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9.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1.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7.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8.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3.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61.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64.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70.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71.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72.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3.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74.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75.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7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7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78.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79.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8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81.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86.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87.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88.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89.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90.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notesSlides/notesSlide93.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96.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notesSlides/notesSlide97.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98.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51"/>
  </p:notesMasterIdLst>
  <p:handoutMasterIdLst>
    <p:handoutMasterId r:id="rId152"/>
  </p:handoutMasterIdLst>
  <p:sldIdLst>
    <p:sldId id="636" r:id="rId2"/>
    <p:sldId id="639" r:id="rId3"/>
    <p:sldId id="815" r:id="rId4"/>
    <p:sldId id="638" r:id="rId5"/>
    <p:sldId id="799" r:id="rId6"/>
    <p:sldId id="800" r:id="rId7"/>
    <p:sldId id="948" r:id="rId8"/>
    <p:sldId id="816" r:id="rId9"/>
    <p:sldId id="801" r:id="rId10"/>
    <p:sldId id="825" r:id="rId11"/>
    <p:sldId id="826" r:id="rId12"/>
    <p:sldId id="827" r:id="rId13"/>
    <p:sldId id="828" r:id="rId14"/>
    <p:sldId id="829" r:id="rId15"/>
    <p:sldId id="830" r:id="rId16"/>
    <p:sldId id="831" r:id="rId17"/>
    <p:sldId id="832" r:id="rId18"/>
    <p:sldId id="833" r:id="rId19"/>
    <p:sldId id="834" r:id="rId20"/>
    <p:sldId id="835" r:id="rId21"/>
    <p:sldId id="836" r:id="rId22"/>
    <p:sldId id="837" r:id="rId23"/>
    <p:sldId id="838" r:id="rId24"/>
    <p:sldId id="839" r:id="rId25"/>
    <p:sldId id="840" r:id="rId26"/>
    <p:sldId id="841" r:id="rId27"/>
    <p:sldId id="842" r:id="rId28"/>
    <p:sldId id="843" r:id="rId29"/>
    <p:sldId id="844" r:id="rId30"/>
    <p:sldId id="845" r:id="rId31"/>
    <p:sldId id="846" r:id="rId32"/>
    <p:sldId id="847" r:id="rId33"/>
    <p:sldId id="848" r:id="rId34"/>
    <p:sldId id="849" r:id="rId35"/>
    <p:sldId id="850" r:id="rId36"/>
    <p:sldId id="851" r:id="rId37"/>
    <p:sldId id="817" r:id="rId38"/>
    <p:sldId id="803" r:id="rId39"/>
    <p:sldId id="853" r:id="rId40"/>
    <p:sldId id="854" r:id="rId41"/>
    <p:sldId id="855" r:id="rId42"/>
    <p:sldId id="856" r:id="rId43"/>
    <p:sldId id="857" r:id="rId44"/>
    <p:sldId id="858" r:id="rId45"/>
    <p:sldId id="859" r:id="rId46"/>
    <p:sldId id="860" r:id="rId47"/>
    <p:sldId id="861" r:id="rId48"/>
    <p:sldId id="862" r:id="rId49"/>
    <p:sldId id="818" r:id="rId50"/>
    <p:sldId id="805" r:id="rId51"/>
    <p:sldId id="863" r:id="rId52"/>
    <p:sldId id="864" r:id="rId53"/>
    <p:sldId id="865" r:id="rId54"/>
    <p:sldId id="866" r:id="rId55"/>
    <p:sldId id="867" r:id="rId56"/>
    <p:sldId id="868" r:id="rId57"/>
    <p:sldId id="869" r:id="rId58"/>
    <p:sldId id="870" r:id="rId59"/>
    <p:sldId id="871" r:id="rId60"/>
    <p:sldId id="819" r:id="rId61"/>
    <p:sldId id="872" r:id="rId62"/>
    <p:sldId id="873" r:id="rId63"/>
    <p:sldId id="874" r:id="rId64"/>
    <p:sldId id="875" r:id="rId65"/>
    <p:sldId id="876" r:id="rId66"/>
    <p:sldId id="877" r:id="rId67"/>
    <p:sldId id="878" r:id="rId68"/>
    <p:sldId id="879" r:id="rId69"/>
    <p:sldId id="880" r:id="rId70"/>
    <p:sldId id="881" r:id="rId71"/>
    <p:sldId id="882" r:id="rId72"/>
    <p:sldId id="820" r:id="rId73"/>
    <p:sldId id="809" r:id="rId74"/>
    <p:sldId id="883" r:id="rId75"/>
    <p:sldId id="884" r:id="rId76"/>
    <p:sldId id="885" r:id="rId77"/>
    <p:sldId id="886" r:id="rId78"/>
    <p:sldId id="887" r:id="rId79"/>
    <p:sldId id="888" r:id="rId80"/>
    <p:sldId id="889" r:id="rId81"/>
    <p:sldId id="890" r:id="rId82"/>
    <p:sldId id="891" r:id="rId83"/>
    <p:sldId id="892" r:id="rId84"/>
    <p:sldId id="893" r:id="rId85"/>
    <p:sldId id="894" r:id="rId86"/>
    <p:sldId id="895" r:id="rId87"/>
    <p:sldId id="896" r:id="rId88"/>
    <p:sldId id="897" r:id="rId89"/>
    <p:sldId id="898" r:id="rId90"/>
    <p:sldId id="899" r:id="rId91"/>
    <p:sldId id="900" r:id="rId92"/>
    <p:sldId id="901" r:id="rId93"/>
    <p:sldId id="902" r:id="rId94"/>
    <p:sldId id="903" r:id="rId95"/>
    <p:sldId id="904" r:id="rId96"/>
    <p:sldId id="905" r:id="rId97"/>
    <p:sldId id="906" r:id="rId98"/>
    <p:sldId id="907" r:id="rId99"/>
    <p:sldId id="908" r:id="rId100"/>
    <p:sldId id="909" r:id="rId101"/>
    <p:sldId id="910" r:id="rId102"/>
    <p:sldId id="911" r:id="rId103"/>
    <p:sldId id="912" r:id="rId104"/>
    <p:sldId id="913" r:id="rId105"/>
    <p:sldId id="914" r:id="rId106"/>
    <p:sldId id="915" r:id="rId107"/>
    <p:sldId id="916" r:id="rId108"/>
    <p:sldId id="917" r:id="rId109"/>
    <p:sldId id="918" r:id="rId110"/>
    <p:sldId id="919" r:id="rId111"/>
    <p:sldId id="920" r:id="rId112"/>
    <p:sldId id="921" r:id="rId113"/>
    <p:sldId id="922" r:id="rId114"/>
    <p:sldId id="923" r:id="rId115"/>
    <p:sldId id="924" r:id="rId116"/>
    <p:sldId id="925" r:id="rId117"/>
    <p:sldId id="821" r:id="rId118"/>
    <p:sldId id="926" r:id="rId119"/>
    <p:sldId id="949" r:id="rId120"/>
    <p:sldId id="927" r:id="rId121"/>
    <p:sldId id="929" r:id="rId122"/>
    <p:sldId id="928" r:id="rId123"/>
    <p:sldId id="811" r:id="rId124"/>
    <p:sldId id="812" r:id="rId125"/>
    <p:sldId id="930" r:id="rId126"/>
    <p:sldId id="822" r:id="rId127"/>
    <p:sldId id="813" r:id="rId128"/>
    <p:sldId id="814" r:id="rId129"/>
    <p:sldId id="931" r:id="rId130"/>
    <p:sldId id="932" r:id="rId131"/>
    <p:sldId id="933" r:id="rId132"/>
    <p:sldId id="934" r:id="rId133"/>
    <p:sldId id="935" r:id="rId134"/>
    <p:sldId id="936" r:id="rId135"/>
    <p:sldId id="937" r:id="rId136"/>
    <p:sldId id="938" r:id="rId137"/>
    <p:sldId id="939" r:id="rId138"/>
    <p:sldId id="940" r:id="rId139"/>
    <p:sldId id="941" r:id="rId140"/>
    <p:sldId id="942" r:id="rId141"/>
    <p:sldId id="943" r:id="rId142"/>
    <p:sldId id="944" r:id="rId143"/>
    <p:sldId id="945" r:id="rId144"/>
    <p:sldId id="946" r:id="rId145"/>
    <p:sldId id="947" r:id="rId146"/>
    <p:sldId id="823" r:id="rId147"/>
    <p:sldId id="758" r:id="rId148"/>
    <p:sldId id="759" r:id="rId149"/>
    <p:sldId id="824" r:id="rId150"/>
  </p:sldIdLst>
  <p:sldSz cx="12192000" cy="6858000"/>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CC0000"/>
    <a:srgbClr val="AB0000"/>
    <a:srgbClr val="EDCDCB"/>
    <a:srgbClr val="A9CDCB"/>
    <a:srgbClr val="D1EBF1"/>
    <a:srgbClr val="EBF1DE"/>
    <a:srgbClr val="F1EEF4"/>
    <a:srgbClr val="DFF5A9"/>
    <a:srgbClr val="E5F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89350" autoAdjust="0"/>
  </p:normalViewPr>
  <p:slideViewPr>
    <p:cSldViewPr>
      <p:cViewPr varScale="1">
        <p:scale>
          <a:sx n="62" d="100"/>
          <a:sy n="62" d="100"/>
        </p:scale>
        <p:origin x="948" y="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_rels/data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DEB7C-B6C5-4869-B95D-A1A5A7B4EC8E}" type="doc">
      <dgm:prSet loTypeId="urn:microsoft.com/office/officeart/2005/8/layout/hList1" loCatId="list" qsTypeId="urn:microsoft.com/office/officeart/2005/8/quickstyle/simple1" qsCatId="simple" csTypeId="urn:microsoft.com/office/officeart/2005/8/colors/colorful5" csCatId="colorful"/>
      <dgm:spPr/>
      <dgm:t>
        <a:bodyPr/>
        <a:lstStyle/>
        <a:p>
          <a:endParaRPr lang="zh-CN" altLang="en-US"/>
        </a:p>
      </dgm:t>
    </dgm:pt>
    <dgm:pt modelId="{22498585-8086-4AAC-B1FB-0C4D6F29CC14}">
      <dgm:prSet/>
      <dgm:spPr/>
      <dgm:t>
        <a:bodyPr/>
        <a:lstStyle/>
        <a:p>
          <a:pPr rtl="0"/>
          <a:r>
            <a:rPr lang="zh-CN" b="1" smtClean="0"/>
            <a:t>学习目的</a:t>
          </a:r>
          <a:endParaRPr lang="zh-CN"/>
        </a:p>
      </dgm:t>
    </dgm:pt>
    <dgm:pt modelId="{79C46BC4-6648-4662-92E9-16207D1FA120}" type="parTrans" cxnId="{114222FE-41C4-44E5-B184-4798FE83A479}">
      <dgm:prSet/>
      <dgm:spPr/>
      <dgm:t>
        <a:bodyPr/>
        <a:lstStyle/>
        <a:p>
          <a:endParaRPr lang="zh-CN" altLang="en-US"/>
        </a:p>
      </dgm:t>
    </dgm:pt>
    <dgm:pt modelId="{CC629231-DE28-42D6-8842-A583881F8125}" type="sibTrans" cxnId="{114222FE-41C4-44E5-B184-4798FE83A479}">
      <dgm:prSet/>
      <dgm:spPr/>
      <dgm:t>
        <a:bodyPr/>
        <a:lstStyle/>
        <a:p>
          <a:endParaRPr lang="zh-CN" altLang="en-US"/>
        </a:p>
      </dgm:t>
    </dgm:pt>
    <dgm:pt modelId="{17DFF2FE-A12F-4319-B09F-038ED1C8C986}">
      <dgm:prSet/>
      <dgm:spPr/>
      <dgm:t>
        <a:bodyPr/>
        <a:lstStyle/>
        <a:p>
          <a:pPr rtl="0"/>
          <a:r>
            <a:rPr lang="zh-CN" smtClean="0"/>
            <a:t>【掌握】</a:t>
          </a:r>
          <a:r>
            <a:rPr lang="en-US" smtClean="0"/>
            <a:t>MapReduce</a:t>
          </a:r>
          <a:r>
            <a:rPr lang="zh-CN" smtClean="0"/>
            <a:t>和</a:t>
          </a:r>
          <a:r>
            <a:rPr lang="en-US" smtClean="0"/>
            <a:t>Spark</a:t>
          </a:r>
          <a:r>
            <a:rPr lang="zh-CN" smtClean="0"/>
            <a:t>的核心技术与主要特征；</a:t>
          </a:r>
          <a:endParaRPr lang="zh-CN"/>
        </a:p>
      </dgm:t>
    </dgm:pt>
    <dgm:pt modelId="{E1C87C29-C279-4C81-9152-F5E69C191E6E}" type="parTrans" cxnId="{F2FFC082-22D5-4C7D-886E-C212D649C7EB}">
      <dgm:prSet/>
      <dgm:spPr/>
      <dgm:t>
        <a:bodyPr/>
        <a:lstStyle/>
        <a:p>
          <a:endParaRPr lang="zh-CN" altLang="en-US"/>
        </a:p>
      </dgm:t>
    </dgm:pt>
    <dgm:pt modelId="{5CD79AB5-5547-47E9-ACE2-32B55BEF5F24}" type="sibTrans" cxnId="{F2FFC082-22D5-4C7D-886E-C212D649C7EB}">
      <dgm:prSet/>
      <dgm:spPr/>
      <dgm:t>
        <a:bodyPr/>
        <a:lstStyle/>
        <a:p>
          <a:endParaRPr lang="zh-CN" altLang="en-US"/>
        </a:p>
      </dgm:t>
    </dgm:pt>
    <dgm:pt modelId="{EEEE2B6F-2CF6-4235-B6DC-7120390073B6}">
      <dgm:prSet/>
      <dgm:spPr/>
      <dgm:t>
        <a:bodyPr/>
        <a:lstStyle/>
        <a:p>
          <a:pPr rtl="0"/>
          <a:r>
            <a:rPr lang="zh-CN" smtClean="0"/>
            <a:t>【理解】</a:t>
          </a:r>
          <a:r>
            <a:rPr lang="en-US" smtClean="0"/>
            <a:t>NoSQL</a:t>
          </a:r>
          <a:r>
            <a:rPr lang="zh-CN" smtClean="0"/>
            <a:t>和</a:t>
          </a:r>
          <a:r>
            <a:rPr lang="en-US" smtClean="0"/>
            <a:t>NewSQL</a:t>
          </a:r>
          <a:r>
            <a:rPr lang="zh-CN" smtClean="0"/>
            <a:t>的核心技术与主要特征；</a:t>
          </a:r>
          <a:endParaRPr lang="zh-CN"/>
        </a:p>
      </dgm:t>
    </dgm:pt>
    <dgm:pt modelId="{F0612EC2-44A2-4F84-8EFC-3354A24F9539}" type="parTrans" cxnId="{8C39CA5F-10ED-4DA3-B1F2-3DD96DBA5888}">
      <dgm:prSet/>
      <dgm:spPr/>
      <dgm:t>
        <a:bodyPr/>
        <a:lstStyle/>
        <a:p>
          <a:endParaRPr lang="zh-CN" altLang="en-US"/>
        </a:p>
      </dgm:t>
    </dgm:pt>
    <dgm:pt modelId="{63BBC3A7-EC7A-4DFE-BAA7-D284425242EF}" type="sibTrans" cxnId="{8C39CA5F-10ED-4DA3-B1F2-3DD96DBA5888}">
      <dgm:prSet/>
      <dgm:spPr/>
      <dgm:t>
        <a:bodyPr/>
        <a:lstStyle/>
        <a:p>
          <a:endParaRPr lang="zh-CN" altLang="en-US"/>
        </a:p>
      </dgm:t>
    </dgm:pt>
    <dgm:pt modelId="{4C8D985D-E649-48BE-BD31-BA817AD403E6}">
      <dgm:prSet/>
      <dgm:spPr/>
      <dgm:t>
        <a:bodyPr/>
        <a:lstStyle/>
        <a:p>
          <a:pPr rtl="0"/>
          <a:r>
            <a:rPr lang="zh-CN" smtClean="0"/>
            <a:t>【了解】数据科学的技术体系；</a:t>
          </a:r>
          <a:r>
            <a:rPr lang="en-US" smtClean="0"/>
            <a:t>R</a:t>
          </a:r>
          <a:r>
            <a:rPr lang="zh-CN" smtClean="0"/>
            <a:t>与</a:t>
          </a:r>
          <a:r>
            <a:rPr lang="en-US" smtClean="0"/>
            <a:t>Python</a:t>
          </a:r>
          <a:r>
            <a:rPr lang="zh-CN" smtClean="0"/>
            <a:t>的区别；</a:t>
          </a:r>
          <a:r>
            <a:rPr lang="en-US" smtClean="0"/>
            <a:t>Hadoop</a:t>
          </a:r>
          <a:r>
            <a:rPr lang="zh-CN" smtClean="0"/>
            <a:t>生态系统；数据计算技术的发展趋势；数据管理技术的发展趋势。</a:t>
          </a:r>
          <a:endParaRPr lang="zh-CN"/>
        </a:p>
      </dgm:t>
    </dgm:pt>
    <dgm:pt modelId="{FED725CD-2E0D-4641-B290-B7CC0EF8631C}" type="parTrans" cxnId="{371E7600-33A3-4365-99C0-3D39C14D1CEA}">
      <dgm:prSet/>
      <dgm:spPr/>
      <dgm:t>
        <a:bodyPr/>
        <a:lstStyle/>
        <a:p>
          <a:endParaRPr lang="zh-CN" altLang="en-US"/>
        </a:p>
      </dgm:t>
    </dgm:pt>
    <dgm:pt modelId="{0FCB8E3F-F302-42C9-A78E-A393C227E7C0}" type="sibTrans" cxnId="{371E7600-33A3-4365-99C0-3D39C14D1CEA}">
      <dgm:prSet/>
      <dgm:spPr/>
      <dgm:t>
        <a:bodyPr/>
        <a:lstStyle/>
        <a:p>
          <a:endParaRPr lang="zh-CN" altLang="en-US"/>
        </a:p>
      </dgm:t>
    </dgm:pt>
    <dgm:pt modelId="{2F03CF86-0D6C-48C0-B328-74375D564D8A}">
      <dgm:prSet/>
      <dgm:spPr/>
      <dgm:t>
        <a:bodyPr/>
        <a:lstStyle/>
        <a:p>
          <a:pPr rtl="0"/>
          <a:r>
            <a:rPr lang="zh-CN" b="1" smtClean="0"/>
            <a:t>学习重点</a:t>
          </a:r>
          <a:endParaRPr lang="zh-CN"/>
        </a:p>
      </dgm:t>
    </dgm:pt>
    <dgm:pt modelId="{C53C209A-4517-47AF-AAE9-DE8F94CFA627}" type="parTrans" cxnId="{3FC5320C-46E4-48EC-B861-5380E0957104}">
      <dgm:prSet/>
      <dgm:spPr/>
      <dgm:t>
        <a:bodyPr/>
        <a:lstStyle/>
        <a:p>
          <a:endParaRPr lang="zh-CN" altLang="en-US"/>
        </a:p>
      </dgm:t>
    </dgm:pt>
    <dgm:pt modelId="{43CCE563-2176-49AF-B871-5C7F9422A87D}" type="sibTrans" cxnId="{3FC5320C-46E4-48EC-B861-5380E0957104}">
      <dgm:prSet/>
      <dgm:spPr/>
      <dgm:t>
        <a:bodyPr/>
        <a:lstStyle/>
        <a:p>
          <a:endParaRPr lang="zh-CN" altLang="en-US"/>
        </a:p>
      </dgm:t>
    </dgm:pt>
    <dgm:pt modelId="{6D4988DC-0232-4F26-9E0E-3E8E94DB5D26}">
      <dgm:prSet/>
      <dgm:spPr/>
      <dgm:t>
        <a:bodyPr/>
        <a:lstStyle/>
        <a:p>
          <a:pPr rtl="0"/>
          <a:r>
            <a:rPr lang="en-US" smtClean="0"/>
            <a:t>MapReduce</a:t>
          </a:r>
          <a:r>
            <a:rPr lang="zh-CN" smtClean="0"/>
            <a:t>及其开源实现</a:t>
          </a:r>
          <a:endParaRPr lang="zh-CN"/>
        </a:p>
      </dgm:t>
    </dgm:pt>
    <dgm:pt modelId="{C8DA0718-4D06-43CF-80A8-D36E778860C6}" type="parTrans" cxnId="{C201F705-D843-469B-A61F-169B65E8B401}">
      <dgm:prSet/>
      <dgm:spPr/>
      <dgm:t>
        <a:bodyPr/>
        <a:lstStyle/>
        <a:p>
          <a:endParaRPr lang="zh-CN" altLang="en-US"/>
        </a:p>
      </dgm:t>
    </dgm:pt>
    <dgm:pt modelId="{CE94648B-A2A6-4215-AAF8-CDA65AC7321C}" type="sibTrans" cxnId="{C201F705-D843-469B-A61F-169B65E8B401}">
      <dgm:prSet/>
      <dgm:spPr/>
      <dgm:t>
        <a:bodyPr/>
        <a:lstStyle/>
        <a:p>
          <a:endParaRPr lang="zh-CN" altLang="en-US"/>
        </a:p>
      </dgm:t>
    </dgm:pt>
    <dgm:pt modelId="{7F1FF214-99B0-4E60-BAB1-5248BFE3E420}">
      <dgm:prSet/>
      <dgm:spPr/>
      <dgm:t>
        <a:bodyPr/>
        <a:lstStyle/>
        <a:p>
          <a:pPr rtl="0"/>
          <a:r>
            <a:rPr lang="en-US" smtClean="0"/>
            <a:t>Spark</a:t>
          </a:r>
          <a:endParaRPr lang="zh-CN"/>
        </a:p>
      </dgm:t>
    </dgm:pt>
    <dgm:pt modelId="{71B29FBB-DD1E-49CE-BDE1-843153112550}" type="parTrans" cxnId="{6F74C171-952B-4E22-B266-2777FF9A0600}">
      <dgm:prSet/>
      <dgm:spPr/>
      <dgm:t>
        <a:bodyPr/>
        <a:lstStyle/>
        <a:p>
          <a:endParaRPr lang="zh-CN" altLang="en-US"/>
        </a:p>
      </dgm:t>
    </dgm:pt>
    <dgm:pt modelId="{0AB46265-49B7-4CE2-985E-B0AE389F59FB}" type="sibTrans" cxnId="{6F74C171-952B-4E22-B266-2777FF9A0600}">
      <dgm:prSet/>
      <dgm:spPr/>
      <dgm:t>
        <a:bodyPr/>
        <a:lstStyle/>
        <a:p>
          <a:endParaRPr lang="zh-CN" altLang="en-US"/>
        </a:p>
      </dgm:t>
    </dgm:pt>
    <dgm:pt modelId="{F13E4767-4BEC-4B40-AA0D-E867961C50BC}">
      <dgm:prSet/>
      <dgm:spPr/>
      <dgm:t>
        <a:bodyPr/>
        <a:lstStyle/>
        <a:p>
          <a:pPr rtl="0"/>
          <a:r>
            <a:rPr lang="en-US" smtClean="0"/>
            <a:t>NoSQL</a:t>
          </a:r>
          <a:r>
            <a:rPr lang="zh-CN" smtClean="0"/>
            <a:t>和</a:t>
          </a:r>
          <a:r>
            <a:rPr lang="en-US" smtClean="0"/>
            <a:t>NewSQL</a:t>
          </a:r>
          <a:r>
            <a:rPr lang="zh-CN" smtClean="0"/>
            <a:t>关键技术</a:t>
          </a:r>
          <a:endParaRPr lang="zh-CN"/>
        </a:p>
      </dgm:t>
    </dgm:pt>
    <dgm:pt modelId="{8203AE06-6500-4A89-B262-882532D48AEB}" type="parTrans" cxnId="{39797BD7-E45D-4360-A523-DD9CE70152B6}">
      <dgm:prSet/>
      <dgm:spPr/>
      <dgm:t>
        <a:bodyPr/>
        <a:lstStyle/>
        <a:p>
          <a:endParaRPr lang="zh-CN" altLang="en-US"/>
        </a:p>
      </dgm:t>
    </dgm:pt>
    <dgm:pt modelId="{CA6B058A-6B8C-43C2-A367-6A3AF6261070}" type="sibTrans" cxnId="{39797BD7-E45D-4360-A523-DD9CE70152B6}">
      <dgm:prSet/>
      <dgm:spPr/>
      <dgm:t>
        <a:bodyPr/>
        <a:lstStyle/>
        <a:p>
          <a:endParaRPr lang="zh-CN" altLang="en-US"/>
        </a:p>
      </dgm:t>
    </dgm:pt>
    <dgm:pt modelId="{FF0D3F81-AC04-4AAA-832D-A9DA861657B2}">
      <dgm:prSet/>
      <dgm:spPr/>
      <dgm:t>
        <a:bodyPr/>
        <a:lstStyle/>
        <a:p>
          <a:pPr rtl="0"/>
          <a:r>
            <a:rPr lang="en-US" smtClean="0"/>
            <a:t>Hadoop</a:t>
          </a:r>
          <a:r>
            <a:rPr lang="zh-CN" smtClean="0"/>
            <a:t>生态系统</a:t>
          </a:r>
          <a:endParaRPr lang="zh-CN"/>
        </a:p>
      </dgm:t>
    </dgm:pt>
    <dgm:pt modelId="{39C0B628-3EBE-42E4-AA07-50D3B9FE5695}" type="parTrans" cxnId="{8CE865AD-0974-435D-8622-87CB8BC3ECE1}">
      <dgm:prSet/>
      <dgm:spPr/>
      <dgm:t>
        <a:bodyPr/>
        <a:lstStyle/>
        <a:p>
          <a:endParaRPr lang="zh-CN" altLang="en-US"/>
        </a:p>
      </dgm:t>
    </dgm:pt>
    <dgm:pt modelId="{FD475097-5921-4D4C-A3E9-77EF4DB8D3DC}" type="sibTrans" cxnId="{8CE865AD-0974-435D-8622-87CB8BC3ECE1}">
      <dgm:prSet/>
      <dgm:spPr/>
      <dgm:t>
        <a:bodyPr/>
        <a:lstStyle/>
        <a:p>
          <a:endParaRPr lang="zh-CN" altLang="en-US"/>
        </a:p>
      </dgm:t>
    </dgm:pt>
    <dgm:pt modelId="{2150023D-65E2-4107-9097-AA9AEFF20830}">
      <dgm:prSet/>
      <dgm:spPr/>
      <dgm:t>
        <a:bodyPr/>
        <a:lstStyle/>
        <a:p>
          <a:pPr rtl="0"/>
          <a:r>
            <a:rPr lang="zh-CN" b="1" smtClean="0"/>
            <a:t>学习难点</a:t>
          </a:r>
          <a:endParaRPr lang="zh-CN"/>
        </a:p>
      </dgm:t>
    </dgm:pt>
    <dgm:pt modelId="{509388CA-0577-409D-870F-3789CB73ED9C}" type="parTrans" cxnId="{5487B693-4091-41C8-8E28-9A4FB4C5CF65}">
      <dgm:prSet/>
      <dgm:spPr/>
      <dgm:t>
        <a:bodyPr/>
        <a:lstStyle/>
        <a:p>
          <a:endParaRPr lang="zh-CN" altLang="en-US"/>
        </a:p>
      </dgm:t>
    </dgm:pt>
    <dgm:pt modelId="{1E5504B5-B707-444C-A53C-7ACD3087F719}" type="sibTrans" cxnId="{5487B693-4091-41C8-8E28-9A4FB4C5CF65}">
      <dgm:prSet/>
      <dgm:spPr/>
      <dgm:t>
        <a:bodyPr/>
        <a:lstStyle/>
        <a:p>
          <a:endParaRPr lang="zh-CN" altLang="en-US"/>
        </a:p>
      </dgm:t>
    </dgm:pt>
    <dgm:pt modelId="{CEAA2D85-8A34-4BEA-BC20-514B9948BFAC}">
      <dgm:prSet/>
      <dgm:spPr/>
      <dgm:t>
        <a:bodyPr/>
        <a:lstStyle/>
        <a:p>
          <a:pPr rtl="0"/>
          <a:r>
            <a:rPr lang="zh-CN" smtClean="0"/>
            <a:t>大数据计算技术与传统数据计算技术的区别——以</a:t>
          </a:r>
          <a:r>
            <a:rPr lang="en-US" smtClean="0"/>
            <a:t>MapReduce</a:t>
          </a:r>
          <a:r>
            <a:rPr lang="zh-CN" smtClean="0"/>
            <a:t>和</a:t>
          </a:r>
          <a:r>
            <a:rPr lang="en-US" smtClean="0"/>
            <a:t>Spark</a:t>
          </a:r>
          <a:r>
            <a:rPr lang="zh-CN" smtClean="0"/>
            <a:t>为例</a:t>
          </a:r>
          <a:endParaRPr lang="zh-CN"/>
        </a:p>
      </dgm:t>
    </dgm:pt>
    <dgm:pt modelId="{632C10C1-03C3-4BC9-848E-1333DED5C64B}" type="parTrans" cxnId="{1853485C-D0B5-4BB6-A874-04BB3CA60E44}">
      <dgm:prSet/>
      <dgm:spPr/>
      <dgm:t>
        <a:bodyPr/>
        <a:lstStyle/>
        <a:p>
          <a:endParaRPr lang="zh-CN" altLang="en-US"/>
        </a:p>
      </dgm:t>
    </dgm:pt>
    <dgm:pt modelId="{E0B0ED59-E031-4680-94D6-983CCC41440C}" type="sibTrans" cxnId="{1853485C-D0B5-4BB6-A874-04BB3CA60E44}">
      <dgm:prSet/>
      <dgm:spPr/>
      <dgm:t>
        <a:bodyPr/>
        <a:lstStyle/>
        <a:p>
          <a:endParaRPr lang="zh-CN" altLang="en-US"/>
        </a:p>
      </dgm:t>
    </dgm:pt>
    <dgm:pt modelId="{FA42172A-E140-49EC-8605-D6362C5AEF47}">
      <dgm:prSet/>
      <dgm:spPr/>
      <dgm:t>
        <a:bodyPr/>
        <a:lstStyle/>
        <a:p>
          <a:pPr rtl="0"/>
          <a:r>
            <a:rPr lang="zh-CN" smtClean="0"/>
            <a:t>大数据管理技术与传统数据管理技术的区别——以</a:t>
          </a:r>
          <a:r>
            <a:rPr lang="en-US" smtClean="0"/>
            <a:t>NoSQL</a:t>
          </a:r>
          <a:r>
            <a:rPr lang="zh-CN" smtClean="0"/>
            <a:t>、</a:t>
          </a:r>
          <a:r>
            <a:rPr lang="en-US" smtClean="0"/>
            <a:t>NewSQL</a:t>
          </a:r>
          <a:r>
            <a:rPr lang="zh-CN" smtClean="0"/>
            <a:t>和关系云为例</a:t>
          </a:r>
          <a:endParaRPr lang="zh-CN"/>
        </a:p>
      </dgm:t>
    </dgm:pt>
    <dgm:pt modelId="{B13E463B-CB69-4445-8D31-2DAFA6B1A3F2}" type="parTrans" cxnId="{DF0230A7-D1C8-4752-B7B8-38B8F5EB038F}">
      <dgm:prSet/>
      <dgm:spPr/>
      <dgm:t>
        <a:bodyPr/>
        <a:lstStyle/>
        <a:p>
          <a:endParaRPr lang="zh-CN" altLang="en-US"/>
        </a:p>
      </dgm:t>
    </dgm:pt>
    <dgm:pt modelId="{1C524EEC-C0D8-4060-9A8E-19AF07DEAAE1}" type="sibTrans" cxnId="{DF0230A7-D1C8-4752-B7B8-38B8F5EB038F}">
      <dgm:prSet/>
      <dgm:spPr/>
      <dgm:t>
        <a:bodyPr/>
        <a:lstStyle/>
        <a:p>
          <a:endParaRPr lang="zh-CN" altLang="en-US"/>
        </a:p>
      </dgm:t>
    </dgm:pt>
    <dgm:pt modelId="{95D6F643-AD73-40E9-BD77-8D1C3C1E69E5}" type="pres">
      <dgm:prSet presAssocID="{03FDEB7C-B6C5-4869-B95D-A1A5A7B4EC8E}" presName="Name0" presStyleCnt="0">
        <dgm:presLayoutVars>
          <dgm:dir/>
          <dgm:animLvl val="lvl"/>
          <dgm:resizeHandles val="exact"/>
        </dgm:presLayoutVars>
      </dgm:prSet>
      <dgm:spPr/>
      <dgm:t>
        <a:bodyPr/>
        <a:lstStyle/>
        <a:p>
          <a:endParaRPr lang="zh-CN" altLang="en-US"/>
        </a:p>
      </dgm:t>
    </dgm:pt>
    <dgm:pt modelId="{71B71276-3A58-4286-B248-58D313E1C337}" type="pres">
      <dgm:prSet presAssocID="{22498585-8086-4AAC-B1FB-0C4D6F29CC14}" presName="composite" presStyleCnt="0"/>
      <dgm:spPr/>
    </dgm:pt>
    <dgm:pt modelId="{FA0E3459-4703-4724-958E-839330C346E6}" type="pres">
      <dgm:prSet presAssocID="{22498585-8086-4AAC-B1FB-0C4D6F29CC14}" presName="parTx" presStyleLbl="alignNode1" presStyleIdx="0" presStyleCnt="3">
        <dgm:presLayoutVars>
          <dgm:chMax val="0"/>
          <dgm:chPref val="0"/>
          <dgm:bulletEnabled val="1"/>
        </dgm:presLayoutVars>
      </dgm:prSet>
      <dgm:spPr/>
      <dgm:t>
        <a:bodyPr/>
        <a:lstStyle/>
        <a:p>
          <a:endParaRPr lang="zh-CN" altLang="en-US"/>
        </a:p>
      </dgm:t>
    </dgm:pt>
    <dgm:pt modelId="{FA237C6C-FC57-44EC-8B92-A06220270855}" type="pres">
      <dgm:prSet presAssocID="{22498585-8086-4AAC-B1FB-0C4D6F29CC14}" presName="desTx" presStyleLbl="alignAccFollowNode1" presStyleIdx="0" presStyleCnt="3">
        <dgm:presLayoutVars>
          <dgm:bulletEnabled val="1"/>
        </dgm:presLayoutVars>
      </dgm:prSet>
      <dgm:spPr/>
      <dgm:t>
        <a:bodyPr/>
        <a:lstStyle/>
        <a:p>
          <a:endParaRPr lang="zh-CN" altLang="en-US"/>
        </a:p>
      </dgm:t>
    </dgm:pt>
    <dgm:pt modelId="{E4DD2DB9-CBED-4D6A-9AF9-71E5B0A6DBD8}" type="pres">
      <dgm:prSet presAssocID="{CC629231-DE28-42D6-8842-A583881F8125}" presName="space" presStyleCnt="0"/>
      <dgm:spPr/>
    </dgm:pt>
    <dgm:pt modelId="{CA657ACF-1871-4D6F-A205-654DFB8D0D10}" type="pres">
      <dgm:prSet presAssocID="{2F03CF86-0D6C-48C0-B328-74375D564D8A}" presName="composite" presStyleCnt="0"/>
      <dgm:spPr/>
    </dgm:pt>
    <dgm:pt modelId="{145A01D5-81DE-4387-8903-A2689D489707}" type="pres">
      <dgm:prSet presAssocID="{2F03CF86-0D6C-48C0-B328-74375D564D8A}" presName="parTx" presStyleLbl="alignNode1" presStyleIdx="1" presStyleCnt="3">
        <dgm:presLayoutVars>
          <dgm:chMax val="0"/>
          <dgm:chPref val="0"/>
          <dgm:bulletEnabled val="1"/>
        </dgm:presLayoutVars>
      </dgm:prSet>
      <dgm:spPr/>
      <dgm:t>
        <a:bodyPr/>
        <a:lstStyle/>
        <a:p>
          <a:endParaRPr lang="zh-CN" altLang="en-US"/>
        </a:p>
      </dgm:t>
    </dgm:pt>
    <dgm:pt modelId="{F52E2A49-6EE3-4BEC-9EA0-65276BCC7BB0}" type="pres">
      <dgm:prSet presAssocID="{2F03CF86-0D6C-48C0-B328-74375D564D8A}" presName="desTx" presStyleLbl="alignAccFollowNode1" presStyleIdx="1" presStyleCnt="3">
        <dgm:presLayoutVars>
          <dgm:bulletEnabled val="1"/>
        </dgm:presLayoutVars>
      </dgm:prSet>
      <dgm:spPr/>
      <dgm:t>
        <a:bodyPr/>
        <a:lstStyle/>
        <a:p>
          <a:endParaRPr lang="zh-CN" altLang="en-US"/>
        </a:p>
      </dgm:t>
    </dgm:pt>
    <dgm:pt modelId="{38F5258F-ACAE-4A67-8018-AAE50F7B4023}" type="pres">
      <dgm:prSet presAssocID="{43CCE563-2176-49AF-B871-5C7F9422A87D}" presName="space" presStyleCnt="0"/>
      <dgm:spPr/>
    </dgm:pt>
    <dgm:pt modelId="{A20771B0-3D58-4576-A0D6-2C4287BA0F28}" type="pres">
      <dgm:prSet presAssocID="{2150023D-65E2-4107-9097-AA9AEFF20830}" presName="composite" presStyleCnt="0"/>
      <dgm:spPr/>
    </dgm:pt>
    <dgm:pt modelId="{FA6AF252-8ED5-4982-8597-E4AB7C98B5B8}" type="pres">
      <dgm:prSet presAssocID="{2150023D-65E2-4107-9097-AA9AEFF20830}" presName="parTx" presStyleLbl="alignNode1" presStyleIdx="2" presStyleCnt="3">
        <dgm:presLayoutVars>
          <dgm:chMax val="0"/>
          <dgm:chPref val="0"/>
          <dgm:bulletEnabled val="1"/>
        </dgm:presLayoutVars>
      </dgm:prSet>
      <dgm:spPr/>
      <dgm:t>
        <a:bodyPr/>
        <a:lstStyle/>
        <a:p>
          <a:endParaRPr lang="zh-CN" altLang="en-US"/>
        </a:p>
      </dgm:t>
    </dgm:pt>
    <dgm:pt modelId="{DB1B2BF4-7B7D-4A11-9FD4-56A7435530E8}" type="pres">
      <dgm:prSet presAssocID="{2150023D-65E2-4107-9097-AA9AEFF20830}" presName="desTx" presStyleLbl="alignAccFollowNode1" presStyleIdx="2" presStyleCnt="3">
        <dgm:presLayoutVars>
          <dgm:bulletEnabled val="1"/>
        </dgm:presLayoutVars>
      </dgm:prSet>
      <dgm:spPr/>
      <dgm:t>
        <a:bodyPr/>
        <a:lstStyle/>
        <a:p>
          <a:endParaRPr lang="zh-CN" altLang="en-US"/>
        </a:p>
      </dgm:t>
    </dgm:pt>
  </dgm:ptLst>
  <dgm:cxnLst>
    <dgm:cxn modelId="{1853485C-D0B5-4BB6-A874-04BB3CA60E44}" srcId="{2150023D-65E2-4107-9097-AA9AEFF20830}" destId="{CEAA2D85-8A34-4BEA-BC20-514B9948BFAC}" srcOrd="0" destOrd="0" parTransId="{632C10C1-03C3-4BC9-848E-1333DED5C64B}" sibTransId="{E0B0ED59-E031-4680-94D6-983CCC41440C}"/>
    <dgm:cxn modelId="{8C39CA5F-10ED-4DA3-B1F2-3DD96DBA5888}" srcId="{22498585-8086-4AAC-B1FB-0C4D6F29CC14}" destId="{EEEE2B6F-2CF6-4235-B6DC-7120390073B6}" srcOrd="1" destOrd="0" parTransId="{F0612EC2-44A2-4F84-8EFC-3354A24F9539}" sibTransId="{63BBC3A7-EC7A-4DFE-BAA7-D284425242EF}"/>
    <dgm:cxn modelId="{DE5C0C66-DC5A-48D5-997E-1C5B4B4F4F02}" type="presOf" srcId="{F13E4767-4BEC-4B40-AA0D-E867961C50BC}" destId="{F52E2A49-6EE3-4BEC-9EA0-65276BCC7BB0}" srcOrd="0" destOrd="2" presId="urn:microsoft.com/office/officeart/2005/8/layout/hList1"/>
    <dgm:cxn modelId="{371E7600-33A3-4365-99C0-3D39C14D1CEA}" srcId="{22498585-8086-4AAC-B1FB-0C4D6F29CC14}" destId="{4C8D985D-E649-48BE-BD31-BA817AD403E6}" srcOrd="2" destOrd="0" parTransId="{FED725CD-2E0D-4641-B290-B7CC0EF8631C}" sibTransId="{0FCB8E3F-F302-42C9-A78E-A393C227E7C0}"/>
    <dgm:cxn modelId="{D3F4C44C-680A-40E2-9D5A-0E28285DF8B4}" type="presOf" srcId="{2150023D-65E2-4107-9097-AA9AEFF20830}" destId="{FA6AF252-8ED5-4982-8597-E4AB7C98B5B8}" srcOrd="0" destOrd="0" presId="urn:microsoft.com/office/officeart/2005/8/layout/hList1"/>
    <dgm:cxn modelId="{E685C2C8-07DF-484C-AE89-D59CE7CBBF2D}" type="presOf" srcId="{4C8D985D-E649-48BE-BD31-BA817AD403E6}" destId="{FA237C6C-FC57-44EC-8B92-A06220270855}" srcOrd="0" destOrd="2" presId="urn:microsoft.com/office/officeart/2005/8/layout/hList1"/>
    <dgm:cxn modelId="{114222FE-41C4-44E5-B184-4798FE83A479}" srcId="{03FDEB7C-B6C5-4869-B95D-A1A5A7B4EC8E}" destId="{22498585-8086-4AAC-B1FB-0C4D6F29CC14}" srcOrd="0" destOrd="0" parTransId="{79C46BC4-6648-4662-92E9-16207D1FA120}" sibTransId="{CC629231-DE28-42D6-8842-A583881F8125}"/>
    <dgm:cxn modelId="{DF0230A7-D1C8-4752-B7B8-38B8F5EB038F}" srcId="{2150023D-65E2-4107-9097-AA9AEFF20830}" destId="{FA42172A-E140-49EC-8605-D6362C5AEF47}" srcOrd="1" destOrd="0" parTransId="{B13E463B-CB69-4445-8D31-2DAFA6B1A3F2}" sibTransId="{1C524EEC-C0D8-4060-9A8E-19AF07DEAAE1}"/>
    <dgm:cxn modelId="{2AE5799C-8C6A-4DB6-8811-B04A0C39C42A}" type="presOf" srcId="{17DFF2FE-A12F-4319-B09F-038ED1C8C986}" destId="{FA237C6C-FC57-44EC-8B92-A06220270855}" srcOrd="0" destOrd="0" presId="urn:microsoft.com/office/officeart/2005/8/layout/hList1"/>
    <dgm:cxn modelId="{3FC5320C-46E4-48EC-B861-5380E0957104}" srcId="{03FDEB7C-B6C5-4869-B95D-A1A5A7B4EC8E}" destId="{2F03CF86-0D6C-48C0-B328-74375D564D8A}" srcOrd="1" destOrd="0" parTransId="{C53C209A-4517-47AF-AAE9-DE8F94CFA627}" sibTransId="{43CCE563-2176-49AF-B871-5C7F9422A87D}"/>
    <dgm:cxn modelId="{FF5400E2-DFD9-4FA1-AB82-3D2C0BF90E4B}" type="presOf" srcId="{FF0D3F81-AC04-4AAA-832D-A9DA861657B2}" destId="{F52E2A49-6EE3-4BEC-9EA0-65276BCC7BB0}" srcOrd="0" destOrd="3" presId="urn:microsoft.com/office/officeart/2005/8/layout/hList1"/>
    <dgm:cxn modelId="{C201F705-D843-469B-A61F-169B65E8B401}" srcId="{2F03CF86-0D6C-48C0-B328-74375D564D8A}" destId="{6D4988DC-0232-4F26-9E0E-3E8E94DB5D26}" srcOrd="0" destOrd="0" parTransId="{C8DA0718-4D06-43CF-80A8-D36E778860C6}" sibTransId="{CE94648B-A2A6-4215-AAF8-CDA65AC7321C}"/>
    <dgm:cxn modelId="{AA895061-FA71-40F7-A273-1D38362122E5}" type="presOf" srcId="{CEAA2D85-8A34-4BEA-BC20-514B9948BFAC}" destId="{DB1B2BF4-7B7D-4A11-9FD4-56A7435530E8}" srcOrd="0" destOrd="0" presId="urn:microsoft.com/office/officeart/2005/8/layout/hList1"/>
    <dgm:cxn modelId="{BC619F82-2E4E-42D1-A117-173E2DEB1377}" type="presOf" srcId="{EEEE2B6F-2CF6-4235-B6DC-7120390073B6}" destId="{FA237C6C-FC57-44EC-8B92-A06220270855}" srcOrd="0" destOrd="1" presId="urn:microsoft.com/office/officeart/2005/8/layout/hList1"/>
    <dgm:cxn modelId="{C96762B0-C128-4499-BFB2-5CD7E312E87B}" type="presOf" srcId="{03FDEB7C-B6C5-4869-B95D-A1A5A7B4EC8E}" destId="{95D6F643-AD73-40E9-BD77-8D1C3C1E69E5}" srcOrd="0" destOrd="0" presId="urn:microsoft.com/office/officeart/2005/8/layout/hList1"/>
    <dgm:cxn modelId="{C736BE6F-F4EE-48BC-9B78-B657D17820AC}" type="presOf" srcId="{FA42172A-E140-49EC-8605-D6362C5AEF47}" destId="{DB1B2BF4-7B7D-4A11-9FD4-56A7435530E8}" srcOrd="0" destOrd="1" presId="urn:microsoft.com/office/officeart/2005/8/layout/hList1"/>
    <dgm:cxn modelId="{F2FFC082-22D5-4C7D-886E-C212D649C7EB}" srcId="{22498585-8086-4AAC-B1FB-0C4D6F29CC14}" destId="{17DFF2FE-A12F-4319-B09F-038ED1C8C986}" srcOrd="0" destOrd="0" parTransId="{E1C87C29-C279-4C81-9152-F5E69C191E6E}" sibTransId="{5CD79AB5-5547-47E9-ACE2-32B55BEF5F24}"/>
    <dgm:cxn modelId="{26A0203F-D729-4D27-990E-4AD5AE185521}" type="presOf" srcId="{7F1FF214-99B0-4E60-BAB1-5248BFE3E420}" destId="{F52E2A49-6EE3-4BEC-9EA0-65276BCC7BB0}" srcOrd="0" destOrd="1" presId="urn:microsoft.com/office/officeart/2005/8/layout/hList1"/>
    <dgm:cxn modelId="{6F74C171-952B-4E22-B266-2777FF9A0600}" srcId="{2F03CF86-0D6C-48C0-B328-74375D564D8A}" destId="{7F1FF214-99B0-4E60-BAB1-5248BFE3E420}" srcOrd="1" destOrd="0" parTransId="{71B29FBB-DD1E-49CE-BDE1-843153112550}" sibTransId="{0AB46265-49B7-4CE2-985E-B0AE389F59FB}"/>
    <dgm:cxn modelId="{B4D2ECA3-725B-4A71-9293-335DBF8A7CA2}" type="presOf" srcId="{22498585-8086-4AAC-B1FB-0C4D6F29CC14}" destId="{FA0E3459-4703-4724-958E-839330C346E6}" srcOrd="0" destOrd="0" presId="urn:microsoft.com/office/officeart/2005/8/layout/hList1"/>
    <dgm:cxn modelId="{1162509C-262F-4ABA-9AC3-AC8747429C4D}" type="presOf" srcId="{6D4988DC-0232-4F26-9E0E-3E8E94DB5D26}" destId="{F52E2A49-6EE3-4BEC-9EA0-65276BCC7BB0}" srcOrd="0" destOrd="0" presId="urn:microsoft.com/office/officeart/2005/8/layout/hList1"/>
    <dgm:cxn modelId="{8CE865AD-0974-435D-8622-87CB8BC3ECE1}" srcId="{2F03CF86-0D6C-48C0-B328-74375D564D8A}" destId="{FF0D3F81-AC04-4AAA-832D-A9DA861657B2}" srcOrd="3" destOrd="0" parTransId="{39C0B628-3EBE-42E4-AA07-50D3B9FE5695}" sibTransId="{FD475097-5921-4D4C-A3E9-77EF4DB8D3DC}"/>
    <dgm:cxn modelId="{A0888BEA-5F64-4092-B41E-4DA45F0AC8DC}" type="presOf" srcId="{2F03CF86-0D6C-48C0-B328-74375D564D8A}" destId="{145A01D5-81DE-4387-8903-A2689D489707}" srcOrd="0" destOrd="0" presId="urn:microsoft.com/office/officeart/2005/8/layout/hList1"/>
    <dgm:cxn modelId="{5487B693-4091-41C8-8E28-9A4FB4C5CF65}" srcId="{03FDEB7C-B6C5-4869-B95D-A1A5A7B4EC8E}" destId="{2150023D-65E2-4107-9097-AA9AEFF20830}" srcOrd="2" destOrd="0" parTransId="{509388CA-0577-409D-870F-3789CB73ED9C}" sibTransId="{1E5504B5-B707-444C-A53C-7ACD3087F719}"/>
    <dgm:cxn modelId="{39797BD7-E45D-4360-A523-DD9CE70152B6}" srcId="{2F03CF86-0D6C-48C0-B328-74375D564D8A}" destId="{F13E4767-4BEC-4B40-AA0D-E867961C50BC}" srcOrd="2" destOrd="0" parTransId="{8203AE06-6500-4A89-B262-882532D48AEB}" sibTransId="{CA6B058A-6B8C-43C2-A367-6A3AF6261070}"/>
    <dgm:cxn modelId="{607F106A-471D-4F57-B771-B995C74DBB25}" type="presParOf" srcId="{95D6F643-AD73-40E9-BD77-8D1C3C1E69E5}" destId="{71B71276-3A58-4286-B248-58D313E1C337}" srcOrd="0" destOrd="0" presId="urn:microsoft.com/office/officeart/2005/8/layout/hList1"/>
    <dgm:cxn modelId="{7268B34C-783C-4BE5-ADD7-5599DDC3A7B6}" type="presParOf" srcId="{71B71276-3A58-4286-B248-58D313E1C337}" destId="{FA0E3459-4703-4724-958E-839330C346E6}" srcOrd="0" destOrd="0" presId="urn:microsoft.com/office/officeart/2005/8/layout/hList1"/>
    <dgm:cxn modelId="{8F6ED471-4875-4FB6-862E-A9633A8A847F}" type="presParOf" srcId="{71B71276-3A58-4286-B248-58D313E1C337}" destId="{FA237C6C-FC57-44EC-8B92-A06220270855}" srcOrd="1" destOrd="0" presId="urn:microsoft.com/office/officeart/2005/8/layout/hList1"/>
    <dgm:cxn modelId="{A6D6C618-A1DF-4D9F-B3FA-35C9BCBC928E}" type="presParOf" srcId="{95D6F643-AD73-40E9-BD77-8D1C3C1E69E5}" destId="{E4DD2DB9-CBED-4D6A-9AF9-71E5B0A6DBD8}" srcOrd="1" destOrd="0" presId="urn:microsoft.com/office/officeart/2005/8/layout/hList1"/>
    <dgm:cxn modelId="{5FCDCA51-D23C-4853-8968-B09A5CAB98B6}" type="presParOf" srcId="{95D6F643-AD73-40E9-BD77-8D1C3C1E69E5}" destId="{CA657ACF-1871-4D6F-A205-654DFB8D0D10}" srcOrd="2" destOrd="0" presId="urn:microsoft.com/office/officeart/2005/8/layout/hList1"/>
    <dgm:cxn modelId="{7C41EECB-E679-4886-996B-D1FE4D4DB577}" type="presParOf" srcId="{CA657ACF-1871-4D6F-A205-654DFB8D0D10}" destId="{145A01D5-81DE-4387-8903-A2689D489707}" srcOrd="0" destOrd="0" presId="urn:microsoft.com/office/officeart/2005/8/layout/hList1"/>
    <dgm:cxn modelId="{D17D2DC9-AA1E-46D5-A7CA-FC5FDD32F02B}" type="presParOf" srcId="{CA657ACF-1871-4D6F-A205-654DFB8D0D10}" destId="{F52E2A49-6EE3-4BEC-9EA0-65276BCC7BB0}" srcOrd="1" destOrd="0" presId="urn:microsoft.com/office/officeart/2005/8/layout/hList1"/>
    <dgm:cxn modelId="{4DDD42D8-6A3B-4B0A-92D8-5B8EA3E10874}" type="presParOf" srcId="{95D6F643-AD73-40E9-BD77-8D1C3C1E69E5}" destId="{38F5258F-ACAE-4A67-8018-AAE50F7B4023}" srcOrd="3" destOrd="0" presId="urn:microsoft.com/office/officeart/2005/8/layout/hList1"/>
    <dgm:cxn modelId="{F784B003-7004-4115-978C-2E9A8C4E7395}" type="presParOf" srcId="{95D6F643-AD73-40E9-BD77-8D1C3C1E69E5}" destId="{A20771B0-3D58-4576-A0D6-2C4287BA0F28}" srcOrd="4" destOrd="0" presId="urn:microsoft.com/office/officeart/2005/8/layout/hList1"/>
    <dgm:cxn modelId="{87212D29-5CD3-455B-8C44-DFD4971E4615}" type="presParOf" srcId="{A20771B0-3D58-4576-A0D6-2C4287BA0F28}" destId="{FA6AF252-8ED5-4982-8597-E4AB7C98B5B8}" srcOrd="0" destOrd="0" presId="urn:microsoft.com/office/officeart/2005/8/layout/hList1"/>
    <dgm:cxn modelId="{AC8E190E-B481-41A2-B6D6-A94607053FD6}" type="presParOf" srcId="{A20771B0-3D58-4576-A0D6-2C4287BA0F28}" destId="{DB1B2BF4-7B7D-4A11-9FD4-56A7435530E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3A67C5C-2813-4AEC-91D6-1A772BF94C43}"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23DA3625-8E30-4412-8CAF-4068D488D63F}">
      <dgm:prSet custT="1"/>
      <dgm:spPr/>
      <dgm:t>
        <a:bodyPr/>
        <a:lstStyle/>
        <a:p>
          <a:pPr rtl="0"/>
          <a:r>
            <a:rPr lang="en-US" sz="2000" b="1" dirty="0" smtClean="0"/>
            <a:t>map(K1, V1) –&gt; list (K2, V2)</a:t>
          </a:r>
          <a:endParaRPr lang="zh-CN" sz="2000" b="1" dirty="0"/>
        </a:p>
      </dgm:t>
    </dgm:pt>
    <dgm:pt modelId="{83C67AE6-80EB-4847-B840-308C0659CDFC}" type="parTrans" cxnId="{A24DFFE2-24F4-4699-9DDC-C60D2B60120E}">
      <dgm:prSet/>
      <dgm:spPr/>
      <dgm:t>
        <a:bodyPr/>
        <a:lstStyle/>
        <a:p>
          <a:endParaRPr lang="zh-CN" altLang="en-US" sz="2000" b="1"/>
        </a:p>
      </dgm:t>
    </dgm:pt>
    <dgm:pt modelId="{4D744330-2FC8-42DF-AB4E-74C82A6023E3}" type="sibTrans" cxnId="{A24DFFE2-24F4-4699-9DDC-C60D2B60120E}">
      <dgm:prSet/>
      <dgm:spPr/>
      <dgm:t>
        <a:bodyPr/>
        <a:lstStyle/>
        <a:p>
          <a:endParaRPr lang="zh-CN" altLang="en-US" sz="2000" b="1"/>
        </a:p>
      </dgm:t>
    </dgm:pt>
    <dgm:pt modelId="{AF02B40B-DE82-4877-8675-21E5DDBE99F5}">
      <dgm:prSet custT="1"/>
      <dgm:spPr/>
      <dgm:t>
        <a:bodyPr/>
        <a:lstStyle/>
        <a:p>
          <a:pPr rtl="0"/>
          <a:r>
            <a:rPr lang="en-US" sz="2000" b="1" smtClean="0"/>
            <a:t>combine(K2, list(V2)) –&gt; list(K2, V2)</a:t>
          </a:r>
          <a:endParaRPr lang="zh-CN" sz="2000" b="1"/>
        </a:p>
      </dgm:t>
    </dgm:pt>
    <dgm:pt modelId="{22FA4839-F125-4119-893F-D2FE75FA24AF}" type="parTrans" cxnId="{E01F63EB-BFC1-49E2-88F5-D9AA26F9C50B}">
      <dgm:prSet/>
      <dgm:spPr/>
      <dgm:t>
        <a:bodyPr/>
        <a:lstStyle/>
        <a:p>
          <a:endParaRPr lang="zh-CN" altLang="en-US" sz="2000" b="1"/>
        </a:p>
      </dgm:t>
    </dgm:pt>
    <dgm:pt modelId="{689C337B-0BFA-43EB-BAF6-D9CA197121AE}" type="sibTrans" cxnId="{E01F63EB-BFC1-49E2-88F5-D9AA26F9C50B}">
      <dgm:prSet/>
      <dgm:spPr/>
      <dgm:t>
        <a:bodyPr/>
        <a:lstStyle/>
        <a:p>
          <a:endParaRPr lang="zh-CN" altLang="en-US" sz="2000" b="1"/>
        </a:p>
      </dgm:t>
    </dgm:pt>
    <dgm:pt modelId="{88740B33-B16A-4B69-B24F-F642DF1E164D}">
      <dgm:prSet custT="1"/>
      <dgm:spPr/>
      <dgm:t>
        <a:bodyPr/>
        <a:lstStyle/>
        <a:p>
          <a:pPr rtl="0"/>
          <a:r>
            <a:rPr lang="en-US" sz="2000" b="1" smtClean="0"/>
            <a:t>partition(K2, V2) –&gt; integer</a:t>
          </a:r>
          <a:endParaRPr lang="zh-CN" sz="2000" b="1"/>
        </a:p>
      </dgm:t>
    </dgm:pt>
    <dgm:pt modelId="{EFD3E572-5D59-4137-8344-4FFB9958AAD0}" type="parTrans" cxnId="{091D45CC-5331-4164-A959-56C0BE9F7184}">
      <dgm:prSet/>
      <dgm:spPr/>
      <dgm:t>
        <a:bodyPr/>
        <a:lstStyle/>
        <a:p>
          <a:endParaRPr lang="zh-CN" altLang="en-US" sz="2000" b="1"/>
        </a:p>
      </dgm:t>
    </dgm:pt>
    <dgm:pt modelId="{2874DDFD-4EEB-42AB-BF87-0D93EAF612F8}" type="sibTrans" cxnId="{091D45CC-5331-4164-A959-56C0BE9F7184}">
      <dgm:prSet/>
      <dgm:spPr/>
      <dgm:t>
        <a:bodyPr/>
        <a:lstStyle/>
        <a:p>
          <a:endParaRPr lang="zh-CN" altLang="en-US" sz="2000" b="1"/>
        </a:p>
      </dgm:t>
    </dgm:pt>
    <dgm:pt modelId="{20E9D445-AAB3-4F2C-9BAE-F7A96F8628EA}">
      <dgm:prSet custT="1"/>
      <dgm:spPr/>
      <dgm:t>
        <a:bodyPr/>
        <a:lstStyle/>
        <a:p>
          <a:pPr rtl="0"/>
          <a:r>
            <a:rPr lang="en-US" sz="2000" b="1" smtClean="0"/>
            <a:t>reduce(K2, list(V2)) –&gt; list(K3, V3)</a:t>
          </a:r>
          <a:endParaRPr lang="zh-CN" sz="2000" b="1"/>
        </a:p>
      </dgm:t>
    </dgm:pt>
    <dgm:pt modelId="{1B390F5B-C57F-4E18-B5CB-43C6D85687EC}" type="parTrans" cxnId="{DF68535D-4E4C-4BA0-A24E-A9C9FACB3D48}">
      <dgm:prSet/>
      <dgm:spPr/>
      <dgm:t>
        <a:bodyPr/>
        <a:lstStyle/>
        <a:p>
          <a:endParaRPr lang="zh-CN" altLang="en-US" sz="2000" b="1"/>
        </a:p>
      </dgm:t>
    </dgm:pt>
    <dgm:pt modelId="{E119820F-3B54-4644-83DB-B8ABF5611F4E}" type="sibTrans" cxnId="{DF68535D-4E4C-4BA0-A24E-A9C9FACB3D48}">
      <dgm:prSet/>
      <dgm:spPr/>
      <dgm:t>
        <a:bodyPr/>
        <a:lstStyle/>
        <a:p>
          <a:endParaRPr lang="zh-CN" altLang="en-US" sz="2000" b="1"/>
        </a:p>
      </dgm:t>
    </dgm:pt>
    <dgm:pt modelId="{3A28386D-91DE-4F83-AD2A-65CBF35B4E39}" type="pres">
      <dgm:prSet presAssocID="{93A67C5C-2813-4AEC-91D6-1A772BF94C43}" presName="linear" presStyleCnt="0">
        <dgm:presLayoutVars>
          <dgm:animLvl val="lvl"/>
          <dgm:resizeHandles val="exact"/>
        </dgm:presLayoutVars>
      </dgm:prSet>
      <dgm:spPr/>
      <dgm:t>
        <a:bodyPr/>
        <a:lstStyle/>
        <a:p>
          <a:endParaRPr lang="zh-CN" altLang="en-US"/>
        </a:p>
      </dgm:t>
    </dgm:pt>
    <dgm:pt modelId="{9C983C0F-9CF8-4BA1-97C8-B0AB0B10C344}" type="pres">
      <dgm:prSet presAssocID="{23DA3625-8E30-4412-8CAF-4068D488D63F}" presName="parentText" presStyleLbl="node1" presStyleIdx="0" presStyleCnt="4">
        <dgm:presLayoutVars>
          <dgm:chMax val="0"/>
          <dgm:bulletEnabled val="1"/>
        </dgm:presLayoutVars>
      </dgm:prSet>
      <dgm:spPr/>
      <dgm:t>
        <a:bodyPr/>
        <a:lstStyle/>
        <a:p>
          <a:endParaRPr lang="zh-CN" altLang="en-US"/>
        </a:p>
      </dgm:t>
    </dgm:pt>
    <dgm:pt modelId="{F82D5F8B-9A9C-4386-BD10-6CA04D29CCC8}" type="pres">
      <dgm:prSet presAssocID="{4D744330-2FC8-42DF-AB4E-74C82A6023E3}" presName="spacer" presStyleCnt="0"/>
      <dgm:spPr/>
      <dgm:t>
        <a:bodyPr/>
        <a:lstStyle/>
        <a:p>
          <a:endParaRPr lang="zh-CN" altLang="en-US"/>
        </a:p>
      </dgm:t>
    </dgm:pt>
    <dgm:pt modelId="{8B087791-D76D-47ED-8B7D-39811FE1F2CE}" type="pres">
      <dgm:prSet presAssocID="{AF02B40B-DE82-4877-8675-21E5DDBE99F5}" presName="parentText" presStyleLbl="node1" presStyleIdx="1" presStyleCnt="4">
        <dgm:presLayoutVars>
          <dgm:chMax val="0"/>
          <dgm:bulletEnabled val="1"/>
        </dgm:presLayoutVars>
      </dgm:prSet>
      <dgm:spPr/>
      <dgm:t>
        <a:bodyPr/>
        <a:lstStyle/>
        <a:p>
          <a:endParaRPr lang="zh-CN" altLang="en-US"/>
        </a:p>
      </dgm:t>
    </dgm:pt>
    <dgm:pt modelId="{0A16847F-4C73-45EE-BD3E-82F669460ED9}" type="pres">
      <dgm:prSet presAssocID="{689C337B-0BFA-43EB-BAF6-D9CA197121AE}" presName="spacer" presStyleCnt="0"/>
      <dgm:spPr/>
      <dgm:t>
        <a:bodyPr/>
        <a:lstStyle/>
        <a:p>
          <a:endParaRPr lang="zh-CN" altLang="en-US"/>
        </a:p>
      </dgm:t>
    </dgm:pt>
    <dgm:pt modelId="{DBE98FF1-BAEA-49CF-B7CC-85BAC2183574}" type="pres">
      <dgm:prSet presAssocID="{88740B33-B16A-4B69-B24F-F642DF1E164D}" presName="parentText" presStyleLbl="node1" presStyleIdx="2" presStyleCnt="4">
        <dgm:presLayoutVars>
          <dgm:chMax val="0"/>
          <dgm:bulletEnabled val="1"/>
        </dgm:presLayoutVars>
      </dgm:prSet>
      <dgm:spPr/>
      <dgm:t>
        <a:bodyPr/>
        <a:lstStyle/>
        <a:p>
          <a:endParaRPr lang="zh-CN" altLang="en-US"/>
        </a:p>
      </dgm:t>
    </dgm:pt>
    <dgm:pt modelId="{8EE7FAD2-0BCB-40E3-AF12-AA8D439382FF}" type="pres">
      <dgm:prSet presAssocID="{2874DDFD-4EEB-42AB-BF87-0D93EAF612F8}" presName="spacer" presStyleCnt="0"/>
      <dgm:spPr/>
      <dgm:t>
        <a:bodyPr/>
        <a:lstStyle/>
        <a:p>
          <a:endParaRPr lang="zh-CN" altLang="en-US"/>
        </a:p>
      </dgm:t>
    </dgm:pt>
    <dgm:pt modelId="{97F483A1-2DC0-4A0B-88AD-BD0049A7C377}" type="pres">
      <dgm:prSet presAssocID="{20E9D445-AAB3-4F2C-9BAE-F7A96F8628EA}" presName="parentText" presStyleLbl="node1" presStyleIdx="3" presStyleCnt="4">
        <dgm:presLayoutVars>
          <dgm:chMax val="0"/>
          <dgm:bulletEnabled val="1"/>
        </dgm:presLayoutVars>
      </dgm:prSet>
      <dgm:spPr/>
      <dgm:t>
        <a:bodyPr/>
        <a:lstStyle/>
        <a:p>
          <a:endParaRPr lang="zh-CN" altLang="en-US"/>
        </a:p>
      </dgm:t>
    </dgm:pt>
  </dgm:ptLst>
  <dgm:cxnLst>
    <dgm:cxn modelId="{E01F63EB-BFC1-49E2-88F5-D9AA26F9C50B}" srcId="{93A67C5C-2813-4AEC-91D6-1A772BF94C43}" destId="{AF02B40B-DE82-4877-8675-21E5DDBE99F5}" srcOrd="1" destOrd="0" parTransId="{22FA4839-F125-4119-893F-D2FE75FA24AF}" sibTransId="{689C337B-0BFA-43EB-BAF6-D9CA197121AE}"/>
    <dgm:cxn modelId="{A24DFFE2-24F4-4699-9DDC-C60D2B60120E}" srcId="{93A67C5C-2813-4AEC-91D6-1A772BF94C43}" destId="{23DA3625-8E30-4412-8CAF-4068D488D63F}" srcOrd="0" destOrd="0" parTransId="{83C67AE6-80EB-4847-B840-308C0659CDFC}" sibTransId="{4D744330-2FC8-42DF-AB4E-74C82A6023E3}"/>
    <dgm:cxn modelId="{DF68535D-4E4C-4BA0-A24E-A9C9FACB3D48}" srcId="{93A67C5C-2813-4AEC-91D6-1A772BF94C43}" destId="{20E9D445-AAB3-4F2C-9BAE-F7A96F8628EA}" srcOrd="3" destOrd="0" parTransId="{1B390F5B-C57F-4E18-B5CB-43C6D85687EC}" sibTransId="{E119820F-3B54-4644-83DB-B8ABF5611F4E}"/>
    <dgm:cxn modelId="{49E6345B-A8A3-4A78-8A44-9B54E98408A1}" type="presOf" srcId="{20E9D445-AAB3-4F2C-9BAE-F7A96F8628EA}" destId="{97F483A1-2DC0-4A0B-88AD-BD0049A7C377}" srcOrd="0" destOrd="0" presId="urn:microsoft.com/office/officeart/2005/8/layout/vList2"/>
    <dgm:cxn modelId="{091D45CC-5331-4164-A959-56C0BE9F7184}" srcId="{93A67C5C-2813-4AEC-91D6-1A772BF94C43}" destId="{88740B33-B16A-4B69-B24F-F642DF1E164D}" srcOrd="2" destOrd="0" parTransId="{EFD3E572-5D59-4137-8344-4FFB9958AAD0}" sibTransId="{2874DDFD-4EEB-42AB-BF87-0D93EAF612F8}"/>
    <dgm:cxn modelId="{7C97E0B0-38A9-42D4-A8D8-BD2ACC94B135}" type="presOf" srcId="{AF02B40B-DE82-4877-8675-21E5DDBE99F5}" destId="{8B087791-D76D-47ED-8B7D-39811FE1F2CE}" srcOrd="0" destOrd="0" presId="urn:microsoft.com/office/officeart/2005/8/layout/vList2"/>
    <dgm:cxn modelId="{518FF2F9-611A-4F1A-A5CD-6FAA9EC377F0}" type="presOf" srcId="{93A67C5C-2813-4AEC-91D6-1A772BF94C43}" destId="{3A28386D-91DE-4F83-AD2A-65CBF35B4E39}" srcOrd="0" destOrd="0" presId="urn:microsoft.com/office/officeart/2005/8/layout/vList2"/>
    <dgm:cxn modelId="{90E76D34-409F-49C2-BB17-E20CA81E2ABB}" type="presOf" srcId="{88740B33-B16A-4B69-B24F-F642DF1E164D}" destId="{DBE98FF1-BAEA-49CF-B7CC-85BAC2183574}" srcOrd="0" destOrd="0" presId="urn:microsoft.com/office/officeart/2005/8/layout/vList2"/>
    <dgm:cxn modelId="{5A3EAEAC-9069-4E28-9F10-C66C59EDFCAF}" type="presOf" srcId="{23DA3625-8E30-4412-8CAF-4068D488D63F}" destId="{9C983C0F-9CF8-4BA1-97C8-B0AB0B10C344}" srcOrd="0" destOrd="0" presId="urn:microsoft.com/office/officeart/2005/8/layout/vList2"/>
    <dgm:cxn modelId="{C5758244-E605-4640-A54E-85A9293C39E2}" type="presParOf" srcId="{3A28386D-91DE-4F83-AD2A-65CBF35B4E39}" destId="{9C983C0F-9CF8-4BA1-97C8-B0AB0B10C344}" srcOrd="0" destOrd="0" presId="urn:microsoft.com/office/officeart/2005/8/layout/vList2"/>
    <dgm:cxn modelId="{FC4DEA33-91EB-4C71-9C3E-FBF548F142C7}" type="presParOf" srcId="{3A28386D-91DE-4F83-AD2A-65CBF35B4E39}" destId="{F82D5F8B-9A9C-4386-BD10-6CA04D29CCC8}" srcOrd="1" destOrd="0" presId="urn:microsoft.com/office/officeart/2005/8/layout/vList2"/>
    <dgm:cxn modelId="{12236652-69A0-46BD-A529-7FE4828A2E1E}" type="presParOf" srcId="{3A28386D-91DE-4F83-AD2A-65CBF35B4E39}" destId="{8B087791-D76D-47ED-8B7D-39811FE1F2CE}" srcOrd="2" destOrd="0" presId="urn:microsoft.com/office/officeart/2005/8/layout/vList2"/>
    <dgm:cxn modelId="{53A2A247-1E7C-4897-9BD2-BC54EA964069}" type="presParOf" srcId="{3A28386D-91DE-4F83-AD2A-65CBF35B4E39}" destId="{0A16847F-4C73-45EE-BD3E-82F669460ED9}" srcOrd="3" destOrd="0" presId="urn:microsoft.com/office/officeart/2005/8/layout/vList2"/>
    <dgm:cxn modelId="{9941D1BC-93D6-47D8-BACB-C4CD641D7B8A}" type="presParOf" srcId="{3A28386D-91DE-4F83-AD2A-65CBF35B4E39}" destId="{DBE98FF1-BAEA-49CF-B7CC-85BAC2183574}" srcOrd="4" destOrd="0" presId="urn:microsoft.com/office/officeart/2005/8/layout/vList2"/>
    <dgm:cxn modelId="{F7570595-50BB-46F9-923D-CA915BE526C8}" type="presParOf" srcId="{3A28386D-91DE-4F83-AD2A-65CBF35B4E39}" destId="{8EE7FAD2-0BCB-40E3-AF12-AA8D439382FF}" srcOrd="5" destOrd="0" presId="urn:microsoft.com/office/officeart/2005/8/layout/vList2"/>
    <dgm:cxn modelId="{2238D8FB-1DCC-4469-86A1-824F4EFBAE50}" type="presParOf" srcId="{3A28386D-91DE-4F83-AD2A-65CBF35B4E39}" destId="{97F483A1-2DC0-4A0B-88AD-BD0049A7C37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14F90CF-7F21-4F87-816D-5A57E5467B11}"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92C8F4E6-FD7D-4870-9980-876D73F46405}">
      <dgm:prSet/>
      <dgm:spPr/>
      <dgm:t>
        <a:bodyPr/>
        <a:lstStyle/>
        <a:p>
          <a:pPr rtl="0"/>
          <a:r>
            <a:rPr lang="en-US" smtClean="0"/>
            <a:t>Worker</a:t>
          </a:r>
          <a:r>
            <a:rPr lang="zh-CN" b="1" smtClean="0"/>
            <a:t>故障</a:t>
          </a:r>
          <a:endParaRPr lang="zh-CN"/>
        </a:p>
      </dgm:t>
    </dgm:pt>
    <dgm:pt modelId="{DB51C32E-F164-4EE2-AF3D-BA17F3FCCA08}" type="parTrans" cxnId="{64E9B7CA-A139-49D4-A407-C6E1599A1D9E}">
      <dgm:prSet/>
      <dgm:spPr/>
      <dgm:t>
        <a:bodyPr/>
        <a:lstStyle/>
        <a:p>
          <a:endParaRPr lang="zh-CN" altLang="en-US"/>
        </a:p>
      </dgm:t>
    </dgm:pt>
    <dgm:pt modelId="{1B3E2EF9-A1FB-440E-B8D6-415D392BC28B}" type="sibTrans" cxnId="{64E9B7CA-A139-49D4-A407-C6E1599A1D9E}">
      <dgm:prSet/>
      <dgm:spPr/>
      <dgm:t>
        <a:bodyPr/>
        <a:lstStyle/>
        <a:p>
          <a:endParaRPr lang="zh-CN" altLang="en-US"/>
        </a:p>
      </dgm:t>
    </dgm:pt>
    <dgm:pt modelId="{2ACA78C2-A8FD-4EF9-ACEB-B5570286B3B2}">
      <dgm:prSet/>
      <dgm:spPr/>
      <dgm:t>
        <a:bodyPr/>
        <a:lstStyle/>
        <a:p>
          <a:pPr rtl="0"/>
          <a:r>
            <a:rPr lang="en-US" smtClean="0"/>
            <a:t>Master</a:t>
          </a:r>
          <a:r>
            <a:rPr lang="zh-CN" smtClean="0"/>
            <a:t>周期性的</a:t>
          </a:r>
          <a:r>
            <a:rPr lang="en-US" smtClean="0"/>
            <a:t>ping</a:t>
          </a:r>
          <a:r>
            <a:rPr lang="zh-CN" smtClean="0"/>
            <a:t>每个</a:t>
          </a:r>
          <a:r>
            <a:rPr lang="en-US" smtClean="0"/>
            <a:t>Worker</a:t>
          </a:r>
          <a:r>
            <a:rPr lang="zh-CN" smtClean="0"/>
            <a:t>；</a:t>
          </a:r>
          <a:endParaRPr lang="zh-CN"/>
        </a:p>
      </dgm:t>
    </dgm:pt>
    <dgm:pt modelId="{224BFA4C-F1A5-43D9-8C5F-A46A9C733DD4}" type="parTrans" cxnId="{A2A1B23A-F220-4DB9-AAE4-D539B2C2118F}">
      <dgm:prSet/>
      <dgm:spPr/>
      <dgm:t>
        <a:bodyPr/>
        <a:lstStyle/>
        <a:p>
          <a:endParaRPr lang="zh-CN" altLang="en-US"/>
        </a:p>
      </dgm:t>
    </dgm:pt>
    <dgm:pt modelId="{E5629437-8802-4FC6-8B0A-5D997C4B0B93}" type="sibTrans" cxnId="{A2A1B23A-F220-4DB9-AAE4-D539B2C2118F}">
      <dgm:prSet/>
      <dgm:spPr/>
      <dgm:t>
        <a:bodyPr/>
        <a:lstStyle/>
        <a:p>
          <a:endParaRPr lang="zh-CN" altLang="en-US"/>
        </a:p>
      </dgm:t>
    </dgm:pt>
    <dgm:pt modelId="{ED7EEB1A-BA7B-48AF-8344-C43629BE7BA3}">
      <dgm:prSet/>
      <dgm:spPr/>
      <dgm:t>
        <a:bodyPr/>
        <a:lstStyle/>
        <a:p>
          <a:pPr rtl="0"/>
          <a:r>
            <a:rPr lang="zh-CN" smtClean="0"/>
            <a:t>如果在一个约定的时间范围内没有收到</a:t>
          </a:r>
          <a:r>
            <a:rPr lang="en-US" smtClean="0"/>
            <a:t>Worker</a:t>
          </a:r>
          <a:r>
            <a:rPr lang="zh-CN" smtClean="0"/>
            <a:t>返回的信息，</a:t>
          </a:r>
          <a:r>
            <a:rPr lang="en-US" smtClean="0"/>
            <a:t>Master</a:t>
          </a:r>
          <a:r>
            <a:rPr lang="zh-CN" smtClean="0"/>
            <a:t>将把这个</a:t>
          </a:r>
          <a:r>
            <a:rPr lang="en-US" smtClean="0"/>
            <a:t>Worker</a:t>
          </a:r>
          <a:r>
            <a:rPr lang="zh-CN" smtClean="0"/>
            <a:t>标记为“失效”</a:t>
          </a:r>
          <a:endParaRPr lang="zh-CN"/>
        </a:p>
      </dgm:t>
    </dgm:pt>
    <dgm:pt modelId="{1867C030-56B0-4900-898F-7BD5BB077B6C}" type="parTrans" cxnId="{75C7DCE4-51C7-4945-BE80-DADB9DC60122}">
      <dgm:prSet/>
      <dgm:spPr/>
      <dgm:t>
        <a:bodyPr/>
        <a:lstStyle/>
        <a:p>
          <a:endParaRPr lang="zh-CN" altLang="en-US"/>
        </a:p>
      </dgm:t>
    </dgm:pt>
    <dgm:pt modelId="{19527C4A-72FB-4674-992F-E3D78DC1A94F}" type="sibTrans" cxnId="{75C7DCE4-51C7-4945-BE80-DADB9DC60122}">
      <dgm:prSet/>
      <dgm:spPr/>
      <dgm:t>
        <a:bodyPr/>
        <a:lstStyle/>
        <a:p>
          <a:endParaRPr lang="zh-CN" altLang="en-US"/>
        </a:p>
      </dgm:t>
    </dgm:pt>
    <dgm:pt modelId="{2A832B93-1772-4CE6-B78C-2FB6AA297836}">
      <dgm:prSet/>
      <dgm:spPr/>
      <dgm:t>
        <a:bodyPr/>
        <a:lstStyle/>
        <a:p>
          <a:pPr rtl="0"/>
          <a:r>
            <a:rPr lang="zh-CN" dirty="0" smtClean="0"/>
            <a:t>任务重新调度</a:t>
          </a:r>
          <a:endParaRPr lang="zh-CN" dirty="0"/>
        </a:p>
      </dgm:t>
    </dgm:pt>
    <dgm:pt modelId="{EC6803A5-A2FF-42E0-861F-D4CC789EA9C2}" type="parTrans" cxnId="{FC06E37D-B5F9-4686-AE3E-24E1F5C68DF9}">
      <dgm:prSet/>
      <dgm:spPr/>
      <dgm:t>
        <a:bodyPr/>
        <a:lstStyle/>
        <a:p>
          <a:endParaRPr lang="zh-CN" altLang="en-US"/>
        </a:p>
      </dgm:t>
    </dgm:pt>
    <dgm:pt modelId="{EC4BFAA4-9482-44E3-BD49-FD9875E49F80}" type="sibTrans" cxnId="{FC06E37D-B5F9-4686-AE3E-24E1F5C68DF9}">
      <dgm:prSet/>
      <dgm:spPr/>
      <dgm:t>
        <a:bodyPr/>
        <a:lstStyle/>
        <a:p>
          <a:endParaRPr lang="zh-CN" altLang="en-US"/>
        </a:p>
      </dgm:t>
    </dgm:pt>
    <dgm:pt modelId="{5A3F3929-2540-47FE-817E-6EA7941E358F}">
      <dgm:prSet/>
      <dgm:spPr/>
      <dgm:t>
        <a:bodyPr/>
        <a:lstStyle/>
        <a:p>
          <a:pPr rtl="0"/>
          <a:r>
            <a:rPr lang="en-US" dirty="0" smtClean="0"/>
            <a:t>Master</a:t>
          </a:r>
          <a:r>
            <a:rPr lang="zh-CN" b="1" dirty="0" smtClean="0"/>
            <a:t>故障</a:t>
          </a:r>
          <a:endParaRPr lang="zh-CN" dirty="0"/>
        </a:p>
      </dgm:t>
    </dgm:pt>
    <dgm:pt modelId="{11BD6689-0885-4EB2-AD97-DD2C3756ACA8}" type="parTrans" cxnId="{1152FA45-3771-4618-872B-36BC580D62E1}">
      <dgm:prSet/>
      <dgm:spPr/>
      <dgm:t>
        <a:bodyPr/>
        <a:lstStyle/>
        <a:p>
          <a:endParaRPr lang="zh-CN" altLang="en-US"/>
        </a:p>
      </dgm:t>
    </dgm:pt>
    <dgm:pt modelId="{DB28EDE5-207D-4DDC-AD08-E2D0BED8D6FF}" type="sibTrans" cxnId="{1152FA45-3771-4618-872B-36BC580D62E1}">
      <dgm:prSet/>
      <dgm:spPr/>
      <dgm:t>
        <a:bodyPr/>
        <a:lstStyle/>
        <a:p>
          <a:endParaRPr lang="zh-CN" altLang="en-US"/>
        </a:p>
      </dgm:t>
    </dgm:pt>
    <dgm:pt modelId="{238554BC-4A9B-4BAE-BDE6-0EEEAB84FDF7}">
      <dgm:prSet/>
      <dgm:spPr/>
      <dgm:t>
        <a:bodyPr/>
        <a:lstStyle/>
        <a:p>
          <a:pPr rtl="0"/>
          <a:r>
            <a:rPr lang="zh-CN" dirty="0" smtClean="0"/>
            <a:t>周期性地将数据结构的写入磁盘</a:t>
          </a:r>
          <a:endParaRPr lang="zh-CN" dirty="0"/>
        </a:p>
      </dgm:t>
    </dgm:pt>
    <dgm:pt modelId="{82CB9441-FC5A-4857-8D3C-6F3C822016DF}" type="parTrans" cxnId="{6DD4CD6A-3F81-47BD-8810-7047E41605E0}">
      <dgm:prSet/>
      <dgm:spPr/>
      <dgm:t>
        <a:bodyPr/>
        <a:lstStyle/>
        <a:p>
          <a:endParaRPr lang="zh-CN" altLang="en-US"/>
        </a:p>
      </dgm:t>
    </dgm:pt>
    <dgm:pt modelId="{649FA1BE-1EFE-4961-AF73-F32E6304DDFF}" type="sibTrans" cxnId="{6DD4CD6A-3F81-47BD-8810-7047E41605E0}">
      <dgm:prSet/>
      <dgm:spPr/>
      <dgm:t>
        <a:bodyPr/>
        <a:lstStyle/>
        <a:p>
          <a:endParaRPr lang="zh-CN" altLang="en-US"/>
        </a:p>
      </dgm:t>
    </dgm:pt>
    <dgm:pt modelId="{D184811C-3350-4C0F-8398-FCED58AE26C7}">
      <dgm:prSet/>
      <dgm:spPr/>
      <dgm:t>
        <a:bodyPr/>
        <a:lstStyle/>
        <a:p>
          <a:pPr rtl="0"/>
          <a:endParaRPr lang="zh-CN" dirty="0"/>
        </a:p>
      </dgm:t>
    </dgm:pt>
    <dgm:pt modelId="{284E4886-9BDE-4C88-851A-0C36DB87FFE8}" type="parTrans" cxnId="{93F1D71C-155E-4A99-B50E-14CEABF12A5F}">
      <dgm:prSet/>
      <dgm:spPr/>
      <dgm:t>
        <a:bodyPr/>
        <a:lstStyle/>
        <a:p>
          <a:endParaRPr lang="zh-CN" altLang="en-US"/>
        </a:p>
      </dgm:t>
    </dgm:pt>
    <dgm:pt modelId="{C0A7C747-0A37-43CC-9B8E-392E9E8240F6}" type="sibTrans" cxnId="{93F1D71C-155E-4A99-B50E-14CEABF12A5F}">
      <dgm:prSet/>
      <dgm:spPr/>
      <dgm:t>
        <a:bodyPr/>
        <a:lstStyle/>
        <a:p>
          <a:endParaRPr lang="zh-CN" altLang="en-US"/>
        </a:p>
      </dgm:t>
    </dgm:pt>
    <dgm:pt modelId="{C7C8839C-D12A-4C42-98F0-30D248D96319}">
      <dgm:prSet/>
      <dgm:spPr/>
      <dgm:t>
        <a:bodyPr/>
        <a:lstStyle/>
        <a:p>
          <a:pPr rtl="0"/>
          <a:endParaRPr lang="zh-CN" dirty="0"/>
        </a:p>
      </dgm:t>
    </dgm:pt>
    <dgm:pt modelId="{A6D79ACB-C514-434C-A371-4F5A01638EE9}" type="parTrans" cxnId="{F940CFD3-4C7E-47ED-809D-8A264E4B9FA7}">
      <dgm:prSet/>
      <dgm:spPr/>
      <dgm:t>
        <a:bodyPr/>
        <a:lstStyle/>
        <a:p>
          <a:endParaRPr lang="zh-CN" altLang="en-US"/>
        </a:p>
      </dgm:t>
    </dgm:pt>
    <dgm:pt modelId="{DE33B7CC-337B-4CCD-94CF-862A2CCA7488}" type="sibTrans" cxnId="{F940CFD3-4C7E-47ED-809D-8A264E4B9FA7}">
      <dgm:prSet/>
      <dgm:spPr/>
      <dgm:t>
        <a:bodyPr/>
        <a:lstStyle/>
        <a:p>
          <a:endParaRPr lang="zh-CN" altLang="en-US"/>
        </a:p>
      </dgm:t>
    </dgm:pt>
    <dgm:pt modelId="{5C31DA6C-4E27-45C6-A610-055AD4D166FF}">
      <dgm:prSet/>
      <dgm:spPr/>
      <dgm:t>
        <a:bodyPr/>
        <a:lstStyle/>
        <a:p>
          <a:pPr rtl="0"/>
          <a:r>
            <a:rPr lang="zh-CN" dirty="0" smtClean="0"/>
            <a:t>设置检查点（</a:t>
          </a:r>
          <a:r>
            <a:rPr lang="en-US" dirty="0" smtClean="0"/>
            <a:t>Checkpoint</a:t>
          </a:r>
          <a:r>
            <a:rPr lang="zh-CN" dirty="0" smtClean="0"/>
            <a:t>）</a:t>
          </a:r>
          <a:endParaRPr lang="zh-CN" dirty="0"/>
        </a:p>
      </dgm:t>
    </dgm:pt>
    <dgm:pt modelId="{DCB952C3-C581-4F92-BDAF-630A4AFC1503}" type="parTrans" cxnId="{15A9AEC9-F3EC-43BC-9E70-72619B3EB34A}">
      <dgm:prSet/>
      <dgm:spPr/>
      <dgm:t>
        <a:bodyPr/>
        <a:lstStyle/>
        <a:p>
          <a:endParaRPr lang="zh-CN" altLang="en-US"/>
        </a:p>
      </dgm:t>
    </dgm:pt>
    <dgm:pt modelId="{EC0B0230-0462-4F47-9266-DB792B829C56}" type="sibTrans" cxnId="{15A9AEC9-F3EC-43BC-9E70-72619B3EB34A}">
      <dgm:prSet/>
      <dgm:spPr/>
      <dgm:t>
        <a:bodyPr/>
        <a:lstStyle/>
        <a:p>
          <a:endParaRPr lang="zh-CN" altLang="en-US"/>
        </a:p>
      </dgm:t>
    </dgm:pt>
    <dgm:pt modelId="{F2430ACE-CA19-414D-85D3-6FC7E172C66B}">
      <dgm:prSet/>
      <dgm:spPr/>
      <dgm:t>
        <a:bodyPr/>
        <a:lstStyle/>
        <a:p>
          <a:pPr rtl="0"/>
          <a:endParaRPr lang="zh-CN" dirty="0"/>
        </a:p>
      </dgm:t>
    </dgm:pt>
    <dgm:pt modelId="{8A5CE02E-99CC-4382-B109-4C42F14FFB60}" type="parTrans" cxnId="{72908F4F-BF45-44D5-BCCE-8292EB1E565F}">
      <dgm:prSet/>
      <dgm:spPr/>
      <dgm:t>
        <a:bodyPr/>
        <a:lstStyle/>
        <a:p>
          <a:endParaRPr lang="zh-CN" altLang="en-US"/>
        </a:p>
      </dgm:t>
    </dgm:pt>
    <dgm:pt modelId="{2C6A2B08-AF8E-441D-A9F1-71630C90641F}" type="sibTrans" cxnId="{72908F4F-BF45-44D5-BCCE-8292EB1E565F}">
      <dgm:prSet/>
      <dgm:spPr/>
      <dgm:t>
        <a:bodyPr/>
        <a:lstStyle/>
        <a:p>
          <a:endParaRPr lang="zh-CN" altLang="en-US"/>
        </a:p>
      </dgm:t>
    </dgm:pt>
    <dgm:pt modelId="{55081FCF-6393-462A-BE4C-769DC0718DF1}" type="pres">
      <dgm:prSet presAssocID="{714F90CF-7F21-4F87-816D-5A57E5467B11}" presName="Name0" presStyleCnt="0">
        <dgm:presLayoutVars>
          <dgm:dir/>
          <dgm:animLvl val="lvl"/>
          <dgm:resizeHandles val="exact"/>
        </dgm:presLayoutVars>
      </dgm:prSet>
      <dgm:spPr/>
      <dgm:t>
        <a:bodyPr/>
        <a:lstStyle/>
        <a:p>
          <a:endParaRPr lang="zh-CN" altLang="en-US"/>
        </a:p>
      </dgm:t>
    </dgm:pt>
    <dgm:pt modelId="{35436562-F4C3-4FB4-861F-5523EE2AF96E}" type="pres">
      <dgm:prSet presAssocID="{92C8F4E6-FD7D-4870-9980-876D73F46405}" presName="composite" presStyleCnt="0"/>
      <dgm:spPr/>
    </dgm:pt>
    <dgm:pt modelId="{A14EF207-A6C8-44C2-9B32-BB4E9B946DDE}" type="pres">
      <dgm:prSet presAssocID="{92C8F4E6-FD7D-4870-9980-876D73F46405}" presName="parTx" presStyleLbl="alignNode1" presStyleIdx="0" presStyleCnt="2">
        <dgm:presLayoutVars>
          <dgm:chMax val="0"/>
          <dgm:chPref val="0"/>
          <dgm:bulletEnabled val="1"/>
        </dgm:presLayoutVars>
      </dgm:prSet>
      <dgm:spPr/>
      <dgm:t>
        <a:bodyPr/>
        <a:lstStyle/>
        <a:p>
          <a:endParaRPr lang="zh-CN" altLang="en-US"/>
        </a:p>
      </dgm:t>
    </dgm:pt>
    <dgm:pt modelId="{378A09F2-F91C-4569-B65F-2CB0C15A3652}" type="pres">
      <dgm:prSet presAssocID="{92C8F4E6-FD7D-4870-9980-876D73F46405}" presName="desTx" presStyleLbl="alignAccFollowNode1" presStyleIdx="0" presStyleCnt="2">
        <dgm:presLayoutVars>
          <dgm:bulletEnabled val="1"/>
        </dgm:presLayoutVars>
      </dgm:prSet>
      <dgm:spPr/>
      <dgm:t>
        <a:bodyPr/>
        <a:lstStyle/>
        <a:p>
          <a:endParaRPr lang="zh-CN" altLang="en-US"/>
        </a:p>
      </dgm:t>
    </dgm:pt>
    <dgm:pt modelId="{9E36EE2E-4C46-402C-A08F-C47BE838E799}" type="pres">
      <dgm:prSet presAssocID="{1B3E2EF9-A1FB-440E-B8D6-415D392BC28B}" presName="space" presStyleCnt="0"/>
      <dgm:spPr/>
    </dgm:pt>
    <dgm:pt modelId="{904298A6-8A47-4AE8-A56B-9F7B65C1A714}" type="pres">
      <dgm:prSet presAssocID="{5A3F3929-2540-47FE-817E-6EA7941E358F}" presName="composite" presStyleCnt="0"/>
      <dgm:spPr/>
    </dgm:pt>
    <dgm:pt modelId="{91D47D63-3567-4D87-9E00-03BD1F2763F5}" type="pres">
      <dgm:prSet presAssocID="{5A3F3929-2540-47FE-817E-6EA7941E358F}" presName="parTx" presStyleLbl="alignNode1" presStyleIdx="1" presStyleCnt="2">
        <dgm:presLayoutVars>
          <dgm:chMax val="0"/>
          <dgm:chPref val="0"/>
          <dgm:bulletEnabled val="1"/>
        </dgm:presLayoutVars>
      </dgm:prSet>
      <dgm:spPr/>
      <dgm:t>
        <a:bodyPr/>
        <a:lstStyle/>
        <a:p>
          <a:endParaRPr lang="zh-CN" altLang="en-US"/>
        </a:p>
      </dgm:t>
    </dgm:pt>
    <dgm:pt modelId="{0C50CCCB-06AE-4AB0-84EB-5C03646AC3BC}" type="pres">
      <dgm:prSet presAssocID="{5A3F3929-2540-47FE-817E-6EA7941E358F}" presName="desTx" presStyleLbl="alignAccFollowNode1" presStyleIdx="1" presStyleCnt="2">
        <dgm:presLayoutVars>
          <dgm:bulletEnabled val="1"/>
        </dgm:presLayoutVars>
      </dgm:prSet>
      <dgm:spPr/>
      <dgm:t>
        <a:bodyPr/>
        <a:lstStyle/>
        <a:p>
          <a:endParaRPr lang="zh-CN" altLang="en-US"/>
        </a:p>
      </dgm:t>
    </dgm:pt>
  </dgm:ptLst>
  <dgm:cxnLst>
    <dgm:cxn modelId="{FC06E37D-B5F9-4686-AE3E-24E1F5C68DF9}" srcId="{92C8F4E6-FD7D-4870-9980-876D73F46405}" destId="{2A832B93-1772-4CE6-B78C-2FB6AA297836}" srcOrd="2" destOrd="0" parTransId="{EC6803A5-A2FF-42E0-861F-D4CC789EA9C2}" sibTransId="{EC4BFAA4-9482-44E3-BD49-FD9875E49F80}"/>
    <dgm:cxn modelId="{674DA6F7-955B-4DD9-B930-5E674A2FD25F}" type="presOf" srcId="{D184811C-3350-4C0F-8398-FCED58AE26C7}" destId="{0C50CCCB-06AE-4AB0-84EB-5C03646AC3BC}" srcOrd="0" destOrd="3" presId="urn:microsoft.com/office/officeart/2005/8/layout/hList1"/>
    <dgm:cxn modelId="{64E9B7CA-A139-49D4-A407-C6E1599A1D9E}" srcId="{714F90CF-7F21-4F87-816D-5A57E5467B11}" destId="{92C8F4E6-FD7D-4870-9980-876D73F46405}" srcOrd="0" destOrd="0" parTransId="{DB51C32E-F164-4EE2-AF3D-BA17F3FCCA08}" sibTransId="{1B3E2EF9-A1FB-440E-B8D6-415D392BC28B}"/>
    <dgm:cxn modelId="{B24B525F-FF71-47D5-97B7-266C2A70742A}" type="presOf" srcId="{238554BC-4A9B-4BAE-BDE6-0EEEAB84FDF7}" destId="{0C50CCCB-06AE-4AB0-84EB-5C03646AC3BC}" srcOrd="0" destOrd="0" presId="urn:microsoft.com/office/officeart/2005/8/layout/hList1"/>
    <dgm:cxn modelId="{DEDA88C6-17D3-4279-88FC-904A306F2AAB}" type="presOf" srcId="{5A3F3929-2540-47FE-817E-6EA7941E358F}" destId="{91D47D63-3567-4D87-9E00-03BD1F2763F5}" srcOrd="0" destOrd="0" presId="urn:microsoft.com/office/officeart/2005/8/layout/hList1"/>
    <dgm:cxn modelId="{ADDDE7F4-F89E-4BEB-AF3B-77836A6CC1EE}" type="presOf" srcId="{C7C8839C-D12A-4C42-98F0-30D248D96319}" destId="{378A09F2-F91C-4569-B65F-2CB0C15A3652}" srcOrd="0" destOrd="3" presId="urn:microsoft.com/office/officeart/2005/8/layout/hList1"/>
    <dgm:cxn modelId="{05980233-54E0-478C-84DC-8B293DB7C55E}" type="presOf" srcId="{ED7EEB1A-BA7B-48AF-8344-C43629BE7BA3}" destId="{378A09F2-F91C-4569-B65F-2CB0C15A3652}" srcOrd="0" destOrd="1" presId="urn:microsoft.com/office/officeart/2005/8/layout/hList1"/>
    <dgm:cxn modelId="{4D3A502B-843D-4476-9F58-A196C7DF2F84}" type="presOf" srcId="{92C8F4E6-FD7D-4870-9980-876D73F46405}" destId="{A14EF207-A6C8-44C2-9B32-BB4E9B946DDE}" srcOrd="0" destOrd="0" presId="urn:microsoft.com/office/officeart/2005/8/layout/hList1"/>
    <dgm:cxn modelId="{6DD4CD6A-3F81-47BD-8810-7047E41605E0}" srcId="{5A3F3929-2540-47FE-817E-6EA7941E358F}" destId="{238554BC-4A9B-4BAE-BDE6-0EEEAB84FDF7}" srcOrd="0" destOrd="0" parTransId="{82CB9441-FC5A-4857-8D3C-6F3C822016DF}" sibTransId="{649FA1BE-1EFE-4961-AF73-F32E6304DDFF}"/>
    <dgm:cxn modelId="{72908F4F-BF45-44D5-BCCE-8292EB1E565F}" srcId="{5A3F3929-2540-47FE-817E-6EA7941E358F}" destId="{F2430ACE-CA19-414D-85D3-6FC7E172C66B}" srcOrd="1" destOrd="0" parTransId="{8A5CE02E-99CC-4382-B109-4C42F14FFB60}" sibTransId="{2C6A2B08-AF8E-441D-A9F1-71630C90641F}"/>
    <dgm:cxn modelId="{15A9AEC9-F3EC-43BC-9E70-72619B3EB34A}" srcId="{5A3F3929-2540-47FE-817E-6EA7941E358F}" destId="{5C31DA6C-4E27-45C6-A610-055AD4D166FF}" srcOrd="2" destOrd="0" parTransId="{DCB952C3-C581-4F92-BDAF-630A4AFC1503}" sibTransId="{EC0B0230-0462-4F47-9266-DB792B829C56}"/>
    <dgm:cxn modelId="{1152FA45-3771-4618-872B-36BC580D62E1}" srcId="{714F90CF-7F21-4F87-816D-5A57E5467B11}" destId="{5A3F3929-2540-47FE-817E-6EA7941E358F}" srcOrd="1" destOrd="0" parTransId="{11BD6689-0885-4EB2-AD97-DD2C3756ACA8}" sibTransId="{DB28EDE5-207D-4DDC-AD08-E2D0BED8D6FF}"/>
    <dgm:cxn modelId="{2BB0873F-CF4F-47B2-85CC-37833D1DCB3C}" type="presOf" srcId="{2A832B93-1772-4CE6-B78C-2FB6AA297836}" destId="{378A09F2-F91C-4569-B65F-2CB0C15A3652}" srcOrd="0" destOrd="2" presId="urn:microsoft.com/office/officeart/2005/8/layout/hList1"/>
    <dgm:cxn modelId="{35CAB52E-A63C-4088-B5CD-2BB895471B77}" type="presOf" srcId="{5C31DA6C-4E27-45C6-A610-055AD4D166FF}" destId="{0C50CCCB-06AE-4AB0-84EB-5C03646AC3BC}" srcOrd="0" destOrd="2" presId="urn:microsoft.com/office/officeart/2005/8/layout/hList1"/>
    <dgm:cxn modelId="{93F1D71C-155E-4A99-B50E-14CEABF12A5F}" srcId="{5A3F3929-2540-47FE-817E-6EA7941E358F}" destId="{D184811C-3350-4C0F-8398-FCED58AE26C7}" srcOrd="3" destOrd="0" parTransId="{284E4886-9BDE-4C88-851A-0C36DB87FFE8}" sibTransId="{C0A7C747-0A37-43CC-9B8E-392E9E8240F6}"/>
    <dgm:cxn modelId="{75C7DCE4-51C7-4945-BE80-DADB9DC60122}" srcId="{92C8F4E6-FD7D-4870-9980-876D73F46405}" destId="{ED7EEB1A-BA7B-48AF-8344-C43629BE7BA3}" srcOrd="1" destOrd="0" parTransId="{1867C030-56B0-4900-898F-7BD5BB077B6C}" sibTransId="{19527C4A-72FB-4674-992F-E3D78DC1A94F}"/>
    <dgm:cxn modelId="{1E0637EA-5B69-46B0-ADF7-F04E0E9B2CA8}" type="presOf" srcId="{714F90CF-7F21-4F87-816D-5A57E5467B11}" destId="{55081FCF-6393-462A-BE4C-769DC0718DF1}" srcOrd="0" destOrd="0" presId="urn:microsoft.com/office/officeart/2005/8/layout/hList1"/>
    <dgm:cxn modelId="{1EDAB7F5-D695-4854-9693-BB596AA625AC}" type="presOf" srcId="{F2430ACE-CA19-414D-85D3-6FC7E172C66B}" destId="{0C50CCCB-06AE-4AB0-84EB-5C03646AC3BC}" srcOrd="0" destOrd="1" presId="urn:microsoft.com/office/officeart/2005/8/layout/hList1"/>
    <dgm:cxn modelId="{F940CFD3-4C7E-47ED-809D-8A264E4B9FA7}" srcId="{92C8F4E6-FD7D-4870-9980-876D73F46405}" destId="{C7C8839C-D12A-4C42-98F0-30D248D96319}" srcOrd="3" destOrd="0" parTransId="{A6D79ACB-C514-434C-A371-4F5A01638EE9}" sibTransId="{DE33B7CC-337B-4CCD-94CF-862A2CCA7488}"/>
    <dgm:cxn modelId="{A2A1B23A-F220-4DB9-AAE4-D539B2C2118F}" srcId="{92C8F4E6-FD7D-4870-9980-876D73F46405}" destId="{2ACA78C2-A8FD-4EF9-ACEB-B5570286B3B2}" srcOrd="0" destOrd="0" parTransId="{224BFA4C-F1A5-43D9-8C5F-A46A9C733DD4}" sibTransId="{E5629437-8802-4FC6-8B0A-5D997C4B0B93}"/>
    <dgm:cxn modelId="{C6A11C30-D8BA-4496-B3CA-8E781C67444B}" type="presOf" srcId="{2ACA78C2-A8FD-4EF9-ACEB-B5570286B3B2}" destId="{378A09F2-F91C-4569-B65F-2CB0C15A3652}" srcOrd="0" destOrd="0" presId="urn:microsoft.com/office/officeart/2005/8/layout/hList1"/>
    <dgm:cxn modelId="{56E0B863-F330-4630-B7DC-2D2425B73A47}" type="presParOf" srcId="{55081FCF-6393-462A-BE4C-769DC0718DF1}" destId="{35436562-F4C3-4FB4-861F-5523EE2AF96E}" srcOrd="0" destOrd="0" presId="urn:microsoft.com/office/officeart/2005/8/layout/hList1"/>
    <dgm:cxn modelId="{559EC2AE-2D05-4125-9B46-1340DC328103}" type="presParOf" srcId="{35436562-F4C3-4FB4-861F-5523EE2AF96E}" destId="{A14EF207-A6C8-44C2-9B32-BB4E9B946DDE}" srcOrd="0" destOrd="0" presId="urn:microsoft.com/office/officeart/2005/8/layout/hList1"/>
    <dgm:cxn modelId="{0202E76B-AF4C-4C95-B252-3634A2607FEE}" type="presParOf" srcId="{35436562-F4C3-4FB4-861F-5523EE2AF96E}" destId="{378A09F2-F91C-4569-B65F-2CB0C15A3652}" srcOrd="1" destOrd="0" presId="urn:microsoft.com/office/officeart/2005/8/layout/hList1"/>
    <dgm:cxn modelId="{E6A004FC-9173-435A-A405-42B5D6BCB1E8}" type="presParOf" srcId="{55081FCF-6393-462A-BE4C-769DC0718DF1}" destId="{9E36EE2E-4C46-402C-A08F-C47BE838E799}" srcOrd="1" destOrd="0" presId="urn:microsoft.com/office/officeart/2005/8/layout/hList1"/>
    <dgm:cxn modelId="{7A46FEC7-BB3C-4DCA-9F66-A5ECF68F22D3}" type="presParOf" srcId="{55081FCF-6393-462A-BE4C-769DC0718DF1}" destId="{904298A6-8A47-4AE8-A56B-9F7B65C1A714}" srcOrd="2" destOrd="0" presId="urn:microsoft.com/office/officeart/2005/8/layout/hList1"/>
    <dgm:cxn modelId="{DF9A36E8-DCE5-4CA6-BF81-FE1F33F2C6A4}" type="presParOf" srcId="{904298A6-8A47-4AE8-A56B-9F7B65C1A714}" destId="{91D47D63-3567-4D87-9E00-03BD1F2763F5}" srcOrd="0" destOrd="0" presId="urn:microsoft.com/office/officeart/2005/8/layout/hList1"/>
    <dgm:cxn modelId="{F942F813-5791-4D46-A317-F024A251DED8}" type="presParOf" srcId="{904298A6-8A47-4AE8-A56B-9F7B65C1A714}" destId="{0C50CCCB-06AE-4AB0-84EB-5C03646AC3B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AFC506-6DDD-43E0-AF3A-C80D3F6C1922}"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C53D9812-4E89-4C35-9C72-D6AEECEF77D8}">
      <dgm:prSet/>
      <dgm:spPr/>
      <dgm:t>
        <a:bodyPr/>
        <a:lstStyle/>
        <a:p>
          <a:pPr rtl="0"/>
          <a:r>
            <a:rPr lang="zh-CN" smtClean="0"/>
            <a:t>源文件</a:t>
          </a:r>
          <a:endParaRPr lang="zh-CN"/>
        </a:p>
      </dgm:t>
    </dgm:pt>
    <dgm:pt modelId="{4B92CE11-391B-4491-8D8D-973BB14AEC4E}" type="parTrans" cxnId="{151E5B0F-42F1-476D-878C-25BC25AC4124}">
      <dgm:prSet/>
      <dgm:spPr/>
      <dgm:t>
        <a:bodyPr/>
        <a:lstStyle/>
        <a:p>
          <a:endParaRPr lang="zh-CN" altLang="en-US"/>
        </a:p>
      </dgm:t>
    </dgm:pt>
    <dgm:pt modelId="{5907FF7C-0420-4BBA-B0D3-3FDE9E5B13D5}" type="sibTrans" cxnId="{151E5B0F-42F1-476D-878C-25BC25AC4124}">
      <dgm:prSet/>
      <dgm:spPr/>
      <dgm:t>
        <a:bodyPr/>
        <a:lstStyle/>
        <a:p>
          <a:endParaRPr lang="zh-CN" altLang="en-US"/>
        </a:p>
      </dgm:t>
    </dgm:pt>
    <dgm:pt modelId="{8FD5BEE8-E2E7-4663-AC82-F96C2CAD0E5F}">
      <dgm:prSet/>
      <dgm:spPr/>
      <dgm:t>
        <a:bodyPr/>
        <a:lstStyle/>
        <a:p>
          <a:pPr rtl="0"/>
          <a:r>
            <a:rPr lang="en-US" smtClean="0"/>
            <a:t>GFS</a:t>
          </a:r>
          <a:endParaRPr lang="zh-CN"/>
        </a:p>
      </dgm:t>
    </dgm:pt>
    <dgm:pt modelId="{366508BC-8F35-4A32-91FF-C7F63E01E573}" type="parTrans" cxnId="{00BA580B-704A-4B6E-9CC4-3FF7B9539C0B}">
      <dgm:prSet/>
      <dgm:spPr/>
      <dgm:t>
        <a:bodyPr/>
        <a:lstStyle/>
        <a:p>
          <a:endParaRPr lang="zh-CN" altLang="en-US"/>
        </a:p>
      </dgm:t>
    </dgm:pt>
    <dgm:pt modelId="{5C1AD17E-0BA2-4F51-93AE-A3BE1D37DA35}" type="sibTrans" cxnId="{00BA580B-704A-4B6E-9CC4-3FF7B9539C0B}">
      <dgm:prSet/>
      <dgm:spPr/>
      <dgm:t>
        <a:bodyPr/>
        <a:lstStyle/>
        <a:p>
          <a:endParaRPr lang="zh-CN" altLang="en-US"/>
        </a:p>
      </dgm:t>
    </dgm:pt>
    <dgm:pt modelId="{B8350301-F509-4BDB-B462-97ACBA016AD9}">
      <dgm:prSet/>
      <dgm:spPr/>
      <dgm:t>
        <a:bodyPr/>
        <a:lstStyle/>
        <a:p>
          <a:pPr rtl="0"/>
          <a:r>
            <a:rPr lang="en-US" smtClean="0"/>
            <a:t>Map</a:t>
          </a:r>
          <a:r>
            <a:rPr lang="zh-CN" smtClean="0"/>
            <a:t>处理结果</a:t>
          </a:r>
          <a:endParaRPr lang="zh-CN"/>
        </a:p>
      </dgm:t>
    </dgm:pt>
    <dgm:pt modelId="{4571C997-9288-4C3B-88C1-7228113A48B2}" type="parTrans" cxnId="{33EF6CF4-E606-4AC1-B5A6-01B34E809AF6}">
      <dgm:prSet/>
      <dgm:spPr/>
      <dgm:t>
        <a:bodyPr/>
        <a:lstStyle/>
        <a:p>
          <a:endParaRPr lang="zh-CN" altLang="en-US"/>
        </a:p>
      </dgm:t>
    </dgm:pt>
    <dgm:pt modelId="{3F9F7A0D-E5D3-4822-ACAD-B6B5585B78E0}" type="sibTrans" cxnId="{33EF6CF4-E606-4AC1-B5A6-01B34E809AF6}">
      <dgm:prSet/>
      <dgm:spPr/>
      <dgm:t>
        <a:bodyPr/>
        <a:lstStyle/>
        <a:p>
          <a:endParaRPr lang="zh-CN" altLang="en-US"/>
        </a:p>
      </dgm:t>
    </dgm:pt>
    <dgm:pt modelId="{484AE58E-6D6D-4F65-B263-9B4789BBECAD}">
      <dgm:prSet/>
      <dgm:spPr/>
      <dgm:t>
        <a:bodyPr/>
        <a:lstStyle/>
        <a:p>
          <a:pPr rtl="0"/>
          <a:r>
            <a:rPr lang="zh-CN" smtClean="0"/>
            <a:t>本地存储</a:t>
          </a:r>
          <a:endParaRPr lang="zh-CN"/>
        </a:p>
      </dgm:t>
    </dgm:pt>
    <dgm:pt modelId="{DB1B53D0-5D12-4EE4-AD90-D8847EF65A76}" type="parTrans" cxnId="{3AE14354-3130-41AD-8F65-261077724012}">
      <dgm:prSet/>
      <dgm:spPr/>
      <dgm:t>
        <a:bodyPr/>
        <a:lstStyle/>
        <a:p>
          <a:endParaRPr lang="zh-CN" altLang="en-US"/>
        </a:p>
      </dgm:t>
    </dgm:pt>
    <dgm:pt modelId="{1B837B15-993E-442B-A6D3-47E409731C3E}" type="sibTrans" cxnId="{3AE14354-3130-41AD-8F65-261077724012}">
      <dgm:prSet/>
      <dgm:spPr/>
      <dgm:t>
        <a:bodyPr/>
        <a:lstStyle/>
        <a:p>
          <a:endParaRPr lang="zh-CN" altLang="en-US"/>
        </a:p>
      </dgm:t>
    </dgm:pt>
    <dgm:pt modelId="{F964E84C-A19B-45E2-8248-394A35976FC9}">
      <dgm:prSet/>
      <dgm:spPr/>
      <dgm:t>
        <a:bodyPr/>
        <a:lstStyle/>
        <a:p>
          <a:pPr rtl="0"/>
          <a:r>
            <a:rPr lang="en-US" smtClean="0"/>
            <a:t>Reduce</a:t>
          </a:r>
          <a:r>
            <a:rPr lang="zh-CN" smtClean="0"/>
            <a:t>处理结果</a:t>
          </a:r>
          <a:endParaRPr lang="zh-CN"/>
        </a:p>
      </dgm:t>
    </dgm:pt>
    <dgm:pt modelId="{8993D312-F099-4933-B7CE-A99D6049F303}" type="parTrans" cxnId="{930C4386-FCB9-4EAF-98A7-EB69035BB3A3}">
      <dgm:prSet/>
      <dgm:spPr/>
      <dgm:t>
        <a:bodyPr/>
        <a:lstStyle/>
        <a:p>
          <a:endParaRPr lang="zh-CN" altLang="en-US"/>
        </a:p>
      </dgm:t>
    </dgm:pt>
    <dgm:pt modelId="{4645477D-A1AA-4108-9248-F13A59CF4BD9}" type="sibTrans" cxnId="{930C4386-FCB9-4EAF-98A7-EB69035BB3A3}">
      <dgm:prSet/>
      <dgm:spPr/>
      <dgm:t>
        <a:bodyPr/>
        <a:lstStyle/>
        <a:p>
          <a:endParaRPr lang="zh-CN" altLang="en-US"/>
        </a:p>
      </dgm:t>
    </dgm:pt>
    <dgm:pt modelId="{F216F257-5257-42A1-9AF5-5FD45E2608CB}">
      <dgm:prSet/>
      <dgm:spPr/>
      <dgm:t>
        <a:bodyPr/>
        <a:lstStyle/>
        <a:p>
          <a:pPr rtl="0"/>
          <a:r>
            <a:rPr lang="en-US" smtClean="0"/>
            <a:t>GFS</a:t>
          </a:r>
          <a:endParaRPr lang="zh-CN"/>
        </a:p>
      </dgm:t>
    </dgm:pt>
    <dgm:pt modelId="{157E392B-0754-4F02-80CE-F44E715987DE}" type="parTrans" cxnId="{1CF0EC79-01EF-4B11-BF8C-123C9E2A8E60}">
      <dgm:prSet/>
      <dgm:spPr/>
      <dgm:t>
        <a:bodyPr/>
        <a:lstStyle/>
        <a:p>
          <a:endParaRPr lang="zh-CN" altLang="en-US"/>
        </a:p>
      </dgm:t>
    </dgm:pt>
    <dgm:pt modelId="{F2913E6F-C696-4569-81E2-DB90E003F954}" type="sibTrans" cxnId="{1CF0EC79-01EF-4B11-BF8C-123C9E2A8E60}">
      <dgm:prSet/>
      <dgm:spPr/>
      <dgm:t>
        <a:bodyPr/>
        <a:lstStyle/>
        <a:p>
          <a:endParaRPr lang="zh-CN" altLang="en-US"/>
        </a:p>
      </dgm:t>
    </dgm:pt>
    <dgm:pt modelId="{16A89C2A-534E-4E89-8E6C-D94F1EFD6DA4}">
      <dgm:prSet/>
      <dgm:spPr/>
      <dgm:t>
        <a:bodyPr/>
        <a:lstStyle/>
        <a:p>
          <a:pPr rtl="0"/>
          <a:r>
            <a:rPr lang="zh-CN" smtClean="0"/>
            <a:t>日志</a:t>
          </a:r>
          <a:endParaRPr lang="zh-CN"/>
        </a:p>
      </dgm:t>
    </dgm:pt>
    <dgm:pt modelId="{DD81CA1E-F9FF-436F-A794-B9B077A3B61D}" type="parTrans" cxnId="{73303E0B-358E-4C4F-A6B2-0965E8D54E01}">
      <dgm:prSet/>
      <dgm:spPr/>
      <dgm:t>
        <a:bodyPr/>
        <a:lstStyle/>
        <a:p>
          <a:endParaRPr lang="zh-CN" altLang="en-US"/>
        </a:p>
      </dgm:t>
    </dgm:pt>
    <dgm:pt modelId="{E0729060-9BB9-43C9-BAD3-B9DB434752A5}" type="sibTrans" cxnId="{73303E0B-358E-4C4F-A6B2-0965E8D54E01}">
      <dgm:prSet/>
      <dgm:spPr/>
      <dgm:t>
        <a:bodyPr/>
        <a:lstStyle/>
        <a:p>
          <a:endParaRPr lang="zh-CN" altLang="en-US"/>
        </a:p>
      </dgm:t>
    </dgm:pt>
    <dgm:pt modelId="{B64EECD7-5EFB-4D07-9385-2CC88E81DB37}">
      <dgm:prSet/>
      <dgm:spPr/>
      <dgm:t>
        <a:bodyPr/>
        <a:lstStyle/>
        <a:p>
          <a:pPr rtl="0"/>
          <a:r>
            <a:rPr lang="en-US" smtClean="0"/>
            <a:t>GFS</a:t>
          </a:r>
          <a:endParaRPr lang="zh-CN"/>
        </a:p>
      </dgm:t>
    </dgm:pt>
    <dgm:pt modelId="{29DAC4C9-7FA1-4B6F-B91C-AE78ADCF3F37}" type="parTrans" cxnId="{6FFFEBE2-DE70-4108-A3B6-315C6D653F81}">
      <dgm:prSet/>
      <dgm:spPr/>
      <dgm:t>
        <a:bodyPr/>
        <a:lstStyle/>
        <a:p>
          <a:endParaRPr lang="zh-CN" altLang="en-US"/>
        </a:p>
      </dgm:t>
    </dgm:pt>
    <dgm:pt modelId="{0738B334-23D7-48A4-872D-FB1D0FC370E2}" type="sibTrans" cxnId="{6FFFEBE2-DE70-4108-A3B6-315C6D653F81}">
      <dgm:prSet/>
      <dgm:spPr/>
      <dgm:t>
        <a:bodyPr/>
        <a:lstStyle/>
        <a:p>
          <a:endParaRPr lang="zh-CN" altLang="en-US"/>
        </a:p>
      </dgm:t>
    </dgm:pt>
    <dgm:pt modelId="{98A3ABF7-12D8-4760-A37C-97D12850A51A}" type="pres">
      <dgm:prSet presAssocID="{78AFC506-6DDD-43E0-AF3A-C80D3F6C1922}" presName="linear" presStyleCnt="0">
        <dgm:presLayoutVars>
          <dgm:animLvl val="lvl"/>
          <dgm:resizeHandles val="exact"/>
        </dgm:presLayoutVars>
      </dgm:prSet>
      <dgm:spPr/>
      <dgm:t>
        <a:bodyPr/>
        <a:lstStyle/>
        <a:p>
          <a:endParaRPr lang="zh-CN" altLang="en-US"/>
        </a:p>
      </dgm:t>
    </dgm:pt>
    <dgm:pt modelId="{AF33635C-2BAD-4EC7-A716-B2D715EC092F}" type="pres">
      <dgm:prSet presAssocID="{C53D9812-4E89-4C35-9C72-D6AEECEF77D8}" presName="parentText" presStyleLbl="node1" presStyleIdx="0" presStyleCnt="4">
        <dgm:presLayoutVars>
          <dgm:chMax val="0"/>
          <dgm:bulletEnabled val="1"/>
        </dgm:presLayoutVars>
      </dgm:prSet>
      <dgm:spPr/>
      <dgm:t>
        <a:bodyPr/>
        <a:lstStyle/>
        <a:p>
          <a:endParaRPr lang="zh-CN" altLang="en-US"/>
        </a:p>
      </dgm:t>
    </dgm:pt>
    <dgm:pt modelId="{D34BD8F8-A299-440E-B53D-48C944311E65}" type="pres">
      <dgm:prSet presAssocID="{C53D9812-4E89-4C35-9C72-D6AEECEF77D8}" presName="childText" presStyleLbl="revTx" presStyleIdx="0" presStyleCnt="4">
        <dgm:presLayoutVars>
          <dgm:bulletEnabled val="1"/>
        </dgm:presLayoutVars>
      </dgm:prSet>
      <dgm:spPr/>
      <dgm:t>
        <a:bodyPr/>
        <a:lstStyle/>
        <a:p>
          <a:endParaRPr lang="zh-CN" altLang="en-US"/>
        </a:p>
      </dgm:t>
    </dgm:pt>
    <dgm:pt modelId="{958F60CB-3754-4179-B01B-027574982CBD}" type="pres">
      <dgm:prSet presAssocID="{B8350301-F509-4BDB-B462-97ACBA016AD9}" presName="parentText" presStyleLbl="node1" presStyleIdx="1" presStyleCnt="4">
        <dgm:presLayoutVars>
          <dgm:chMax val="0"/>
          <dgm:bulletEnabled val="1"/>
        </dgm:presLayoutVars>
      </dgm:prSet>
      <dgm:spPr/>
      <dgm:t>
        <a:bodyPr/>
        <a:lstStyle/>
        <a:p>
          <a:endParaRPr lang="zh-CN" altLang="en-US"/>
        </a:p>
      </dgm:t>
    </dgm:pt>
    <dgm:pt modelId="{F760CAA1-A629-4ED0-A79A-5C63E88AFADA}" type="pres">
      <dgm:prSet presAssocID="{B8350301-F509-4BDB-B462-97ACBA016AD9}" presName="childText" presStyleLbl="revTx" presStyleIdx="1" presStyleCnt="4">
        <dgm:presLayoutVars>
          <dgm:bulletEnabled val="1"/>
        </dgm:presLayoutVars>
      </dgm:prSet>
      <dgm:spPr/>
      <dgm:t>
        <a:bodyPr/>
        <a:lstStyle/>
        <a:p>
          <a:endParaRPr lang="zh-CN" altLang="en-US"/>
        </a:p>
      </dgm:t>
    </dgm:pt>
    <dgm:pt modelId="{9D265EBC-2CB9-474A-8B27-5D45D581E633}" type="pres">
      <dgm:prSet presAssocID="{F964E84C-A19B-45E2-8248-394A35976FC9}" presName="parentText" presStyleLbl="node1" presStyleIdx="2" presStyleCnt="4">
        <dgm:presLayoutVars>
          <dgm:chMax val="0"/>
          <dgm:bulletEnabled val="1"/>
        </dgm:presLayoutVars>
      </dgm:prSet>
      <dgm:spPr/>
      <dgm:t>
        <a:bodyPr/>
        <a:lstStyle/>
        <a:p>
          <a:endParaRPr lang="zh-CN" altLang="en-US"/>
        </a:p>
      </dgm:t>
    </dgm:pt>
    <dgm:pt modelId="{D77AC3A1-2641-4BD2-B429-299DAF24C92A}" type="pres">
      <dgm:prSet presAssocID="{F964E84C-A19B-45E2-8248-394A35976FC9}" presName="childText" presStyleLbl="revTx" presStyleIdx="2" presStyleCnt="4">
        <dgm:presLayoutVars>
          <dgm:bulletEnabled val="1"/>
        </dgm:presLayoutVars>
      </dgm:prSet>
      <dgm:spPr/>
      <dgm:t>
        <a:bodyPr/>
        <a:lstStyle/>
        <a:p>
          <a:endParaRPr lang="zh-CN" altLang="en-US"/>
        </a:p>
      </dgm:t>
    </dgm:pt>
    <dgm:pt modelId="{AE9E122F-4B08-4C34-A1D4-5FFAC48C1878}" type="pres">
      <dgm:prSet presAssocID="{16A89C2A-534E-4E89-8E6C-D94F1EFD6DA4}" presName="parentText" presStyleLbl="node1" presStyleIdx="3" presStyleCnt="4">
        <dgm:presLayoutVars>
          <dgm:chMax val="0"/>
          <dgm:bulletEnabled val="1"/>
        </dgm:presLayoutVars>
      </dgm:prSet>
      <dgm:spPr/>
      <dgm:t>
        <a:bodyPr/>
        <a:lstStyle/>
        <a:p>
          <a:endParaRPr lang="zh-CN" altLang="en-US"/>
        </a:p>
      </dgm:t>
    </dgm:pt>
    <dgm:pt modelId="{5495237A-0F74-4974-A8F1-DB14D2B8FE0D}" type="pres">
      <dgm:prSet presAssocID="{16A89C2A-534E-4E89-8E6C-D94F1EFD6DA4}" presName="childText" presStyleLbl="revTx" presStyleIdx="3" presStyleCnt="4">
        <dgm:presLayoutVars>
          <dgm:bulletEnabled val="1"/>
        </dgm:presLayoutVars>
      </dgm:prSet>
      <dgm:spPr/>
      <dgm:t>
        <a:bodyPr/>
        <a:lstStyle/>
        <a:p>
          <a:endParaRPr lang="zh-CN" altLang="en-US"/>
        </a:p>
      </dgm:t>
    </dgm:pt>
  </dgm:ptLst>
  <dgm:cxnLst>
    <dgm:cxn modelId="{151E5B0F-42F1-476D-878C-25BC25AC4124}" srcId="{78AFC506-6DDD-43E0-AF3A-C80D3F6C1922}" destId="{C53D9812-4E89-4C35-9C72-D6AEECEF77D8}" srcOrd="0" destOrd="0" parTransId="{4B92CE11-391B-4491-8D8D-973BB14AEC4E}" sibTransId="{5907FF7C-0420-4BBA-B0D3-3FDE9E5B13D5}"/>
    <dgm:cxn modelId="{75B2D0D4-D9E6-453D-92B9-18CE3D594E15}" type="presOf" srcId="{B8350301-F509-4BDB-B462-97ACBA016AD9}" destId="{958F60CB-3754-4179-B01B-027574982CBD}" srcOrd="0" destOrd="0" presId="urn:microsoft.com/office/officeart/2005/8/layout/vList2"/>
    <dgm:cxn modelId="{72F1C4DD-D34F-4A8E-A685-E4B889F7E663}" type="presOf" srcId="{B64EECD7-5EFB-4D07-9385-2CC88E81DB37}" destId="{5495237A-0F74-4974-A8F1-DB14D2B8FE0D}" srcOrd="0" destOrd="0" presId="urn:microsoft.com/office/officeart/2005/8/layout/vList2"/>
    <dgm:cxn modelId="{B0285101-5F42-460C-987E-7EB75D005D4E}" type="presOf" srcId="{16A89C2A-534E-4E89-8E6C-D94F1EFD6DA4}" destId="{AE9E122F-4B08-4C34-A1D4-5FFAC48C1878}" srcOrd="0" destOrd="0" presId="urn:microsoft.com/office/officeart/2005/8/layout/vList2"/>
    <dgm:cxn modelId="{33EF6CF4-E606-4AC1-B5A6-01B34E809AF6}" srcId="{78AFC506-6DDD-43E0-AF3A-C80D3F6C1922}" destId="{B8350301-F509-4BDB-B462-97ACBA016AD9}" srcOrd="1" destOrd="0" parTransId="{4571C997-9288-4C3B-88C1-7228113A48B2}" sibTransId="{3F9F7A0D-E5D3-4822-ACAD-B6B5585B78E0}"/>
    <dgm:cxn modelId="{6FFFEBE2-DE70-4108-A3B6-315C6D653F81}" srcId="{16A89C2A-534E-4E89-8E6C-D94F1EFD6DA4}" destId="{B64EECD7-5EFB-4D07-9385-2CC88E81DB37}" srcOrd="0" destOrd="0" parTransId="{29DAC4C9-7FA1-4B6F-B91C-AE78ADCF3F37}" sibTransId="{0738B334-23D7-48A4-872D-FB1D0FC370E2}"/>
    <dgm:cxn modelId="{73303E0B-358E-4C4F-A6B2-0965E8D54E01}" srcId="{78AFC506-6DDD-43E0-AF3A-C80D3F6C1922}" destId="{16A89C2A-534E-4E89-8E6C-D94F1EFD6DA4}" srcOrd="3" destOrd="0" parTransId="{DD81CA1E-F9FF-436F-A794-B9B077A3B61D}" sibTransId="{E0729060-9BB9-43C9-BAD3-B9DB434752A5}"/>
    <dgm:cxn modelId="{00BA580B-704A-4B6E-9CC4-3FF7B9539C0B}" srcId="{C53D9812-4E89-4C35-9C72-D6AEECEF77D8}" destId="{8FD5BEE8-E2E7-4663-AC82-F96C2CAD0E5F}" srcOrd="0" destOrd="0" parTransId="{366508BC-8F35-4A32-91FF-C7F63E01E573}" sibTransId="{5C1AD17E-0BA2-4F51-93AE-A3BE1D37DA35}"/>
    <dgm:cxn modelId="{FD21334F-ECF9-4A65-AF56-66D9681FAF65}" type="presOf" srcId="{78AFC506-6DDD-43E0-AF3A-C80D3F6C1922}" destId="{98A3ABF7-12D8-4760-A37C-97D12850A51A}" srcOrd="0" destOrd="0" presId="urn:microsoft.com/office/officeart/2005/8/layout/vList2"/>
    <dgm:cxn modelId="{5B28D51A-CC74-4B77-A1D4-4519C193A2DC}" type="presOf" srcId="{C53D9812-4E89-4C35-9C72-D6AEECEF77D8}" destId="{AF33635C-2BAD-4EC7-A716-B2D715EC092F}" srcOrd="0" destOrd="0" presId="urn:microsoft.com/office/officeart/2005/8/layout/vList2"/>
    <dgm:cxn modelId="{304A248F-D0AC-4F66-A19E-B0BAE6895CDB}" type="presOf" srcId="{F964E84C-A19B-45E2-8248-394A35976FC9}" destId="{9D265EBC-2CB9-474A-8B27-5D45D581E633}" srcOrd="0" destOrd="0" presId="urn:microsoft.com/office/officeart/2005/8/layout/vList2"/>
    <dgm:cxn modelId="{4A526BA1-BF40-41AE-B728-284C145E5FA1}" type="presOf" srcId="{F216F257-5257-42A1-9AF5-5FD45E2608CB}" destId="{D77AC3A1-2641-4BD2-B429-299DAF24C92A}" srcOrd="0" destOrd="0" presId="urn:microsoft.com/office/officeart/2005/8/layout/vList2"/>
    <dgm:cxn modelId="{930C4386-FCB9-4EAF-98A7-EB69035BB3A3}" srcId="{78AFC506-6DDD-43E0-AF3A-C80D3F6C1922}" destId="{F964E84C-A19B-45E2-8248-394A35976FC9}" srcOrd="2" destOrd="0" parTransId="{8993D312-F099-4933-B7CE-A99D6049F303}" sibTransId="{4645477D-A1AA-4108-9248-F13A59CF4BD9}"/>
    <dgm:cxn modelId="{C27E4E4D-AE94-4728-9D50-C497B6C708E6}" type="presOf" srcId="{8FD5BEE8-E2E7-4663-AC82-F96C2CAD0E5F}" destId="{D34BD8F8-A299-440E-B53D-48C944311E65}" srcOrd="0" destOrd="0" presId="urn:microsoft.com/office/officeart/2005/8/layout/vList2"/>
    <dgm:cxn modelId="{1CF0EC79-01EF-4B11-BF8C-123C9E2A8E60}" srcId="{F964E84C-A19B-45E2-8248-394A35976FC9}" destId="{F216F257-5257-42A1-9AF5-5FD45E2608CB}" srcOrd="0" destOrd="0" parTransId="{157E392B-0754-4F02-80CE-F44E715987DE}" sibTransId="{F2913E6F-C696-4569-81E2-DB90E003F954}"/>
    <dgm:cxn modelId="{3AE14354-3130-41AD-8F65-261077724012}" srcId="{B8350301-F509-4BDB-B462-97ACBA016AD9}" destId="{484AE58E-6D6D-4F65-B263-9B4789BBECAD}" srcOrd="0" destOrd="0" parTransId="{DB1B53D0-5D12-4EE4-AD90-D8847EF65A76}" sibTransId="{1B837B15-993E-442B-A6D3-47E409731C3E}"/>
    <dgm:cxn modelId="{DB7EF817-B3E9-4F8A-BE42-1BF383E062DF}" type="presOf" srcId="{484AE58E-6D6D-4F65-B263-9B4789BBECAD}" destId="{F760CAA1-A629-4ED0-A79A-5C63E88AFADA}" srcOrd="0" destOrd="0" presId="urn:microsoft.com/office/officeart/2005/8/layout/vList2"/>
    <dgm:cxn modelId="{37597C6F-BC95-401F-A862-D44B9E6FC77E}" type="presParOf" srcId="{98A3ABF7-12D8-4760-A37C-97D12850A51A}" destId="{AF33635C-2BAD-4EC7-A716-B2D715EC092F}" srcOrd="0" destOrd="0" presId="urn:microsoft.com/office/officeart/2005/8/layout/vList2"/>
    <dgm:cxn modelId="{C499F446-4326-48FF-836C-59EEF153F6CB}" type="presParOf" srcId="{98A3ABF7-12D8-4760-A37C-97D12850A51A}" destId="{D34BD8F8-A299-440E-B53D-48C944311E65}" srcOrd="1" destOrd="0" presId="urn:microsoft.com/office/officeart/2005/8/layout/vList2"/>
    <dgm:cxn modelId="{DB1D9C9E-F334-40E4-BA2B-4EAF5D52F8CF}" type="presParOf" srcId="{98A3ABF7-12D8-4760-A37C-97D12850A51A}" destId="{958F60CB-3754-4179-B01B-027574982CBD}" srcOrd="2" destOrd="0" presId="urn:microsoft.com/office/officeart/2005/8/layout/vList2"/>
    <dgm:cxn modelId="{8ADE5436-CBF7-4E30-97F7-F1A6872494E5}" type="presParOf" srcId="{98A3ABF7-12D8-4760-A37C-97D12850A51A}" destId="{F760CAA1-A629-4ED0-A79A-5C63E88AFADA}" srcOrd="3" destOrd="0" presId="urn:microsoft.com/office/officeart/2005/8/layout/vList2"/>
    <dgm:cxn modelId="{D96BC81C-84AA-4DF0-9618-E3C57A7AA7C7}" type="presParOf" srcId="{98A3ABF7-12D8-4760-A37C-97D12850A51A}" destId="{9D265EBC-2CB9-474A-8B27-5D45D581E633}" srcOrd="4" destOrd="0" presId="urn:microsoft.com/office/officeart/2005/8/layout/vList2"/>
    <dgm:cxn modelId="{C9857A05-8545-4F5E-9EC0-0542B4F5380F}" type="presParOf" srcId="{98A3ABF7-12D8-4760-A37C-97D12850A51A}" destId="{D77AC3A1-2641-4BD2-B429-299DAF24C92A}" srcOrd="5" destOrd="0" presId="urn:microsoft.com/office/officeart/2005/8/layout/vList2"/>
    <dgm:cxn modelId="{FC0EA88C-7A92-4D3E-8E92-94955336D2CB}" type="presParOf" srcId="{98A3ABF7-12D8-4760-A37C-97D12850A51A}" destId="{AE9E122F-4B08-4C34-A1D4-5FFAC48C1878}" srcOrd="6" destOrd="0" presId="urn:microsoft.com/office/officeart/2005/8/layout/vList2"/>
    <dgm:cxn modelId="{A00D5ADB-BFA5-4608-9E32-6074BA2EB82B}" type="presParOf" srcId="{98A3ABF7-12D8-4760-A37C-97D12850A51A}" destId="{5495237A-0F74-4974-A8F1-DB14D2B8FE0D}"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F6F1A1-5E1F-4610-8C5B-460B25E6D99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74C20DD7-7A5F-45F7-B66C-0C19DAB5C223}">
      <dgm:prSet/>
      <dgm:spPr/>
      <dgm:t>
        <a:bodyPr/>
        <a:lstStyle/>
        <a:p>
          <a:pPr rtl="0"/>
          <a:r>
            <a:rPr lang="zh-CN" smtClean="0"/>
            <a:t>在</a:t>
          </a:r>
          <a:r>
            <a:rPr lang="en-US" smtClean="0"/>
            <a:t>MapReduce</a:t>
          </a:r>
          <a:r>
            <a:rPr lang="zh-CN" smtClean="0"/>
            <a:t>中，通常把</a:t>
          </a:r>
          <a:r>
            <a:rPr lang="en-US" smtClean="0"/>
            <a:t>Map</a:t>
          </a:r>
          <a:r>
            <a:rPr lang="zh-CN" smtClean="0"/>
            <a:t>拆分成了</a:t>
          </a:r>
          <a:r>
            <a:rPr lang="en-US" smtClean="0"/>
            <a:t>M</a:t>
          </a:r>
          <a:r>
            <a:rPr lang="zh-CN" smtClean="0"/>
            <a:t>个片段、把</a:t>
          </a:r>
          <a:r>
            <a:rPr lang="en-US" smtClean="0"/>
            <a:t>Reduce</a:t>
          </a:r>
          <a:r>
            <a:rPr lang="zh-CN" smtClean="0"/>
            <a:t>拆分成</a:t>
          </a:r>
          <a:r>
            <a:rPr lang="en-US" smtClean="0"/>
            <a:t>R</a:t>
          </a:r>
          <a:r>
            <a:rPr lang="zh-CN" smtClean="0"/>
            <a:t>个片段执行。</a:t>
          </a:r>
          <a:endParaRPr lang="zh-CN"/>
        </a:p>
      </dgm:t>
    </dgm:pt>
    <dgm:pt modelId="{F93B75C0-6FCA-43B1-B605-FF58C172B6BD}" type="parTrans" cxnId="{B26DD0BD-8C9A-414F-9AC6-D80689937B91}">
      <dgm:prSet/>
      <dgm:spPr/>
      <dgm:t>
        <a:bodyPr/>
        <a:lstStyle/>
        <a:p>
          <a:endParaRPr lang="zh-CN" altLang="en-US"/>
        </a:p>
      </dgm:t>
    </dgm:pt>
    <dgm:pt modelId="{CA8FA282-BF2E-447C-A329-0ABE5FAADFEB}" type="sibTrans" cxnId="{B26DD0BD-8C9A-414F-9AC6-D80689937B91}">
      <dgm:prSet/>
      <dgm:spPr/>
      <dgm:t>
        <a:bodyPr/>
        <a:lstStyle/>
        <a:p>
          <a:endParaRPr lang="zh-CN" altLang="en-US"/>
        </a:p>
      </dgm:t>
    </dgm:pt>
    <dgm:pt modelId="{F0866F35-FC4C-4F15-BB02-8524EFC6E457}">
      <dgm:prSet/>
      <dgm:spPr/>
      <dgm:t>
        <a:bodyPr/>
        <a:lstStyle/>
        <a:p>
          <a:pPr rtl="0"/>
          <a:r>
            <a:rPr lang="zh-CN" smtClean="0"/>
            <a:t>理想情况下，</a:t>
          </a:r>
          <a:r>
            <a:rPr lang="en-US" smtClean="0"/>
            <a:t>M</a:t>
          </a:r>
          <a:r>
            <a:rPr lang="zh-CN" smtClean="0"/>
            <a:t>和</a:t>
          </a:r>
          <a:r>
            <a:rPr lang="en-US" smtClean="0"/>
            <a:t>R</a:t>
          </a:r>
          <a:r>
            <a:rPr lang="zh-CN" smtClean="0"/>
            <a:t>应当比集群中</a:t>
          </a:r>
          <a:r>
            <a:rPr lang="en-US" smtClean="0"/>
            <a:t>Worker</a:t>
          </a:r>
          <a:r>
            <a:rPr lang="zh-CN" smtClean="0"/>
            <a:t>的机器数量要多得多；</a:t>
          </a:r>
          <a:endParaRPr lang="zh-CN"/>
        </a:p>
      </dgm:t>
    </dgm:pt>
    <dgm:pt modelId="{57CCCAAA-54CF-4D0D-8810-61E271D4DEF3}" type="parTrans" cxnId="{5108C14F-C7D4-42D7-B30C-EC6C66F35C7B}">
      <dgm:prSet/>
      <dgm:spPr/>
      <dgm:t>
        <a:bodyPr/>
        <a:lstStyle/>
        <a:p>
          <a:endParaRPr lang="zh-CN" altLang="en-US"/>
        </a:p>
      </dgm:t>
    </dgm:pt>
    <dgm:pt modelId="{4E72EEC3-4A55-4527-9240-5035D6304498}" type="sibTrans" cxnId="{5108C14F-C7D4-42D7-B30C-EC6C66F35C7B}">
      <dgm:prSet/>
      <dgm:spPr/>
      <dgm:t>
        <a:bodyPr/>
        <a:lstStyle/>
        <a:p>
          <a:endParaRPr lang="zh-CN" altLang="en-US"/>
        </a:p>
      </dgm:t>
    </dgm:pt>
    <dgm:pt modelId="{0184FE39-134F-4FF5-B437-F3A948621D40}">
      <dgm:prSet/>
      <dgm:spPr/>
      <dgm:t>
        <a:bodyPr/>
        <a:lstStyle/>
        <a:p>
          <a:pPr rtl="0"/>
          <a:r>
            <a:rPr lang="zh-CN" smtClean="0"/>
            <a:t>具体实现中对</a:t>
          </a:r>
          <a:r>
            <a:rPr lang="en-US" smtClean="0"/>
            <a:t>M</a:t>
          </a:r>
          <a:r>
            <a:rPr lang="zh-CN" smtClean="0"/>
            <a:t>和</a:t>
          </a:r>
          <a:r>
            <a:rPr lang="en-US" smtClean="0"/>
            <a:t>R</a:t>
          </a:r>
          <a:r>
            <a:rPr lang="zh-CN" smtClean="0"/>
            <a:t>的取值都有一定的客观限制，因为</a:t>
          </a:r>
          <a:r>
            <a:rPr lang="en-US" smtClean="0"/>
            <a:t>Master</a:t>
          </a:r>
          <a:r>
            <a:rPr lang="zh-CN" smtClean="0"/>
            <a:t>必须执行</a:t>
          </a:r>
          <a:r>
            <a:rPr lang="en-US" smtClean="0"/>
            <a:t>O(M+R)</a:t>
          </a:r>
          <a:r>
            <a:rPr lang="zh-CN" smtClean="0"/>
            <a:t>次调度，并且在内存中保存</a:t>
          </a:r>
          <a:r>
            <a:rPr lang="en-US" smtClean="0"/>
            <a:t>O(M*R)</a:t>
          </a:r>
          <a:r>
            <a:rPr lang="zh-CN" smtClean="0"/>
            <a:t>个状态。</a:t>
          </a:r>
          <a:endParaRPr lang="zh-CN"/>
        </a:p>
      </dgm:t>
    </dgm:pt>
    <dgm:pt modelId="{95071C0C-02E6-46F9-93F0-C15410461AC7}" type="parTrans" cxnId="{81330D95-18F5-4DBD-AD44-3AF1311E7C97}">
      <dgm:prSet/>
      <dgm:spPr/>
      <dgm:t>
        <a:bodyPr/>
        <a:lstStyle/>
        <a:p>
          <a:endParaRPr lang="zh-CN" altLang="en-US"/>
        </a:p>
      </dgm:t>
    </dgm:pt>
    <dgm:pt modelId="{EB0E2BCB-61A2-4B85-8228-189A7E896E38}" type="sibTrans" cxnId="{81330D95-18F5-4DBD-AD44-3AF1311E7C97}">
      <dgm:prSet/>
      <dgm:spPr/>
      <dgm:t>
        <a:bodyPr/>
        <a:lstStyle/>
        <a:p>
          <a:endParaRPr lang="zh-CN" altLang="en-US"/>
        </a:p>
      </dgm:t>
    </dgm:pt>
    <dgm:pt modelId="{DA9937A0-D363-4D85-93AA-5328429A681C}">
      <dgm:prSet/>
      <dgm:spPr/>
      <dgm:t>
        <a:bodyPr/>
        <a:lstStyle/>
        <a:p>
          <a:pPr rtl="0"/>
          <a:r>
            <a:rPr lang="en-US" smtClean="0"/>
            <a:t>M</a:t>
          </a:r>
          <a:r>
            <a:rPr lang="zh-CN" smtClean="0"/>
            <a:t>值</a:t>
          </a:r>
          <a:endParaRPr lang="zh-CN"/>
        </a:p>
      </dgm:t>
    </dgm:pt>
    <dgm:pt modelId="{D830DB0B-CC2B-4880-A944-E0326EEDA2F7}" type="parTrans" cxnId="{5EB062D9-41F8-4792-812A-48C7F3909464}">
      <dgm:prSet/>
      <dgm:spPr/>
      <dgm:t>
        <a:bodyPr/>
        <a:lstStyle/>
        <a:p>
          <a:endParaRPr lang="zh-CN" altLang="en-US"/>
        </a:p>
      </dgm:t>
    </dgm:pt>
    <dgm:pt modelId="{49D9F4BF-F4BC-4E72-B2A9-F0F3272CD47C}" type="sibTrans" cxnId="{5EB062D9-41F8-4792-812A-48C7F3909464}">
      <dgm:prSet/>
      <dgm:spPr/>
      <dgm:t>
        <a:bodyPr/>
        <a:lstStyle/>
        <a:p>
          <a:endParaRPr lang="zh-CN" altLang="en-US"/>
        </a:p>
      </dgm:t>
    </dgm:pt>
    <dgm:pt modelId="{8F183D37-8B21-4335-B91A-60B74CBED2DE}">
      <dgm:prSet/>
      <dgm:spPr/>
      <dgm:t>
        <a:bodyPr/>
        <a:lstStyle/>
        <a:p>
          <a:pPr rtl="0"/>
          <a:r>
            <a:rPr lang="zh-CN" smtClean="0"/>
            <a:t>由输入数据的分片数决定</a:t>
          </a:r>
          <a:endParaRPr lang="zh-CN"/>
        </a:p>
      </dgm:t>
    </dgm:pt>
    <dgm:pt modelId="{7A946933-1D50-4812-90DD-3E144BD8635A}" type="parTrans" cxnId="{9BB93F9C-E37C-47FE-81DD-7F2A8C4A24A2}">
      <dgm:prSet/>
      <dgm:spPr/>
      <dgm:t>
        <a:bodyPr/>
        <a:lstStyle/>
        <a:p>
          <a:endParaRPr lang="zh-CN" altLang="en-US"/>
        </a:p>
      </dgm:t>
    </dgm:pt>
    <dgm:pt modelId="{3730E32B-9348-44B5-A121-F3F14C53D1B6}" type="sibTrans" cxnId="{9BB93F9C-E37C-47FE-81DD-7F2A8C4A24A2}">
      <dgm:prSet/>
      <dgm:spPr/>
      <dgm:t>
        <a:bodyPr/>
        <a:lstStyle/>
        <a:p>
          <a:endParaRPr lang="zh-CN" altLang="en-US"/>
        </a:p>
      </dgm:t>
    </dgm:pt>
    <dgm:pt modelId="{E69FB5FA-68F3-474C-98F3-C9C6B0114213}">
      <dgm:prSet/>
      <dgm:spPr/>
      <dgm:t>
        <a:bodyPr/>
        <a:lstStyle/>
        <a:p>
          <a:pPr rtl="0"/>
          <a:r>
            <a:rPr lang="en-US" smtClean="0"/>
            <a:t>*/64MB</a:t>
          </a:r>
          <a:endParaRPr lang="zh-CN"/>
        </a:p>
      </dgm:t>
    </dgm:pt>
    <dgm:pt modelId="{B86E6561-6705-461A-9450-751E1203E86C}" type="parTrans" cxnId="{D4261B1A-DBC4-4337-B9DD-D6BFDF603BC9}">
      <dgm:prSet/>
      <dgm:spPr/>
      <dgm:t>
        <a:bodyPr/>
        <a:lstStyle/>
        <a:p>
          <a:endParaRPr lang="zh-CN" altLang="en-US"/>
        </a:p>
      </dgm:t>
    </dgm:pt>
    <dgm:pt modelId="{C615168C-7480-4983-960E-B24E98212423}" type="sibTrans" cxnId="{D4261B1A-DBC4-4337-B9DD-D6BFDF603BC9}">
      <dgm:prSet/>
      <dgm:spPr/>
      <dgm:t>
        <a:bodyPr/>
        <a:lstStyle/>
        <a:p>
          <a:endParaRPr lang="zh-CN" altLang="en-US"/>
        </a:p>
      </dgm:t>
    </dgm:pt>
    <dgm:pt modelId="{9CF826C8-CE47-4604-A782-124D63D832B1}">
      <dgm:prSet/>
      <dgm:spPr/>
      <dgm:t>
        <a:bodyPr/>
        <a:lstStyle/>
        <a:p>
          <a:pPr rtl="0"/>
          <a:r>
            <a:rPr lang="en-US" smtClean="0"/>
            <a:t>R</a:t>
          </a:r>
          <a:r>
            <a:rPr lang="zh-CN" smtClean="0"/>
            <a:t>值</a:t>
          </a:r>
          <a:endParaRPr lang="zh-CN"/>
        </a:p>
      </dgm:t>
    </dgm:pt>
    <dgm:pt modelId="{460EBBF8-1644-4837-A38E-F4BE691A816D}" type="parTrans" cxnId="{2C9F77D0-3682-4764-88F1-5AD162F2B772}">
      <dgm:prSet/>
      <dgm:spPr/>
      <dgm:t>
        <a:bodyPr/>
        <a:lstStyle/>
        <a:p>
          <a:endParaRPr lang="zh-CN" altLang="en-US"/>
        </a:p>
      </dgm:t>
    </dgm:pt>
    <dgm:pt modelId="{DFD52C89-15AC-4D07-9850-77188C9ABF9A}" type="sibTrans" cxnId="{2C9F77D0-3682-4764-88F1-5AD162F2B772}">
      <dgm:prSet/>
      <dgm:spPr/>
      <dgm:t>
        <a:bodyPr/>
        <a:lstStyle/>
        <a:p>
          <a:endParaRPr lang="zh-CN" altLang="en-US"/>
        </a:p>
      </dgm:t>
    </dgm:pt>
    <dgm:pt modelId="{77010A73-93E9-4A42-A658-6A32A1337C31}">
      <dgm:prSet/>
      <dgm:spPr/>
      <dgm:t>
        <a:bodyPr/>
        <a:lstStyle/>
        <a:p>
          <a:pPr rtl="0"/>
          <a:r>
            <a:rPr lang="zh-CN" smtClean="0"/>
            <a:t>由用户指定</a:t>
          </a:r>
          <a:endParaRPr lang="zh-CN"/>
        </a:p>
      </dgm:t>
    </dgm:pt>
    <dgm:pt modelId="{D4366A92-52CC-4B64-8B52-9B1AA081C390}" type="parTrans" cxnId="{419C6FDC-45AA-482C-9496-11D11971FD3D}">
      <dgm:prSet/>
      <dgm:spPr/>
      <dgm:t>
        <a:bodyPr/>
        <a:lstStyle/>
        <a:p>
          <a:endParaRPr lang="zh-CN" altLang="en-US"/>
        </a:p>
      </dgm:t>
    </dgm:pt>
    <dgm:pt modelId="{86343B22-BAF7-4344-829A-1FFB3FAE1113}" type="sibTrans" cxnId="{419C6FDC-45AA-482C-9496-11D11971FD3D}">
      <dgm:prSet/>
      <dgm:spPr/>
      <dgm:t>
        <a:bodyPr/>
        <a:lstStyle/>
        <a:p>
          <a:endParaRPr lang="zh-CN" altLang="en-US"/>
        </a:p>
      </dgm:t>
    </dgm:pt>
    <dgm:pt modelId="{0BD81C24-A261-4369-B1B9-CCB5D7AA448C}">
      <dgm:prSet/>
      <dgm:spPr/>
      <dgm:t>
        <a:bodyPr/>
        <a:lstStyle/>
        <a:p>
          <a:pPr rtl="0"/>
          <a:r>
            <a:rPr lang="zh-CN" smtClean="0"/>
            <a:t>一般为</a:t>
          </a:r>
          <a:r>
            <a:rPr lang="en-US" smtClean="0"/>
            <a:t>Worker</a:t>
          </a:r>
          <a:r>
            <a:rPr lang="zh-CN" smtClean="0"/>
            <a:t>机器数的倍数</a:t>
          </a:r>
          <a:endParaRPr lang="zh-CN"/>
        </a:p>
      </dgm:t>
    </dgm:pt>
    <dgm:pt modelId="{6A14EE46-21F3-4AC5-83C4-FA3BF7BFAB55}" type="parTrans" cxnId="{4625EB62-93BE-4DCF-8B00-C2F423011BFF}">
      <dgm:prSet/>
      <dgm:spPr/>
      <dgm:t>
        <a:bodyPr/>
        <a:lstStyle/>
        <a:p>
          <a:endParaRPr lang="zh-CN" altLang="en-US"/>
        </a:p>
      </dgm:t>
    </dgm:pt>
    <dgm:pt modelId="{BFA880EC-B787-4C75-B00D-3785321D310C}" type="sibTrans" cxnId="{4625EB62-93BE-4DCF-8B00-C2F423011BFF}">
      <dgm:prSet/>
      <dgm:spPr/>
      <dgm:t>
        <a:bodyPr/>
        <a:lstStyle/>
        <a:p>
          <a:endParaRPr lang="zh-CN" altLang="en-US"/>
        </a:p>
      </dgm:t>
    </dgm:pt>
    <dgm:pt modelId="{566B3977-2930-4308-BE4D-EF93EAB83146}" type="pres">
      <dgm:prSet presAssocID="{C5F6F1A1-5E1F-4610-8C5B-460B25E6D99C}" presName="linear" presStyleCnt="0">
        <dgm:presLayoutVars>
          <dgm:animLvl val="lvl"/>
          <dgm:resizeHandles val="exact"/>
        </dgm:presLayoutVars>
      </dgm:prSet>
      <dgm:spPr/>
      <dgm:t>
        <a:bodyPr/>
        <a:lstStyle/>
        <a:p>
          <a:endParaRPr lang="zh-CN" altLang="en-US"/>
        </a:p>
      </dgm:t>
    </dgm:pt>
    <dgm:pt modelId="{99D22D5F-2D2A-4ED2-88B4-F50C91D857A1}" type="pres">
      <dgm:prSet presAssocID="{74C20DD7-7A5F-45F7-B66C-0C19DAB5C223}" presName="parentText" presStyleLbl="node1" presStyleIdx="0" presStyleCnt="3">
        <dgm:presLayoutVars>
          <dgm:chMax val="0"/>
          <dgm:bulletEnabled val="1"/>
        </dgm:presLayoutVars>
      </dgm:prSet>
      <dgm:spPr/>
      <dgm:t>
        <a:bodyPr/>
        <a:lstStyle/>
        <a:p>
          <a:endParaRPr lang="zh-CN" altLang="en-US"/>
        </a:p>
      </dgm:t>
    </dgm:pt>
    <dgm:pt modelId="{BC79B34A-7B15-4129-9089-F51E23E21E95}" type="pres">
      <dgm:prSet presAssocID="{74C20DD7-7A5F-45F7-B66C-0C19DAB5C223}" presName="childText" presStyleLbl="revTx" presStyleIdx="0" presStyleCnt="3">
        <dgm:presLayoutVars>
          <dgm:bulletEnabled val="1"/>
        </dgm:presLayoutVars>
      </dgm:prSet>
      <dgm:spPr/>
      <dgm:t>
        <a:bodyPr/>
        <a:lstStyle/>
        <a:p>
          <a:endParaRPr lang="zh-CN" altLang="en-US"/>
        </a:p>
      </dgm:t>
    </dgm:pt>
    <dgm:pt modelId="{B9D514B6-F46D-4175-A1FC-DA92F4786080}" type="pres">
      <dgm:prSet presAssocID="{DA9937A0-D363-4D85-93AA-5328429A681C}" presName="parentText" presStyleLbl="node1" presStyleIdx="1" presStyleCnt="3">
        <dgm:presLayoutVars>
          <dgm:chMax val="0"/>
          <dgm:bulletEnabled val="1"/>
        </dgm:presLayoutVars>
      </dgm:prSet>
      <dgm:spPr/>
      <dgm:t>
        <a:bodyPr/>
        <a:lstStyle/>
        <a:p>
          <a:endParaRPr lang="zh-CN" altLang="en-US"/>
        </a:p>
      </dgm:t>
    </dgm:pt>
    <dgm:pt modelId="{D7F83D2B-38A7-4B70-92C0-E25E124FB239}" type="pres">
      <dgm:prSet presAssocID="{DA9937A0-D363-4D85-93AA-5328429A681C}" presName="childText" presStyleLbl="revTx" presStyleIdx="1" presStyleCnt="3">
        <dgm:presLayoutVars>
          <dgm:bulletEnabled val="1"/>
        </dgm:presLayoutVars>
      </dgm:prSet>
      <dgm:spPr/>
      <dgm:t>
        <a:bodyPr/>
        <a:lstStyle/>
        <a:p>
          <a:endParaRPr lang="zh-CN" altLang="en-US"/>
        </a:p>
      </dgm:t>
    </dgm:pt>
    <dgm:pt modelId="{3F1494E4-891C-4ECC-BFAE-B4569348891B}" type="pres">
      <dgm:prSet presAssocID="{9CF826C8-CE47-4604-A782-124D63D832B1}" presName="parentText" presStyleLbl="node1" presStyleIdx="2" presStyleCnt="3">
        <dgm:presLayoutVars>
          <dgm:chMax val="0"/>
          <dgm:bulletEnabled val="1"/>
        </dgm:presLayoutVars>
      </dgm:prSet>
      <dgm:spPr/>
      <dgm:t>
        <a:bodyPr/>
        <a:lstStyle/>
        <a:p>
          <a:endParaRPr lang="zh-CN" altLang="en-US"/>
        </a:p>
      </dgm:t>
    </dgm:pt>
    <dgm:pt modelId="{87FF79E9-C6B0-49B4-9EBB-D06BF0B42C37}" type="pres">
      <dgm:prSet presAssocID="{9CF826C8-CE47-4604-A782-124D63D832B1}" presName="childText" presStyleLbl="revTx" presStyleIdx="2" presStyleCnt="3">
        <dgm:presLayoutVars>
          <dgm:bulletEnabled val="1"/>
        </dgm:presLayoutVars>
      </dgm:prSet>
      <dgm:spPr/>
      <dgm:t>
        <a:bodyPr/>
        <a:lstStyle/>
        <a:p>
          <a:endParaRPr lang="zh-CN" altLang="en-US"/>
        </a:p>
      </dgm:t>
    </dgm:pt>
  </dgm:ptLst>
  <dgm:cxnLst>
    <dgm:cxn modelId="{A3069572-1CCA-4428-A4A4-8EFCE08C3171}" type="presOf" srcId="{C5F6F1A1-5E1F-4610-8C5B-460B25E6D99C}" destId="{566B3977-2930-4308-BE4D-EF93EAB83146}" srcOrd="0" destOrd="0" presId="urn:microsoft.com/office/officeart/2005/8/layout/vList2"/>
    <dgm:cxn modelId="{9BB93F9C-E37C-47FE-81DD-7F2A8C4A24A2}" srcId="{DA9937A0-D363-4D85-93AA-5328429A681C}" destId="{8F183D37-8B21-4335-B91A-60B74CBED2DE}" srcOrd="0" destOrd="0" parTransId="{7A946933-1D50-4812-90DD-3E144BD8635A}" sibTransId="{3730E32B-9348-44B5-A121-F3F14C53D1B6}"/>
    <dgm:cxn modelId="{1F51ED35-87CE-4A9D-931F-5E6A67B53DAB}" type="presOf" srcId="{77010A73-93E9-4A42-A658-6A32A1337C31}" destId="{87FF79E9-C6B0-49B4-9EBB-D06BF0B42C37}" srcOrd="0" destOrd="0" presId="urn:microsoft.com/office/officeart/2005/8/layout/vList2"/>
    <dgm:cxn modelId="{81330D95-18F5-4DBD-AD44-3AF1311E7C97}" srcId="{74C20DD7-7A5F-45F7-B66C-0C19DAB5C223}" destId="{0184FE39-134F-4FF5-B437-F3A948621D40}" srcOrd="1" destOrd="0" parTransId="{95071C0C-02E6-46F9-93F0-C15410461AC7}" sibTransId="{EB0E2BCB-61A2-4B85-8228-189A7E896E38}"/>
    <dgm:cxn modelId="{19B5B64B-FBD3-488F-B8E1-5B86B42C0319}" type="presOf" srcId="{0BD81C24-A261-4369-B1B9-CCB5D7AA448C}" destId="{87FF79E9-C6B0-49B4-9EBB-D06BF0B42C37}" srcOrd="0" destOrd="1" presId="urn:microsoft.com/office/officeart/2005/8/layout/vList2"/>
    <dgm:cxn modelId="{7F9DD0BB-ABD9-407B-B4B6-F0632083248E}" type="presOf" srcId="{8F183D37-8B21-4335-B91A-60B74CBED2DE}" destId="{D7F83D2B-38A7-4B70-92C0-E25E124FB239}" srcOrd="0" destOrd="0" presId="urn:microsoft.com/office/officeart/2005/8/layout/vList2"/>
    <dgm:cxn modelId="{EC7DBB40-AF83-4C5C-831A-05C7BD8E4394}" type="presOf" srcId="{0184FE39-134F-4FF5-B437-F3A948621D40}" destId="{BC79B34A-7B15-4129-9089-F51E23E21E95}" srcOrd="0" destOrd="1" presId="urn:microsoft.com/office/officeart/2005/8/layout/vList2"/>
    <dgm:cxn modelId="{398AD770-B093-4B6B-AB4B-08622F0ADB4D}" type="presOf" srcId="{DA9937A0-D363-4D85-93AA-5328429A681C}" destId="{B9D514B6-F46D-4175-A1FC-DA92F4786080}" srcOrd="0" destOrd="0" presId="urn:microsoft.com/office/officeart/2005/8/layout/vList2"/>
    <dgm:cxn modelId="{B26DD0BD-8C9A-414F-9AC6-D80689937B91}" srcId="{C5F6F1A1-5E1F-4610-8C5B-460B25E6D99C}" destId="{74C20DD7-7A5F-45F7-B66C-0C19DAB5C223}" srcOrd="0" destOrd="0" parTransId="{F93B75C0-6FCA-43B1-B605-FF58C172B6BD}" sibTransId="{CA8FA282-BF2E-447C-A329-0ABE5FAADFEB}"/>
    <dgm:cxn modelId="{5EB062D9-41F8-4792-812A-48C7F3909464}" srcId="{C5F6F1A1-5E1F-4610-8C5B-460B25E6D99C}" destId="{DA9937A0-D363-4D85-93AA-5328429A681C}" srcOrd="1" destOrd="0" parTransId="{D830DB0B-CC2B-4880-A944-E0326EEDA2F7}" sibTransId="{49D9F4BF-F4BC-4E72-B2A9-F0F3272CD47C}"/>
    <dgm:cxn modelId="{2C9F77D0-3682-4764-88F1-5AD162F2B772}" srcId="{C5F6F1A1-5E1F-4610-8C5B-460B25E6D99C}" destId="{9CF826C8-CE47-4604-A782-124D63D832B1}" srcOrd="2" destOrd="0" parTransId="{460EBBF8-1644-4837-A38E-F4BE691A816D}" sibTransId="{DFD52C89-15AC-4D07-9850-77188C9ABF9A}"/>
    <dgm:cxn modelId="{B91B4BF9-D63A-4F98-A5F2-1ACC2F6C8F26}" type="presOf" srcId="{9CF826C8-CE47-4604-A782-124D63D832B1}" destId="{3F1494E4-891C-4ECC-BFAE-B4569348891B}" srcOrd="0" destOrd="0" presId="urn:microsoft.com/office/officeart/2005/8/layout/vList2"/>
    <dgm:cxn modelId="{02B1DC35-95EB-45C6-B75D-901651137CB0}" type="presOf" srcId="{E69FB5FA-68F3-474C-98F3-C9C6B0114213}" destId="{D7F83D2B-38A7-4B70-92C0-E25E124FB239}" srcOrd="0" destOrd="1" presId="urn:microsoft.com/office/officeart/2005/8/layout/vList2"/>
    <dgm:cxn modelId="{4625EB62-93BE-4DCF-8B00-C2F423011BFF}" srcId="{9CF826C8-CE47-4604-A782-124D63D832B1}" destId="{0BD81C24-A261-4369-B1B9-CCB5D7AA448C}" srcOrd="1" destOrd="0" parTransId="{6A14EE46-21F3-4AC5-83C4-FA3BF7BFAB55}" sibTransId="{BFA880EC-B787-4C75-B00D-3785321D310C}"/>
    <dgm:cxn modelId="{419C6FDC-45AA-482C-9496-11D11971FD3D}" srcId="{9CF826C8-CE47-4604-A782-124D63D832B1}" destId="{77010A73-93E9-4A42-A658-6A32A1337C31}" srcOrd="0" destOrd="0" parTransId="{D4366A92-52CC-4B64-8B52-9B1AA081C390}" sibTransId="{86343B22-BAF7-4344-829A-1FFB3FAE1113}"/>
    <dgm:cxn modelId="{3A1DBD76-9DE1-4DCD-9AD8-16EB15DE13E8}" type="presOf" srcId="{74C20DD7-7A5F-45F7-B66C-0C19DAB5C223}" destId="{99D22D5F-2D2A-4ED2-88B4-F50C91D857A1}" srcOrd="0" destOrd="0" presId="urn:microsoft.com/office/officeart/2005/8/layout/vList2"/>
    <dgm:cxn modelId="{5108C14F-C7D4-42D7-B30C-EC6C66F35C7B}" srcId="{74C20DD7-7A5F-45F7-B66C-0C19DAB5C223}" destId="{F0866F35-FC4C-4F15-BB02-8524EFC6E457}" srcOrd="0" destOrd="0" parTransId="{57CCCAAA-54CF-4D0D-8810-61E271D4DEF3}" sibTransId="{4E72EEC3-4A55-4527-9240-5035D6304498}"/>
    <dgm:cxn modelId="{4C576DCA-ACA2-426B-99CC-67F462F027A4}" type="presOf" srcId="{F0866F35-FC4C-4F15-BB02-8524EFC6E457}" destId="{BC79B34A-7B15-4129-9089-F51E23E21E95}" srcOrd="0" destOrd="0" presId="urn:microsoft.com/office/officeart/2005/8/layout/vList2"/>
    <dgm:cxn modelId="{D4261B1A-DBC4-4337-B9DD-D6BFDF603BC9}" srcId="{DA9937A0-D363-4D85-93AA-5328429A681C}" destId="{E69FB5FA-68F3-474C-98F3-C9C6B0114213}" srcOrd="1" destOrd="0" parTransId="{B86E6561-6705-461A-9450-751E1203E86C}" sibTransId="{C615168C-7480-4983-960E-B24E98212423}"/>
    <dgm:cxn modelId="{527168F6-997D-49FB-89D0-FE8637E05332}" type="presParOf" srcId="{566B3977-2930-4308-BE4D-EF93EAB83146}" destId="{99D22D5F-2D2A-4ED2-88B4-F50C91D857A1}" srcOrd="0" destOrd="0" presId="urn:microsoft.com/office/officeart/2005/8/layout/vList2"/>
    <dgm:cxn modelId="{6BA7A471-B604-4C60-B3CB-777CAAA162A6}" type="presParOf" srcId="{566B3977-2930-4308-BE4D-EF93EAB83146}" destId="{BC79B34A-7B15-4129-9089-F51E23E21E95}" srcOrd="1" destOrd="0" presId="urn:microsoft.com/office/officeart/2005/8/layout/vList2"/>
    <dgm:cxn modelId="{854CA552-31F0-48C6-8E7D-299FDDFDD848}" type="presParOf" srcId="{566B3977-2930-4308-BE4D-EF93EAB83146}" destId="{B9D514B6-F46D-4175-A1FC-DA92F4786080}" srcOrd="2" destOrd="0" presId="urn:microsoft.com/office/officeart/2005/8/layout/vList2"/>
    <dgm:cxn modelId="{6EB8521E-28F1-4680-8D32-9BFA442F0D1F}" type="presParOf" srcId="{566B3977-2930-4308-BE4D-EF93EAB83146}" destId="{D7F83D2B-38A7-4B70-92C0-E25E124FB239}" srcOrd="3" destOrd="0" presId="urn:microsoft.com/office/officeart/2005/8/layout/vList2"/>
    <dgm:cxn modelId="{C75936AB-AF5F-4B17-889C-2803C4718612}" type="presParOf" srcId="{566B3977-2930-4308-BE4D-EF93EAB83146}" destId="{3F1494E4-891C-4ECC-BFAE-B4569348891B}" srcOrd="4" destOrd="0" presId="urn:microsoft.com/office/officeart/2005/8/layout/vList2"/>
    <dgm:cxn modelId="{9BA45F25-2577-4ECE-A783-86ACA5D4BCE8}" type="presParOf" srcId="{566B3977-2930-4308-BE4D-EF93EAB83146}" destId="{87FF79E9-C6B0-49B4-9EBB-D06BF0B42C37}"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ED794E-BDA5-471C-8869-64B9CB239566}"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CB89C0FC-8132-47CE-8501-B59739616F3B}">
      <dgm:prSet/>
      <dgm:spPr/>
      <dgm:t>
        <a:bodyPr/>
        <a:lstStyle/>
        <a:p>
          <a:pPr rtl="0"/>
          <a:r>
            <a:rPr lang="zh-CN" smtClean="0"/>
            <a:t>存在问题</a:t>
          </a:r>
          <a:endParaRPr lang="zh-CN"/>
        </a:p>
      </dgm:t>
    </dgm:pt>
    <dgm:pt modelId="{4F76A2FA-25C0-46A7-AC82-257D7D681E1A}" type="parTrans" cxnId="{B5E12914-7D40-4CCF-B6F5-1A3525883B1C}">
      <dgm:prSet/>
      <dgm:spPr/>
      <dgm:t>
        <a:bodyPr/>
        <a:lstStyle/>
        <a:p>
          <a:endParaRPr lang="zh-CN" altLang="en-US"/>
        </a:p>
      </dgm:t>
    </dgm:pt>
    <dgm:pt modelId="{89560C07-A7DD-449F-BE30-5DCFC8162DBD}" type="sibTrans" cxnId="{B5E12914-7D40-4CCF-B6F5-1A3525883B1C}">
      <dgm:prSet/>
      <dgm:spPr/>
      <dgm:t>
        <a:bodyPr/>
        <a:lstStyle/>
        <a:p>
          <a:endParaRPr lang="zh-CN" altLang="en-US"/>
        </a:p>
      </dgm:t>
    </dgm:pt>
    <dgm:pt modelId="{70125024-B8AD-4911-92C8-6F287646AE78}">
      <dgm:prSet/>
      <dgm:spPr/>
      <dgm:t>
        <a:bodyPr/>
        <a:lstStyle/>
        <a:p>
          <a:pPr rtl="0"/>
          <a:r>
            <a:rPr lang="zh-CN" dirty="0" smtClean="0"/>
            <a:t>有一些慢的节点（</a:t>
          </a:r>
          <a:r>
            <a:rPr lang="en-US" i="1" dirty="0" smtClean="0"/>
            <a:t>“</a:t>
          </a:r>
          <a:r>
            <a:rPr lang="zh-CN" dirty="0" smtClean="0"/>
            <a:t>落伍者</a:t>
          </a:r>
          <a:r>
            <a:rPr lang="en-US" dirty="0" smtClean="0"/>
            <a:t>”</a:t>
          </a:r>
          <a:r>
            <a:rPr lang="zh-CN" dirty="0" smtClean="0"/>
            <a:t>）会限制剩下程序的执行速度</a:t>
          </a:r>
          <a:endParaRPr lang="zh-CN" dirty="0"/>
        </a:p>
      </dgm:t>
    </dgm:pt>
    <dgm:pt modelId="{7F4AB1DA-3419-4ABF-8704-3000D796F940}" type="parTrans" cxnId="{FE092BD6-CE65-4443-B5C9-37379AF979BE}">
      <dgm:prSet/>
      <dgm:spPr/>
      <dgm:t>
        <a:bodyPr/>
        <a:lstStyle/>
        <a:p>
          <a:endParaRPr lang="zh-CN" altLang="en-US"/>
        </a:p>
      </dgm:t>
    </dgm:pt>
    <dgm:pt modelId="{842C8CB2-28C4-46B7-9071-FD5017FF480A}" type="sibTrans" cxnId="{FE092BD6-CE65-4443-B5C9-37379AF979BE}">
      <dgm:prSet/>
      <dgm:spPr/>
      <dgm:t>
        <a:bodyPr/>
        <a:lstStyle/>
        <a:p>
          <a:endParaRPr lang="zh-CN" altLang="en-US"/>
        </a:p>
      </dgm:t>
    </dgm:pt>
    <dgm:pt modelId="{08BA2AC7-2F15-4B35-8E4E-01C79C9FDB4C}">
      <dgm:prSet/>
      <dgm:spPr/>
      <dgm:t>
        <a:bodyPr/>
        <a:lstStyle/>
        <a:p>
          <a:pPr rtl="0"/>
          <a:r>
            <a:rPr lang="zh-CN" smtClean="0"/>
            <a:t>解决方法</a:t>
          </a:r>
          <a:endParaRPr lang="zh-CN"/>
        </a:p>
      </dgm:t>
    </dgm:pt>
    <dgm:pt modelId="{487AF6B0-D8AA-4EC8-8CA2-A2D61B9A263A}" type="parTrans" cxnId="{88FCAAE5-3EDD-4ED2-BCEC-9AFF7F34493B}">
      <dgm:prSet/>
      <dgm:spPr/>
      <dgm:t>
        <a:bodyPr/>
        <a:lstStyle/>
        <a:p>
          <a:endParaRPr lang="zh-CN" altLang="en-US"/>
        </a:p>
      </dgm:t>
    </dgm:pt>
    <dgm:pt modelId="{E33F7937-3642-4C5C-AA89-22E3BCB77E9B}" type="sibTrans" cxnId="{88FCAAE5-3EDD-4ED2-BCEC-9AFF7F34493B}">
      <dgm:prSet/>
      <dgm:spPr/>
      <dgm:t>
        <a:bodyPr/>
        <a:lstStyle/>
        <a:p>
          <a:endParaRPr lang="zh-CN" altLang="en-US"/>
        </a:p>
      </dgm:t>
    </dgm:pt>
    <dgm:pt modelId="{20275063-212B-4FB5-87ED-4839A4664126}">
      <dgm:prSet/>
      <dgm:spPr/>
      <dgm:t>
        <a:bodyPr/>
        <a:lstStyle/>
        <a:p>
          <a:pPr rtl="0"/>
          <a:r>
            <a:rPr lang="en-US" i="1" smtClean="0"/>
            <a:t>“</a:t>
          </a:r>
          <a:r>
            <a:rPr lang="zh-CN" smtClean="0"/>
            <a:t>推测性的执行（</a:t>
          </a:r>
          <a:r>
            <a:rPr lang="en-US" smtClean="0"/>
            <a:t>Speculative execution</a:t>
          </a:r>
          <a:r>
            <a:rPr lang="zh-CN" smtClean="0"/>
            <a:t>）</a:t>
          </a:r>
          <a:r>
            <a:rPr lang="en-US" smtClean="0"/>
            <a:t>”</a:t>
          </a:r>
          <a:r>
            <a:rPr lang="zh-CN" smtClean="0"/>
            <a:t>的任务备份机制</a:t>
          </a:r>
          <a:r>
            <a:rPr lang="en-US" smtClean="0"/>
            <a:t>——</a:t>
          </a:r>
          <a:r>
            <a:rPr lang="zh-CN" smtClean="0"/>
            <a:t>当作业中大多数的任务都已经完成时，系统在几个空闲的节点上调度</a:t>
          </a:r>
          <a:r>
            <a:rPr lang="zh-CN" b="1" smtClean="0"/>
            <a:t>执行剩余任务的拷贝</a:t>
          </a:r>
          <a:r>
            <a:rPr lang="zh-CN" smtClean="0"/>
            <a:t>，并在多个</a:t>
          </a:r>
          <a:r>
            <a:rPr lang="en-US" smtClean="0"/>
            <a:t>Worker</a:t>
          </a:r>
          <a:r>
            <a:rPr lang="zh-CN" smtClean="0"/>
            <a:t>同时进行相同的剩余任务。</a:t>
          </a:r>
          <a:endParaRPr lang="zh-CN" dirty="0"/>
        </a:p>
      </dgm:t>
    </dgm:pt>
    <dgm:pt modelId="{A7A05B8E-13E4-44EB-BAD1-5E304355500C}" type="parTrans" cxnId="{1323A6AD-C5EA-4780-BBFC-202D0F17A994}">
      <dgm:prSet/>
      <dgm:spPr/>
      <dgm:t>
        <a:bodyPr/>
        <a:lstStyle/>
        <a:p>
          <a:endParaRPr lang="zh-CN" altLang="en-US"/>
        </a:p>
      </dgm:t>
    </dgm:pt>
    <dgm:pt modelId="{336A3051-70B1-4B6A-A350-F67D99134C2B}" type="sibTrans" cxnId="{1323A6AD-C5EA-4780-BBFC-202D0F17A994}">
      <dgm:prSet/>
      <dgm:spPr/>
      <dgm:t>
        <a:bodyPr/>
        <a:lstStyle/>
        <a:p>
          <a:endParaRPr lang="zh-CN" altLang="en-US"/>
        </a:p>
      </dgm:t>
    </dgm:pt>
    <dgm:pt modelId="{705F3850-3BC7-45C5-A16E-D17C64A03ABA}">
      <dgm:prSet/>
      <dgm:spPr/>
      <dgm:t>
        <a:bodyPr/>
        <a:lstStyle/>
        <a:p>
          <a:pPr rtl="0"/>
          <a:endParaRPr lang="zh-CN" dirty="0"/>
        </a:p>
      </dgm:t>
    </dgm:pt>
    <dgm:pt modelId="{7539F551-DF0E-477E-A869-F666DBBC1ACB}" type="parTrans" cxnId="{3C63BFCE-A215-44A6-97DD-BFA0ACF4827E}">
      <dgm:prSet/>
      <dgm:spPr/>
      <dgm:t>
        <a:bodyPr/>
        <a:lstStyle/>
        <a:p>
          <a:endParaRPr lang="zh-CN" altLang="en-US"/>
        </a:p>
      </dgm:t>
    </dgm:pt>
    <dgm:pt modelId="{AAA8F54B-7FB0-4831-B218-E5843B6A05A9}" type="sibTrans" cxnId="{3C63BFCE-A215-44A6-97DD-BFA0ACF4827E}">
      <dgm:prSet/>
      <dgm:spPr/>
      <dgm:t>
        <a:bodyPr/>
        <a:lstStyle/>
        <a:p>
          <a:endParaRPr lang="zh-CN" altLang="en-US"/>
        </a:p>
      </dgm:t>
    </dgm:pt>
    <dgm:pt modelId="{AA1E223E-CB3E-4CDE-AE2D-A0F802FFE833}">
      <dgm:prSet/>
      <dgm:spPr/>
      <dgm:t>
        <a:bodyPr/>
        <a:lstStyle/>
        <a:p>
          <a:pPr rtl="0"/>
          <a:endParaRPr lang="zh-CN" dirty="0"/>
        </a:p>
      </dgm:t>
    </dgm:pt>
    <dgm:pt modelId="{0B26092C-D2A0-4056-AF79-3E975CC7E73E}" type="parTrans" cxnId="{EBB2CE7E-7A17-4BE0-818E-C9CCDD51A97F}">
      <dgm:prSet/>
      <dgm:spPr/>
      <dgm:t>
        <a:bodyPr/>
        <a:lstStyle/>
        <a:p>
          <a:endParaRPr lang="zh-CN" altLang="en-US"/>
        </a:p>
      </dgm:t>
    </dgm:pt>
    <dgm:pt modelId="{CAE27F57-6FA5-4087-9567-328DFCE679AE}" type="sibTrans" cxnId="{EBB2CE7E-7A17-4BE0-818E-C9CCDD51A97F}">
      <dgm:prSet/>
      <dgm:spPr/>
      <dgm:t>
        <a:bodyPr/>
        <a:lstStyle/>
        <a:p>
          <a:endParaRPr lang="zh-CN" altLang="en-US"/>
        </a:p>
      </dgm:t>
    </dgm:pt>
    <dgm:pt modelId="{A9828CE6-2444-49EF-9599-06C7359990E3}" type="pres">
      <dgm:prSet presAssocID="{EBED794E-BDA5-471C-8869-64B9CB239566}" presName="Name0" presStyleCnt="0">
        <dgm:presLayoutVars>
          <dgm:dir/>
          <dgm:animLvl val="lvl"/>
          <dgm:resizeHandles val="exact"/>
        </dgm:presLayoutVars>
      </dgm:prSet>
      <dgm:spPr/>
      <dgm:t>
        <a:bodyPr/>
        <a:lstStyle/>
        <a:p>
          <a:endParaRPr lang="zh-CN" altLang="en-US"/>
        </a:p>
      </dgm:t>
    </dgm:pt>
    <dgm:pt modelId="{34027C1A-7EC8-4329-BA52-D72DCEF40D34}" type="pres">
      <dgm:prSet presAssocID="{CB89C0FC-8132-47CE-8501-B59739616F3B}" presName="composite" presStyleCnt="0"/>
      <dgm:spPr/>
    </dgm:pt>
    <dgm:pt modelId="{3CF557B4-EB9F-4F78-8A77-4E48225DD09B}" type="pres">
      <dgm:prSet presAssocID="{CB89C0FC-8132-47CE-8501-B59739616F3B}" presName="parTx" presStyleLbl="alignNode1" presStyleIdx="0" presStyleCnt="2">
        <dgm:presLayoutVars>
          <dgm:chMax val="0"/>
          <dgm:chPref val="0"/>
          <dgm:bulletEnabled val="1"/>
        </dgm:presLayoutVars>
      </dgm:prSet>
      <dgm:spPr/>
      <dgm:t>
        <a:bodyPr/>
        <a:lstStyle/>
        <a:p>
          <a:endParaRPr lang="zh-CN" altLang="en-US"/>
        </a:p>
      </dgm:t>
    </dgm:pt>
    <dgm:pt modelId="{5275672A-67A5-49AD-AEA7-064DDED4EA0B}" type="pres">
      <dgm:prSet presAssocID="{CB89C0FC-8132-47CE-8501-B59739616F3B}" presName="desTx" presStyleLbl="alignAccFollowNode1" presStyleIdx="0" presStyleCnt="2">
        <dgm:presLayoutVars>
          <dgm:bulletEnabled val="1"/>
        </dgm:presLayoutVars>
      </dgm:prSet>
      <dgm:spPr/>
      <dgm:t>
        <a:bodyPr/>
        <a:lstStyle/>
        <a:p>
          <a:endParaRPr lang="zh-CN" altLang="en-US"/>
        </a:p>
      </dgm:t>
    </dgm:pt>
    <dgm:pt modelId="{FCD14550-66B1-4451-B0CA-929B8EB6986B}" type="pres">
      <dgm:prSet presAssocID="{89560C07-A7DD-449F-BE30-5DCFC8162DBD}" presName="space" presStyleCnt="0"/>
      <dgm:spPr/>
    </dgm:pt>
    <dgm:pt modelId="{B7FA1867-1A73-40B9-B27A-384C98133A80}" type="pres">
      <dgm:prSet presAssocID="{08BA2AC7-2F15-4B35-8E4E-01C79C9FDB4C}" presName="composite" presStyleCnt="0"/>
      <dgm:spPr/>
    </dgm:pt>
    <dgm:pt modelId="{D6DB16B3-C3B2-4058-8791-F3D8EA1CECE0}" type="pres">
      <dgm:prSet presAssocID="{08BA2AC7-2F15-4B35-8E4E-01C79C9FDB4C}" presName="parTx" presStyleLbl="alignNode1" presStyleIdx="1" presStyleCnt="2">
        <dgm:presLayoutVars>
          <dgm:chMax val="0"/>
          <dgm:chPref val="0"/>
          <dgm:bulletEnabled val="1"/>
        </dgm:presLayoutVars>
      </dgm:prSet>
      <dgm:spPr/>
      <dgm:t>
        <a:bodyPr/>
        <a:lstStyle/>
        <a:p>
          <a:endParaRPr lang="zh-CN" altLang="en-US"/>
        </a:p>
      </dgm:t>
    </dgm:pt>
    <dgm:pt modelId="{9915E617-6421-45B0-BE9D-1FF8C90518FB}" type="pres">
      <dgm:prSet presAssocID="{08BA2AC7-2F15-4B35-8E4E-01C79C9FDB4C}" presName="desTx" presStyleLbl="alignAccFollowNode1" presStyleIdx="1" presStyleCnt="2">
        <dgm:presLayoutVars>
          <dgm:bulletEnabled val="1"/>
        </dgm:presLayoutVars>
      </dgm:prSet>
      <dgm:spPr/>
      <dgm:t>
        <a:bodyPr/>
        <a:lstStyle/>
        <a:p>
          <a:endParaRPr lang="zh-CN" altLang="en-US"/>
        </a:p>
      </dgm:t>
    </dgm:pt>
  </dgm:ptLst>
  <dgm:cxnLst>
    <dgm:cxn modelId="{1323A6AD-C5EA-4780-BBFC-202D0F17A994}" srcId="{08BA2AC7-2F15-4B35-8E4E-01C79C9FDB4C}" destId="{20275063-212B-4FB5-87ED-4839A4664126}" srcOrd="0" destOrd="0" parTransId="{A7A05B8E-13E4-44EB-BAD1-5E304355500C}" sibTransId="{336A3051-70B1-4B6A-A350-F67D99134C2B}"/>
    <dgm:cxn modelId="{EBB2CE7E-7A17-4BE0-818E-C9CCDD51A97F}" srcId="{08BA2AC7-2F15-4B35-8E4E-01C79C9FDB4C}" destId="{AA1E223E-CB3E-4CDE-AE2D-A0F802FFE833}" srcOrd="1" destOrd="0" parTransId="{0B26092C-D2A0-4056-AF79-3E975CC7E73E}" sibTransId="{CAE27F57-6FA5-4087-9567-328DFCE679AE}"/>
    <dgm:cxn modelId="{1B652416-2D81-4962-B561-911D003F7695}" type="presOf" srcId="{705F3850-3BC7-45C5-A16E-D17C64A03ABA}" destId="{5275672A-67A5-49AD-AEA7-064DDED4EA0B}" srcOrd="0" destOrd="1" presId="urn:microsoft.com/office/officeart/2005/8/layout/hList1"/>
    <dgm:cxn modelId="{2BE94E60-829F-4211-BADA-9080C6FF5A19}" type="presOf" srcId="{EBED794E-BDA5-471C-8869-64B9CB239566}" destId="{A9828CE6-2444-49EF-9599-06C7359990E3}" srcOrd="0" destOrd="0" presId="urn:microsoft.com/office/officeart/2005/8/layout/hList1"/>
    <dgm:cxn modelId="{88FCAAE5-3EDD-4ED2-BCEC-9AFF7F34493B}" srcId="{EBED794E-BDA5-471C-8869-64B9CB239566}" destId="{08BA2AC7-2F15-4B35-8E4E-01C79C9FDB4C}" srcOrd="1" destOrd="0" parTransId="{487AF6B0-D8AA-4EC8-8CA2-A2D61B9A263A}" sibTransId="{E33F7937-3642-4C5C-AA89-22E3BCB77E9B}"/>
    <dgm:cxn modelId="{FE092BD6-CE65-4443-B5C9-37379AF979BE}" srcId="{CB89C0FC-8132-47CE-8501-B59739616F3B}" destId="{70125024-B8AD-4911-92C8-6F287646AE78}" srcOrd="0" destOrd="0" parTransId="{7F4AB1DA-3419-4ABF-8704-3000D796F940}" sibTransId="{842C8CB2-28C4-46B7-9071-FD5017FF480A}"/>
    <dgm:cxn modelId="{458D2789-21E8-496E-BE39-B2467C7B8531}" type="presOf" srcId="{CB89C0FC-8132-47CE-8501-B59739616F3B}" destId="{3CF557B4-EB9F-4F78-8A77-4E48225DD09B}" srcOrd="0" destOrd="0" presId="urn:microsoft.com/office/officeart/2005/8/layout/hList1"/>
    <dgm:cxn modelId="{B92F8F3B-8900-4067-AF1A-8764BDB31921}" type="presOf" srcId="{20275063-212B-4FB5-87ED-4839A4664126}" destId="{9915E617-6421-45B0-BE9D-1FF8C90518FB}" srcOrd="0" destOrd="0" presId="urn:microsoft.com/office/officeart/2005/8/layout/hList1"/>
    <dgm:cxn modelId="{AB1C2CAC-B818-4693-BD3D-46543BCC033A}" type="presOf" srcId="{AA1E223E-CB3E-4CDE-AE2D-A0F802FFE833}" destId="{9915E617-6421-45B0-BE9D-1FF8C90518FB}" srcOrd="0" destOrd="1" presId="urn:microsoft.com/office/officeart/2005/8/layout/hList1"/>
    <dgm:cxn modelId="{6AB2DB07-D656-4E99-BB6A-BFBC4172608A}" type="presOf" srcId="{70125024-B8AD-4911-92C8-6F287646AE78}" destId="{5275672A-67A5-49AD-AEA7-064DDED4EA0B}" srcOrd="0" destOrd="0" presId="urn:microsoft.com/office/officeart/2005/8/layout/hList1"/>
    <dgm:cxn modelId="{B5E12914-7D40-4CCF-B6F5-1A3525883B1C}" srcId="{EBED794E-BDA5-471C-8869-64B9CB239566}" destId="{CB89C0FC-8132-47CE-8501-B59739616F3B}" srcOrd="0" destOrd="0" parTransId="{4F76A2FA-25C0-46A7-AC82-257D7D681E1A}" sibTransId="{89560C07-A7DD-449F-BE30-5DCFC8162DBD}"/>
    <dgm:cxn modelId="{4AE319A1-B327-40AA-8342-D3968C7DAD59}" type="presOf" srcId="{08BA2AC7-2F15-4B35-8E4E-01C79C9FDB4C}" destId="{D6DB16B3-C3B2-4058-8791-F3D8EA1CECE0}" srcOrd="0" destOrd="0" presId="urn:microsoft.com/office/officeart/2005/8/layout/hList1"/>
    <dgm:cxn modelId="{3C63BFCE-A215-44A6-97DD-BFA0ACF4827E}" srcId="{CB89C0FC-8132-47CE-8501-B59739616F3B}" destId="{705F3850-3BC7-45C5-A16E-D17C64A03ABA}" srcOrd="1" destOrd="0" parTransId="{7539F551-DF0E-477E-A869-F666DBBC1ACB}" sibTransId="{AAA8F54B-7FB0-4831-B218-E5843B6A05A9}"/>
    <dgm:cxn modelId="{96F4BF1F-56BC-4FF1-8E7F-20582F85FDEC}" type="presParOf" srcId="{A9828CE6-2444-49EF-9599-06C7359990E3}" destId="{34027C1A-7EC8-4329-BA52-D72DCEF40D34}" srcOrd="0" destOrd="0" presId="urn:microsoft.com/office/officeart/2005/8/layout/hList1"/>
    <dgm:cxn modelId="{9F6AD18C-AC9F-4600-9A50-02C2E2796F55}" type="presParOf" srcId="{34027C1A-7EC8-4329-BA52-D72DCEF40D34}" destId="{3CF557B4-EB9F-4F78-8A77-4E48225DD09B}" srcOrd="0" destOrd="0" presId="urn:microsoft.com/office/officeart/2005/8/layout/hList1"/>
    <dgm:cxn modelId="{3B30E893-6D15-4CF4-92EF-5D14AFE2C1AC}" type="presParOf" srcId="{34027C1A-7EC8-4329-BA52-D72DCEF40D34}" destId="{5275672A-67A5-49AD-AEA7-064DDED4EA0B}" srcOrd="1" destOrd="0" presId="urn:microsoft.com/office/officeart/2005/8/layout/hList1"/>
    <dgm:cxn modelId="{D128116C-162E-4D3B-BEFC-FC22AFDB6421}" type="presParOf" srcId="{A9828CE6-2444-49EF-9599-06C7359990E3}" destId="{FCD14550-66B1-4451-B0CA-929B8EB6986B}" srcOrd="1" destOrd="0" presId="urn:microsoft.com/office/officeart/2005/8/layout/hList1"/>
    <dgm:cxn modelId="{2FDE04A3-7FC8-4914-B57F-CC28218E4223}" type="presParOf" srcId="{A9828CE6-2444-49EF-9599-06C7359990E3}" destId="{B7FA1867-1A73-40B9-B27A-384C98133A80}" srcOrd="2" destOrd="0" presId="urn:microsoft.com/office/officeart/2005/8/layout/hList1"/>
    <dgm:cxn modelId="{9E6FD44A-CF3D-45B1-9FFA-584E5330CF86}" type="presParOf" srcId="{B7FA1867-1A73-40B9-B27A-384C98133A80}" destId="{D6DB16B3-C3B2-4058-8791-F3D8EA1CECE0}" srcOrd="0" destOrd="0" presId="urn:microsoft.com/office/officeart/2005/8/layout/hList1"/>
    <dgm:cxn modelId="{417F059A-E64B-4934-A6F5-B85A3620419C}" type="presParOf" srcId="{B7FA1867-1A73-40B9-B27A-384C98133A80}" destId="{9915E617-6421-45B0-BE9D-1FF8C90518F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30D6AF1-40AD-4000-A12E-0F4DA810740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ED1A5695-B757-4D73-8613-ECBB1E4AFA25}">
      <dgm:prSet/>
      <dgm:spPr/>
      <dgm:t>
        <a:bodyPr/>
        <a:lstStyle/>
        <a:p>
          <a:pPr rtl="0"/>
          <a:r>
            <a:rPr lang="zh-CN" b="1" smtClean="0"/>
            <a:t>（</a:t>
          </a:r>
          <a:r>
            <a:rPr lang="en-US" b="1" smtClean="0"/>
            <a:t>1</a:t>
          </a:r>
          <a:r>
            <a:rPr lang="zh-CN" b="1" smtClean="0"/>
            <a:t>）分区函数</a:t>
          </a:r>
          <a:endParaRPr lang="zh-CN"/>
        </a:p>
      </dgm:t>
    </dgm:pt>
    <dgm:pt modelId="{C99EB964-5E0B-4F37-BA6E-A260E3482209}" type="parTrans" cxnId="{57EE8744-1E2F-4F77-9800-9D1ABF7183EF}">
      <dgm:prSet/>
      <dgm:spPr/>
      <dgm:t>
        <a:bodyPr/>
        <a:lstStyle/>
        <a:p>
          <a:endParaRPr lang="zh-CN" altLang="en-US"/>
        </a:p>
      </dgm:t>
    </dgm:pt>
    <dgm:pt modelId="{A4CCD5B3-94CE-477D-9314-E339457AC15B}" type="sibTrans" cxnId="{57EE8744-1E2F-4F77-9800-9D1ABF7183EF}">
      <dgm:prSet/>
      <dgm:spPr/>
      <dgm:t>
        <a:bodyPr/>
        <a:lstStyle/>
        <a:p>
          <a:endParaRPr lang="zh-CN" altLang="en-US"/>
        </a:p>
      </dgm:t>
    </dgm:pt>
    <dgm:pt modelId="{24509DAE-56FB-4F8E-B14C-EDC649DBEE9A}">
      <dgm:prSet/>
      <dgm:spPr/>
      <dgm:t>
        <a:bodyPr/>
        <a:lstStyle/>
        <a:p>
          <a:pPr rtl="0"/>
          <a:r>
            <a:rPr lang="zh-CN" b="1" smtClean="0"/>
            <a:t>（</a:t>
          </a:r>
          <a:r>
            <a:rPr lang="en-US" b="1" smtClean="0"/>
            <a:t>2</a:t>
          </a:r>
          <a:r>
            <a:rPr lang="zh-CN" b="1" smtClean="0"/>
            <a:t>）</a:t>
          </a:r>
          <a:r>
            <a:rPr lang="en-US" b="1" i="1" smtClean="0"/>
            <a:t>Combiner</a:t>
          </a:r>
          <a:r>
            <a:rPr lang="zh-CN" b="1" i="1" smtClean="0"/>
            <a:t>（）</a:t>
          </a:r>
          <a:r>
            <a:rPr lang="zh-CN" b="1" smtClean="0"/>
            <a:t>函数</a:t>
          </a:r>
          <a:endParaRPr lang="zh-CN"/>
        </a:p>
      </dgm:t>
    </dgm:pt>
    <dgm:pt modelId="{563373BE-7C23-4A43-830A-D8D7B2E47602}" type="parTrans" cxnId="{E2C7F69E-3351-465E-AC4F-D7257301E957}">
      <dgm:prSet/>
      <dgm:spPr/>
      <dgm:t>
        <a:bodyPr/>
        <a:lstStyle/>
        <a:p>
          <a:endParaRPr lang="zh-CN" altLang="en-US"/>
        </a:p>
      </dgm:t>
    </dgm:pt>
    <dgm:pt modelId="{B988282E-0112-483B-A0D4-9157CEF49086}" type="sibTrans" cxnId="{E2C7F69E-3351-465E-AC4F-D7257301E957}">
      <dgm:prSet/>
      <dgm:spPr/>
      <dgm:t>
        <a:bodyPr/>
        <a:lstStyle/>
        <a:p>
          <a:endParaRPr lang="zh-CN" altLang="en-US"/>
        </a:p>
      </dgm:t>
    </dgm:pt>
    <dgm:pt modelId="{EDC7D51B-0F87-4E8D-B37A-92E96B1FA2E1}">
      <dgm:prSet/>
      <dgm:spPr/>
      <dgm:t>
        <a:bodyPr/>
        <a:lstStyle/>
        <a:p>
          <a:pPr rtl="0"/>
          <a:r>
            <a:rPr lang="zh-CN" b="1" smtClean="0"/>
            <a:t>（</a:t>
          </a:r>
          <a:r>
            <a:rPr lang="en-US" b="1" smtClean="0"/>
            <a:t>3</a:t>
          </a:r>
          <a:r>
            <a:rPr lang="zh-CN" b="1" smtClean="0"/>
            <a:t>）跳过损坏记录</a:t>
          </a:r>
          <a:endParaRPr lang="zh-CN"/>
        </a:p>
      </dgm:t>
    </dgm:pt>
    <dgm:pt modelId="{AABE28F5-93D2-47ED-BAD0-931E1114B98D}" type="parTrans" cxnId="{64E7E491-173C-4DF8-9B66-83EF68048015}">
      <dgm:prSet/>
      <dgm:spPr/>
      <dgm:t>
        <a:bodyPr/>
        <a:lstStyle/>
        <a:p>
          <a:endParaRPr lang="zh-CN" altLang="en-US"/>
        </a:p>
      </dgm:t>
    </dgm:pt>
    <dgm:pt modelId="{E4E293F2-CA19-46B5-A9B4-20489FAE855D}" type="sibTrans" cxnId="{64E7E491-173C-4DF8-9B66-83EF68048015}">
      <dgm:prSet/>
      <dgm:spPr/>
      <dgm:t>
        <a:bodyPr/>
        <a:lstStyle/>
        <a:p>
          <a:endParaRPr lang="zh-CN" altLang="en-US"/>
        </a:p>
      </dgm:t>
    </dgm:pt>
    <dgm:pt modelId="{632A90E8-2BE4-4BCC-B581-25250943D65F}">
      <dgm:prSet/>
      <dgm:spPr/>
      <dgm:t>
        <a:bodyPr/>
        <a:lstStyle/>
        <a:p>
          <a:pPr rtl="0"/>
          <a:r>
            <a:rPr lang="zh-CN" b="1" smtClean="0"/>
            <a:t>（</a:t>
          </a:r>
          <a:r>
            <a:rPr lang="en-US" b="1" smtClean="0"/>
            <a:t>4</a:t>
          </a:r>
          <a:r>
            <a:rPr lang="zh-CN" b="1" smtClean="0"/>
            <a:t>）本地执行</a:t>
          </a:r>
          <a:endParaRPr lang="zh-CN"/>
        </a:p>
      </dgm:t>
    </dgm:pt>
    <dgm:pt modelId="{A9BFAF4B-3003-4696-A614-AB0EF9E5C637}" type="parTrans" cxnId="{00D6D0FF-85FD-40B2-85CF-219C25A341B8}">
      <dgm:prSet/>
      <dgm:spPr/>
      <dgm:t>
        <a:bodyPr/>
        <a:lstStyle/>
        <a:p>
          <a:endParaRPr lang="zh-CN" altLang="en-US"/>
        </a:p>
      </dgm:t>
    </dgm:pt>
    <dgm:pt modelId="{745EF616-0BCE-4494-8DAB-6BD3583F6B97}" type="sibTrans" cxnId="{00D6D0FF-85FD-40B2-85CF-219C25A341B8}">
      <dgm:prSet/>
      <dgm:spPr/>
      <dgm:t>
        <a:bodyPr/>
        <a:lstStyle/>
        <a:p>
          <a:endParaRPr lang="zh-CN" altLang="en-US"/>
        </a:p>
      </dgm:t>
    </dgm:pt>
    <dgm:pt modelId="{A7DADFB9-66FC-48D5-A712-BC5FD4D80970}">
      <dgm:prSet/>
      <dgm:spPr/>
      <dgm:t>
        <a:bodyPr/>
        <a:lstStyle/>
        <a:p>
          <a:pPr rtl="0"/>
          <a:r>
            <a:rPr lang="zh-CN" b="1" smtClean="0"/>
            <a:t>（</a:t>
          </a:r>
          <a:r>
            <a:rPr lang="en-US" b="1" smtClean="0"/>
            <a:t>5</a:t>
          </a:r>
          <a:r>
            <a:rPr lang="zh-CN" b="1" smtClean="0"/>
            <a:t>）状态信息</a:t>
          </a:r>
          <a:endParaRPr lang="zh-CN"/>
        </a:p>
      </dgm:t>
    </dgm:pt>
    <dgm:pt modelId="{0457CDCB-E776-4441-8165-42AF5664A2C4}" type="parTrans" cxnId="{A553B4EB-0EA5-4600-BDEC-495D6F053CE5}">
      <dgm:prSet/>
      <dgm:spPr/>
      <dgm:t>
        <a:bodyPr/>
        <a:lstStyle/>
        <a:p>
          <a:endParaRPr lang="zh-CN" altLang="en-US"/>
        </a:p>
      </dgm:t>
    </dgm:pt>
    <dgm:pt modelId="{78D72C36-D219-4C92-AF7D-B8572D6F28CE}" type="sibTrans" cxnId="{A553B4EB-0EA5-4600-BDEC-495D6F053CE5}">
      <dgm:prSet/>
      <dgm:spPr/>
      <dgm:t>
        <a:bodyPr/>
        <a:lstStyle/>
        <a:p>
          <a:endParaRPr lang="zh-CN" altLang="en-US"/>
        </a:p>
      </dgm:t>
    </dgm:pt>
    <dgm:pt modelId="{E4835C2A-7FDC-4F5F-B51D-8B26F40017C2}">
      <dgm:prSet/>
      <dgm:spPr/>
      <dgm:t>
        <a:bodyPr/>
        <a:lstStyle/>
        <a:p>
          <a:pPr rtl="0"/>
          <a:r>
            <a:rPr lang="zh-CN" b="1" smtClean="0"/>
            <a:t>（</a:t>
          </a:r>
          <a:r>
            <a:rPr lang="en-US" b="1" smtClean="0"/>
            <a:t>6</a:t>
          </a:r>
          <a:r>
            <a:rPr lang="zh-CN" b="1" smtClean="0"/>
            <a:t>）计数器</a:t>
          </a:r>
          <a:endParaRPr lang="zh-CN"/>
        </a:p>
      </dgm:t>
    </dgm:pt>
    <dgm:pt modelId="{85079B80-42BF-45A5-BBC5-628E0FA36A5C}" type="parTrans" cxnId="{CF78EE9E-6CFD-4E82-A31C-34F5BF5D12C7}">
      <dgm:prSet/>
      <dgm:spPr/>
      <dgm:t>
        <a:bodyPr/>
        <a:lstStyle/>
        <a:p>
          <a:endParaRPr lang="zh-CN" altLang="en-US"/>
        </a:p>
      </dgm:t>
    </dgm:pt>
    <dgm:pt modelId="{4C8F38FF-EAFE-4C8D-854B-F775EAD69CBE}" type="sibTrans" cxnId="{CF78EE9E-6CFD-4E82-A31C-34F5BF5D12C7}">
      <dgm:prSet/>
      <dgm:spPr/>
      <dgm:t>
        <a:bodyPr/>
        <a:lstStyle/>
        <a:p>
          <a:endParaRPr lang="zh-CN" altLang="en-US"/>
        </a:p>
      </dgm:t>
    </dgm:pt>
    <dgm:pt modelId="{A03A4BE6-07B6-4790-A6F5-67C7DD7DDB1B}" type="pres">
      <dgm:prSet presAssocID="{430D6AF1-40AD-4000-A12E-0F4DA810740F}" presName="linear" presStyleCnt="0">
        <dgm:presLayoutVars>
          <dgm:animLvl val="lvl"/>
          <dgm:resizeHandles val="exact"/>
        </dgm:presLayoutVars>
      </dgm:prSet>
      <dgm:spPr/>
      <dgm:t>
        <a:bodyPr/>
        <a:lstStyle/>
        <a:p>
          <a:endParaRPr lang="zh-CN" altLang="en-US"/>
        </a:p>
      </dgm:t>
    </dgm:pt>
    <dgm:pt modelId="{3CEBE565-338D-4408-981C-EDB8D606800E}" type="pres">
      <dgm:prSet presAssocID="{ED1A5695-B757-4D73-8613-ECBB1E4AFA25}" presName="parentText" presStyleLbl="node1" presStyleIdx="0" presStyleCnt="6">
        <dgm:presLayoutVars>
          <dgm:chMax val="0"/>
          <dgm:bulletEnabled val="1"/>
        </dgm:presLayoutVars>
      </dgm:prSet>
      <dgm:spPr/>
      <dgm:t>
        <a:bodyPr/>
        <a:lstStyle/>
        <a:p>
          <a:endParaRPr lang="zh-CN" altLang="en-US"/>
        </a:p>
      </dgm:t>
    </dgm:pt>
    <dgm:pt modelId="{EDC593FC-9461-4F8B-921E-32DB4EC53AE0}" type="pres">
      <dgm:prSet presAssocID="{A4CCD5B3-94CE-477D-9314-E339457AC15B}" presName="spacer" presStyleCnt="0"/>
      <dgm:spPr/>
      <dgm:t>
        <a:bodyPr/>
        <a:lstStyle/>
        <a:p>
          <a:endParaRPr lang="zh-CN" altLang="en-US"/>
        </a:p>
      </dgm:t>
    </dgm:pt>
    <dgm:pt modelId="{68BA72D5-D4A8-410E-912D-BCC9D2ED6E70}" type="pres">
      <dgm:prSet presAssocID="{24509DAE-56FB-4F8E-B14C-EDC649DBEE9A}" presName="parentText" presStyleLbl="node1" presStyleIdx="1" presStyleCnt="6">
        <dgm:presLayoutVars>
          <dgm:chMax val="0"/>
          <dgm:bulletEnabled val="1"/>
        </dgm:presLayoutVars>
      </dgm:prSet>
      <dgm:spPr/>
      <dgm:t>
        <a:bodyPr/>
        <a:lstStyle/>
        <a:p>
          <a:endParaRPr lang="zh-CN" altLang="en-US"/>
        </a:p>
      </dgm:t>
    </dgm:pt>
    <dgm:pt modelId="{4687AA02-707B-43FB-AEF0-39FEF33915F0}" type="pres">
      <dgm:prSet presAssocID="{B988282E-0112-483B-A0D4-9157CEF49086}" presName="spacer" presStyleCnt="0"/>
      <dgm:spPr/>
      <dgm:t>
        <a:bodyPr/>
        <a:lstStyle/>
        <a:p>
          <a:endParaRPr lang="zh-CN" altLang="en-US"/>
        </a:p>
      </dgm:t>
    </dgm:pt>
    <dgm:pt modelId="{3AD3BF29-0A52-4DC2-8CFC-8040D732606D}" type="pres">
      <dgm:prSet presAssocID="{EDC7D51B-0F87-4E8D-B37A-92E96B1FA2E1}" presName="parentText" presStyleLbl="node1" presStyleIdx="2" presStyleCnt="6">
        <dgm:presLayoutVars>
          <dgm:chMax val="0"/>
          <dgm:bulletEnabled val="1"/>
        </dgm:presLayoutVars>
      </dgm:prSet>
      <dgm:spPr/>
      <dgm:t>
        <a:bodyPr/>
        <a:lstStyle/>
        <a:p>
          <a:endParaRPr lang="zh-CN" altLang="en-US"/>
        </a:p>
      </dgm:t>
    </dgm:pt>
    <dgm:pt modelId="{CF655687-A024-49CD-B023-16D3D4A2B067}" type="pres">
      <dgm:prSet presAssocID="{E4E293F2-CA19-46B5-A9B4-20489FAE855D}" presName="spacer" presStyleCnt="0"/>
      <dgm:spPr/>
      <dgm:t>
        <a:bodyPr/>
        <a:lstStyle/>
        <a:p>
          <a:endParaRPr lang="zh-CN" altLang="en-US"/>
        </a:p>
      </dgm:t>
    </dgm:pt>
    <dgm:pt modelId="{3B7F5E7F-8D66-4359-9F32-35CDFEF8123A}" type="pres">
      <dgm:prSet presAssocID="{632A90E8-2BE4-4BCC-B581-25250943D65F}" presName="parentText" presStyleLbl="node1" presStyleIdx="3" presStyleCnt="6">
        <dgm:presLayoutVars>
          <dgm:chMax val="0"/>
          <dgm:bulletEnabled val="1"/>
        </dgm:presLayoutVars>
      </dgm:prSet>
      <dgm:spPr/>
      <dgm:t>
        <a:bodyPr/>
        <a:lstStyle/>
        <a:p>
          <a:endParaRPr lang="zh-CN" altLang="en-US"/>
        </a:p>
      </dgm:t>
    </dgm:pt>
    <dgm:pt modelId="{D9E99A48-40B7-4BF4-AF12-563011A8FFB1}" type="pres">
      <dgm:prSet presAssocID="{745EF616-0BCE-4494-8DAB-6BD3583F6B97}" presName="spacer" presStyleCnt="0"/>
      <dgm:spPr/>
      <dgm:t>
        <a:bodyPr/>
        <a:lstStyle/>
        <a:p>
          <a:endParaRPr lang="zh-CN" altLang="en-US"/>
        </a:p>
      </dgm:t>
    </dgm:pt>
    <dgm:pt modelId="{1412DE39-CB21-4652-9234-C9F832F2E0D4}" type="pres">
      <dgm:prSet presAssocID="{A7DADFB9-66FC-48D5-A712-BC5FD4D80970}" presName="parentText" presStyleLbl="node1" presStyleIdx="4" presStyleCnt="6">
        <dgm:presLayoutVars>
          <dgm:chMax val="0"/>
          <dgm:bulletEnabled val="1"/>
        </dgm:presLayoutVars>
      </dgm:prSet>
      <dgm:spPr/>
      <dgm:t>
        <a:bodyPr/>
        <a:lstStyle/>
        <a:p>
          <a:endParaRPr lang="zh-CN" altLang="en-US"/>
        </a:p>
      </dgm:t>
    </dgm:pt>
    <dgm:pt modelId="{3CB192BB-AC57-41FE-A862-50A6D4300149}" type="pres">
      <dgm:prSet presAssocID="{78D72C36-D219-4C92-AF7D-B8572D6F28CE}" presName="spacer" presStyleCnt="0"/>
      <dgm:spPr/>
      <dgm:t>
        <a:bodyPr/>
        <a:lstStyle/>
        <a:p>
          <a:endParaRPr lang="zh-CN" altLang="en-US"/>
        </a:p>
      </dgm:t>
    </dgm:pt>
    <dgm:pt modelId="{FE38E71D-21FD-4CD0-9176-786A5EDC98A8}" type="pres">
      <dgm:prSet presAssocID="{E4835C2A-7FDC-4F5F-B51D-8B26F40017C2}" presName="parentText" presStyleLbl="node1" presStyleIdx="5" presStyleCnt="6">
        <dgm:presLayoutVars>
          <dgm:chMax val="0"/>
          <dgm:bulletEnabled val="1"/>
        </dgm:presLayoutVars>
      </dgm:prSet>
      <dgm:spPr/>
      <dgm:t>
        <a:bodyPr/>
        <a:lstStyle/>
        <a:p>
          <a:endParaRPr lang="zh-CN" altLang="en-US"/>
        </a:p>
      </dgm:t>
    </dgm:pt>
  </dgm:ptLst>
  <dgm:cxnLst>
    <dgm:cxn modelId="{C9972CB5-CEA8-41F7-BE9D-BA5A38F54368}" type="presOf" srcId="{632A90E8-2BE4-4BCC-B581-25250943D65F}" destId="{3B7F5E7F-8D66-4359-9F32-35CDFEF8123A}" srcOrd="0" destOrd="0" presId="urn:microsoft.com/office/officeart/2005/8/layout/vList2"/>
    <dgm:cxn modelId="{A553B4EB-0EA5-4600-BDEC-495D6F053CE5}" srcId="{430D6AF1-40AD-4000-A12E-0F4DA810740F}" destId="{A7DADFB9-66FC-48D5-A712-BC5FD4D80970}" srcOrd="4" destOrd="0" parTransId="{0457CDCB-E776-4441-8165-42AF5664A2C4}" sibTransId="{78D72C36-D219-4C92-AF7D-B8572D6F28CE}"/>
    <dgm:cxn modelId="{6F0B9A48-10FB-4C3F-B27C-DF36585A9530}" type="presOf" srcId="{A7DADFB9-66FC-48D5-A712-BC5FD4D80970}" destId="{1412DE39-CB21-4652-9234-C9F832F2E0D4}" srcOrd="0" destOrd="0" presId="urn:microsoft.com/office/officeart/2005/8/layout/vList2"/>
    <dgm:cxn modelId="{D7C3347B-7CFC-447F-8F83-4F34A566D88E}" type="presOf" srcId="{430D6AF1-40AD-4000-A12E-0F4DA810740F}" destId="{A03A4BE6-07B6-4790-A6F5-67C7DD7DDB1B}" srcOrd="0" destOrd="0" presId="urn:microsoft.com/office/officeart/2005/8/layout/vList2"/>
    <dgm:cxn modelId="{DDDCDB39-A75D-4699-9763-82524AF482D8}" type="presOf" srcId="{EDC7D51B-0F87-4E8D-B37A-92E96B1FA2E1}" destId="{3AD3BF29-0A52-4DC2-8CFC-8040D732606D}" srcOrd="0" destOrd="0" presId="urn:microsoft.com/office/officeart/2005/8/layout/vList2"/>
    <dgm:cxn modelId="{899F62B6-7E61-4F49-8136-879E8BD7263F}" type="presOf" srcId="{E4835C2A-7FDC-4F5F-B51D-8B26F40017C2}" destId="{FE38E71D-21FD-4CD0-9176-786A5EDC98A8}" srcOrd="0" destOrd="0" presId="urn:microsoft.com/office/officeart/2005/8/layout/vList2"/>
    <dgm:cxn modelId="{57EE8744-1E2F-4F77-9800-9D1ABF7183EF}" srcId="{430D6AF1-40AD-4000-A12E-0F4DA810740F}" destId="{ED1A5695-B757-4D73-8613-ECBB1E4AFA25}" srcOrd="0" destOrd="0" parTransId="{C99EB964-5E0B-4F37-BA6E-A260E3482209}" sibTransId="{A4CCD5B3-94CE-477D-9314-E339457AC15B}"/>
    <dgm:cxn modelId="{D96A2A4C-854F-4986-8174-639B3DEBEECA}" type="presOf" srcId="{24509DAE-56FB-4F8E-B14C-EDC649DBEE9A}" destId="{68BA72D5-D4A8-410E-912D-BCC9D2ED6E70}" srcOrd="0" destOrd="0" presId="urn:microsoft.com/office/officeart/2005/8/layout/vList2"/>
    <dgm:cxn modelId="{00D6D0FF-85FD-40B2-85CF-219C25A341B8}" srcId="{430D6AF1-40AD-4000-A12E-0F4DA810740F}" destId="{632A90E8-2BE4-4BCC-B581-25250943D65F}" srcOrd="3" destOrd="0" parTransId="{A9BFAF4B-3003-4696-A614-AB0EF9E5C637}" sibTransId="{745EF616-0BCE-4494-8DAB-6BD3583F6B97}"/>
    <dgm:cxn modelId="{64E7E491-173C-4DF8-9B66-83EF68048015}" srcId="{430D6AF1-40AD-4000-A12E-0F4DA810740F}" destId="{EDC7D51B-0F87-4E8D-B37A-92E96B1FA2E1}" srcOrd="2" destOrd="0" parTransId="{AABE28F5-93D2-47ED-BAD0-931E1114B98D}" sibTransId="{E4E293F2-CA19-46B5-A9B4-20489FAE855D}"/>
    <dgm:cxn modelId="{EC3BCDE7-7797-4F64-8D0B-5EBA46828525}" type="presOf" srcId="{ED1A5695-B757-4D73-8613-ECBB1E4AFA25}" destId="{3CEBE565-338D-4408-981C-EDB8D606800E}" srcOrd="0" destOrd="0" presId="urn:microsoft.com/office/officeart/2005/8/layout/vList2"/>
    <dgm:cxn modelId="{CF78EE9E-6CFD-4E82-A31C-34F5BF5D12C7}" srcId="{430D6AF1-40AD-4000-A12E-0F4DA810740F}" destId="{E4835C2A-7FDC-4F5F-B51D-8B26F40017C2}" srcOrd="5" destOrd="0" parTransId="{85079B80-42BF-45A5-BBC5-628E0FA36A5C}" sibTransId="{4C8F38FF-EAFE-4C8D-854B-F775EAD69CBE}"/>
    <dgm:cxn modelId="{E2C7F69E-3351-465E-AC4F-D7257301E957}" srcId="{430D6AF1-40AD-4000-A12E-0F4DA810740F}" destId="{24509DAE-56FB-4F8E-B14C-EDC649DBEE9A}" srcOrd="1" destOrd="0" parTransId="{563373BE-7C23-4A43-830A-D8D7B2E47602}" sibTransId="{B988282E-0112-483B-A0D4-9157CEF49086}"/>
    <dgm:cxn modelId="{FBEEE99D-219B-4674-8044-0C9B3539D360}" type="presParOf" srcId="{A03A4BE6-07B6-4790-A6F5-67C7DD7DDB1B}" destId="{3CEBE565-338D-4408-981C-EDB8D606800E}" srcOrd="0" destOrd="0" presId="urn:microsoft.com/office/officeart/2005/8/layout/vList2"/>
    <dgm:cxn modelId="{78939D46-B788-40BA-83F8-3D3CF9AA0AA0}" type="presParOf" srcId="{A03A4BE6-07B6-4790-A6F5-67C7DD7DDB1B}" destId="{EDC593FC-9461-4F8B-921E-32DB4EC53AE0}" srcOrd="1" destOrd="0" presId="urn:microsoft.com/office/officeart/2005/8/layout/vList2"/>
    <dgm:cxn modelId="{97418AFE-24B8-41B0-8123-6D6772282E3B}" type="presParOf" srcId="{A03A4BE6-07B6-4790-A6F5-67C7DD7DDB1B}" destId="{68BA72D5-D4A8-410E-912D-BCC9D2ED6E70}" srcOrd="2" destOrd="0" presId="urn:microsoft.com/office/officeart/2005/8/layout/vList2"/>
    <dgm:cxn modelId="{D83FE174-4401-47FA-AC68-2F5AB0AF0B09}" type="presParOf" srcId="{A03A4BE6-07B6-4790-A6F5-67C7DD7DDB1B}" destId="{4687AA02-707B-43FB-AEF0-39FEF33915F0}" srcOrd="3" destOrd="0" presId="urn:microsoft.com/office/officeart/2005/8/layout/vList2"/>
    <dgm:cxn modelId="{54D3935F-D98C-4536-B919-6EBF315D4521}" type="presParOf" srcId="{A03A4BE6-07B6-4790-A6F5-67C7DD7DDB1B}" destId="{3AD3BF29-0A52-4DC2-8CFC-8040D732606D}" srcOrd="4" destOrd="0" presId="urn:microsoft.com/office/officeart/2005/8/layout/vList2"/>
    <dgm:cxn modelId="{7ABDD2D1-E23F-4CAC-B213-017B2D400603}" type="presParOf" srcId="{A03A4BE6-07B6-4790-A6F5-67C7DD7DDB1B}" destId="{CF655687-A024-49CD-B023-16D3D4A2B067}" srcOrd="5" destOrd="0" presId="urn:microsoft.com/office/officeart/2005/8/layout/vList2"/>
    <dgm:cxn modelId="{B5DF3C39-C303-4795-88B4-65B08F94A3DD}" type="presParOf" srcId="{A03A4BE6-07B6-4790-A6F5-67C7DD7DDB1B}" destId="{3B7F5E7F-8D66-4359-9F32-35CDFEF8123A}" srcOrd="6" destOrd="0" presId="urn:microsoft.com/office/officeart/2005/8/layout/vList2"/>
    <dgm:cxn modelId="{3FC5671C-A419-4A06-933B-95DA725FE54D}" type="presParOf" srcId="{A03A4BE6-07B6-4790-A6F5-67C7DD7DDB1B}" destId="{D9E99A48-40B7-4BF4-AF12-563011A8FFB1}" srcOrd="7" destOrd="0" presId="urn:microsoft.com/office/officeart/2005/8/layout/vList2"/>
    <dgm:cxn modelId="{B6B8F8D6-9D68-4872-A2CC-783EFE15DCC5}" type="presParOf" srcId="{A03A4BE6-07B6-4790-A6F5-67C7DD7DDB1B}" destId="{1412DE39-CB21-4652-9234-C9F832F2E0D4}" srcOrd="8" destOrd="0" presId="urn:microsoft.com/office/officeart/2005/8/layout/vList2"/>
    <dgm:cxn modelId="{D2103299-B444-45E2-90ED-C678B512517F}" type="presParOf" srcId="{A03A4BE6-07B6-4790-A6F5-67C7DD7DDB1B}" destId="{3CB192BB-AC57-41FE-A862-50A6D4300149}" srcOrd="9" destOrd="0" presId="urn:microsoft.com/office/officeart/2005/8/layout/vList2"/>
    <dgm:cxn modelId="{64F590F9-4C9F-4B2C-8555-143435B22ADE}" type="presParOf" srcId="{A03A4BE6-07B6-4790-A6F5-67C7DD7DDB1B}" destId="{FE38E71D-21FD-4CD0-9176-786A5EDC98A8}"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94E01A3-6FAE-43E4-B73D-5AE8EB068730}"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98D28C8D-408E-4554-8AE1-0C860BE27592}">
      <dgm:prSet/>
      <dgm:spPr/>
      <dgm:t>
        <a:bodyPr/>
        <a:lstStyle/>
        <a:p>
          <a:pPr rtl="0"/>
          <a:r>
            <a:rPr lang="zh-CN" smtClean="0"/>
            <a:t>功能</a:t>
          </a:r>
          <a:endParaRPr lang="zh-CN"/>
        </a:p>
      </dgm:t>
    </dgm:pt>
    <dgm:pt modelId="{02F379AB-4298-45DD-BC4B-C7922E6C8388}" type="parTrans" cxnId="{12A91EC7-124D-47C9-8A08-F900FAE2C4EF}">
      <dgm:prSet/>
      <dgm:spPr/>
      <dgm:t>
        <a:bodyPr/>
        <a:lstStyle/>
        <a:p>
          <a:endParaRPr lang="zh-CN" altLang="en-US"/>
        </a:p>
      </dgm:t>
    </dgm:pt>
    <dgm:pt modelId="{A2605AF1-E793-4284-9439-3BA8F6604B70}" type="sibTrans" cxnId="{12A91EC7-124D-47C9-8A08-F900FAE2C4EF}">
      <dgm:prSet/>
      <dgm:spPr/>
      <dgm:t>
        <a:bodyPr/>
        <a:lstStyle/>
        <a:p>
          <a:endParaRPr lang="zh-CN" altLang="en-US"/>
        </a:p>
      </dgm:t>
    </dgm:pt>
    <dgm:pt modelId="{16C9CED0-BFB3-4FAB-808D-D58528EB3C05}">
      <dgm:prSet/>
      <dgm:spPr/>
      <dgm:t>
        <a:bodyPr/>
        <a:lstStyle/>
        <a:p>
          <a:pPr rtl="0"/>
          <a:r>
            <a:rPr lang="en-US" smtClean="0"/>
            <a:t>MapReduce</a:t>
          </a:r>
          <a:r>
            <a:rPr lang="zh-CN" smtClean="0"/>
            <a:t>在中间</a:t>
          </a:r>
          <a:r>
            <a:rPr lang="en-US" i="1" smtClean="0"/>
            <a:t>key</a:t>
          </a:r>
          <a:r>
            <a:rPr lang="zh-CN" smtClean="0"/>
            <a:t>上使用分区函数来对数据进行分区</a:t>
          </a:r>
          <a:endParaRPr lang="zh-CN"/>
        </a:p>
      </dgm:t>
    </dgm:pt>
    <dgm:pt modelId="{15CDA7DC-C714-4A61-8A71-6ACEE0E3352C}" type="parTrans" cxnId="{3F869026-5FF9-48E4-B439-82A62A00892C}">
      <dgm:prSet/>
      <dgm:spPr/>
      <dgm:t>
        <a:bodyPr/>
        <a:lstStyle/>
        <a:p>
          <a:endParaRPr lang="zh-CN" altLang="en-US"/>
        </a:p>
      </dgm:t>
    </dgm:pt>
    <dgm:pt modelId="{B5A23900-E60C-4834-8A33-0A5EB1A0088E}" type="sibTrans" cxnId="{3F869026-5FF9-48E4-B439-82A62A00892C}">
      <dgm:prSet/>
      <dgm:spPr/>
      <dgm:t>
        <a:bodyPr/>
        <a:lstStyle/>
        <a:p>
          <a:endParaRPr lang="zh-CN" altLang="en-US"/>
        </a:p>
      </dgm:t>
    </dgm:pt>
    <dgm:pt modelId="{0043E6A1-1464-4ED0-B87E-29B7684129C5}">
      <dgm:prSet/>
      <dgm:spPr/>
      <dgm:t>
        <a:bodyPr/>
        <a:lstStyle/>
        <a:p>
          <a:pPr rtl="0"/>
          <a:r>
            <a:rPr lang="zh-CN" smtClean="0"/>
            <a:t>目的</a:t>
          </a:r>
          <a:endParaRPr lang="zh-CN"/>
        </a:p>
      </dgm:t>
    </dgm:pt>
    <dgm:pt modelId="{FC767C60-DCE7-4472-BB45-9A560BD494C3}" type="parTrans" cxnId="{805040A3-8A76-4ED2-ABFC-5A3FB1BDE30C}">
      <dgm:prSet/>
      <dgm:spPr/>
      <dgm:t>
        <a:bodyPr/>
        <a:lstStyle/>
        <a:p>
          <a:endParaRPr lang="zh-CN" altLang="en-US"/>
        </a:p>
      </dgm:t>
    </dgm:pt>
    <dgm:pt modelId="{81DA7DA2-4E15-4D37-ABBA-C8916125B880}" type="sibTrans" cxnId="{805040A3-8A76-4ED2-ABFC-5A3FB1BDE30C}">
      <dgm:prSet/>
      <dgm:spPr/>
      <dgm:t>
        <a:bodyPr/>
        <a:lstStyle/>
        <a:p>
          <a:endParaRPr lang="zh-CN" altLang="en-US"/>
        </a:p>
      </dgm:t>
    </dgm:pt>
    <dgm:pt modelId="{E78A1429-67F9-4ABA-9DCA-3D27481E646B}">
      <dgm:prSet/>
      <dgm:spPr/>
      <dgm:t>
        <a:bodyPr/>
        <a:lstStyle/>
        <a:p>
          <a:pPr rtl="0"/>
          <a:r>
            <a:rPr lang="zh-CN" smtClean="0"/>
            <a:t>为每个</a:t>
          </a:r>
          <a:r>
            <a:rPr lang="en-US" smtClean="0"/>
            <a:t>reduce</a:t>
          </a:r>
          <a:r>
            <a:rPr lang="zh-CN" smtClean="0"/>
            <a:t>函数分配一个分区</a:t>
          </a:r>
          <a:endParaRPr lang="zh-CN"/>
        </a:p>
      </dgm:t>
    </dgm:pt>
    <dgm:pt modelId="{B88DECE3-498A-4889-9C0C-2AF2F923210B}" type="parTrans" cxnId="{D8A1B2AE-3ECC-4A37-A6C3-96E787AF838C}">
      <dgm:prSet/>
      <dgm:spPr/>
      <dgm:t>
        <a:bodyPr/>
        <a:lstStyle/>
        <a:p>
          <a:endParaRPr lang="zh-CN" altLang="en-US"/>
        </a:p>
      </dgm:t>
    </dgm:pt>
    <dgm:pt modelId="{7295E43E-96FE-48E1-AA59-B891366F15EA}" type="sibTrans" cxnId="{D8A1B2AE-3ECC-4A37-A6C3-96E787AF838C}">
      <dgm:prSet/>
      <dgm:spPr/>
      <dgm:t>
        <a:bodyPr/>
        <a:lstStyle/>
        <a:p>
          <a:endParaRPr lang="zh-CN" altLang="en-US"/>
        </a:p>
      </dgm:t>
    </dgm:pt>
    <dgm:pt modelId="{B39514D6-BE2A-4B87-9F2A-D579AA0F173B}">
      <dgm:prSet/>
      <dgm:spPr/>
      <dgm:t>
        <a:bodyPr/>
        <a:lstStyle/>
        <a:p>
          <a:pPr rtl="0"/>
          <a:r>
            <a:rPr lang="zh-CN" smtClean="0"/>
            <a:t>分区函数</a:t>
          </a:r>
          <a:endParaRPr lang="zh-CN"/>
        </a:p>
      </dgm:t>
    </dgm:pt>
    <dgm:pt modelId="{99B2F9F1-1B75-485F-8311-A07ABE83D8D9}" type="parTrans" cxnId="{6334DBD0-BC9E-4DE6-ABF9-748D3CDF223E}">
      <dgm:prSet/>
      <dgm:spPr/>
      <dgm:t>
        <a:bodyPr/>
        <a:lstStyle/>
        <a:p>
          <a:endParaRPr lang="zh-CN" altLang="en-US"/>
        </a:p>
      </dgm:t>
    </dgm:pt>
    <dgm:pt modelId="{619FDA79-D396-410F-AB9D-C7C8686D5637}" type="sibTrans" cxnId="{6334DBD0-BC9E-4DE6-ABF9-748D3CDF223E}">
      <dgm:prSet/>
      <dgm:spPr/>
      <dgm:t>
        <a:bodyPr/>
        <a:lstStyle/>
        <a:p>
          <a:endParaRPr lang="zh-CN" altLang="en-US"/>
        </a:p>
      </dgm:t>
    </dgm:pt>
    <dgm:pt modelId="{27FEFCB0-89EB-4CBC-8602-E2B3602C610A}">
      <dgm:prSet/>
      <dgm:spPr/>
      <dgm:t>
        <a:bodyPr/>
        <a:lstStyle/>
        <a:p>
          <a:pPr rtl="0"/>
          <a:r>
            <a:rPr lang="en-US" smtClean="0"/>
            <a:t>hash</a:t>
          </a:r>
          <a:r>
            <a:rPr lang="zh-CN" smtClean="0"/>
            <a:t>方法，比如，</a:t>
          </a:r>
          <a:r>
            <a:rPr lang="en-US" smtClean="0"/>
            <a:t>hash(</a:t>
          </a:r>
          <a:r>
            <a:rPr lang="en-US" i="1" smtClean="0"/>
            <a:t>key</a:t>
          </a:r>
          <a:r>
            <a:rPr lang="en-US" smtClean="0"/>
            <a:t>) mod R </a:t>
          </a:r>
          <a:r>
            <a:rPr lang="zh-CN" smtClean="0"/>
            <a:t>进行分区</a:t>
          </a:r>
          <a:endParaRPr lang="zh-CN"/>
        </a:p>
      </dgm:t>
    </dgm:pt>
    <dgm:pt modelId="{977B43FA-3B16-4EED-AE49-39EC40CC2261}" type="parTrans" cxnId="{C6363F25-7776-40E2-8305-2566FC51AF60}">
      <dgm:prSet/>
      <dgm:spPr/>
      <dgm:t>
        <a:bodyPr/>
        <a:lstStyle/>
        <a:p>
          <a:endParaRPr lang="zh-CN" altLang="en-US"/>
        </a:p>
      </dgm:t>
    </dgm:pt>
    <dgm:pt modelId="{5F875613-3281-45DD-A67E-B1B9162A716D}" type="sibTrans" cxnId="{C6363F25-7776-40E2-8305-2566FC51AF60}">
      <dgm:prSet/>
      <dgm:spPr/>
      <dgm:t>
        <a:bodyPr/>
        <a:lstStyle/>
        <a:p>
          <a:endParaRPr lang="zh-CN" altLang="en-US"/>
        </a:p>
      </dgm:t>
    </dgm:pt>
    <dgm:pt modelId="{8574BAD9-0F1C-4FEA-B0A3-53E255116FFB}">
      <dgm:prSet/>
      <dgm:spPr/>
      <dgm:t>
        <a:bodyPr/>
        <a:lstStyle/>
        <a:p>
          <a:pPr rtl="0"/>
          <a:r>
            <a:rPr lang="zh-CN" smtClean="0"/>
            <a:t>其他函数</a:t>
          </a:r>
          <a:endParaRPr lang="zh-CN"/>
        </a:p>
      </dgm:t>
    </dgm:pt>
    <dgm:pt modelId="{9F7CCF32-2F32-4540-8A45-DB14F27B8272}" type="parTrans" cxnId="{B445F3FE-1FD3-4491-8B35-832B112ED182}">
      <dgm:prSet/>
      <dgm:spPr/>
      <dgm:t>
        <a:bodyPr/>
        <a:lstStyle/>
        <a:p>
          <a:endParaRPr lang="zh-CN" altLang="en-US"/>
        </a:p>
      </dgm:t>
    </dgm:pt>
    <dgm:pt modelId="{4F8464DD-3E29-4E07-82B7-187F73FFFFDA}" type="sibTrans" cxnId="{B445F3FE-1FD3-4491-8B35-832B112ED182}">
      <dgm:prSet/>
      <dgm:spPr/>
      <dgm:t>
        <a:bodyPr/>
        <a:lstStyle/>
        <a:p>
          <a:endParaRPr lang="zh-CN" altLang="en-US"/>
        </a:p>
      </dgm:t>
    </dgm:pt>
    <dgm:pt modelId="{05BAE142-387B-4AA0-8A8B-6D4A8D5D7B15}" type="pres">
      <dgm:prSet presAssocID="{494E01A3-6FAE-43E4-B73D-5AE8EB068730}" presName="linear" presStyleCnt="0">
        <dgm:presLayoutVars>
          <dgm:animLvl val="lvl"/>
          <dgm:resizeHandles val="exact"/>
        </dgm:presLayoutVars>
      </dgm:prSet>
      <dgm:spPr/>
      <dgm:t>
        <a:bodyPr/>
        <a:lstStyle/>
        <a:p>
          <a:endParaRPr lang="zh-CN" altLang="en-US"/>
        </a:p>
      </dgm:t>
    </dgm:pt>
    <dgm:pt modelId="{76809122-2C91-4519-8617-8C464A9F47A2}" type="pres">
      <dgm:prSet presAssocID="{98D28C8D-408E-4554-8AE1-0C860BE27592}" presName="parentText" presStyleLbl="node1" presStyleIdx="0" presStyleCnt="3">
        <dgm:presLayoutVars>
          <dgm:chMax val="0"/>
          <dgm:bulletEnabled val="1"/>
        </dgm:presLayoutVars>
      </dgm:prSet>
      <dgm:spPr/>
      <dgm:t>
        <a:bodyPr/>
        <a:lstStyle/>
        <a:p>
          <a:endParaRPr lang="zh-CN" altLang="en-US"/>
        </a:p>
      </dgm:t>
    </dgm:pt>
    <dgm:pt modelId="{EF06A076-FFF6-45F5-A111-478BAE06C870}" type="pres">
      <dgm:prSet presAssocID="{98D28C8D-408E-4554-8AE1-0C860BE27592}" presName="childText" presStyleLbl="revTx" presStyleIdx="0" presStyleCnt="3">
        <dgm:presLayoutVars>
          <dgm:bulletEnabled val="1"/>
        </dgm:presLayoutVars>
      </dgm:prSet>
      <dgm:spPr/>
      <dgm:t>
        <a:bodyPr/>
        <a:lstStyle/>
        <a:p>
          <a:endParaRPr lang="zh-CN" altLang="en-US"/>
        </a:p>
      </dgm:t>
    </dgm:pt>
    <dgm:pt modelId="{B9053B20-E9E8-45F2-9B50-A92EF1E18597}" type="pres">
      <dgm:prSet presAssocID="{0043E6A1-1464-4ED0-B87E-29B7684129C5}" presName="parentText" presStyleLbl="node1" presStyleIdx="1" presStyleCnt="3">
        <dgm:presLayoutVars>
          <dgm:chMax val="0"/>
          <dgm:bulletEnabled val="1"/>
        </dgm:presLayoutVars>
      </dgm:prSet>
      <dgm:spPr/>
      <dgm:t>
        <a:bodyPr/>
        <a:lstStyle/>
        <a:p>
          <a:endParaRPr lang="zh-CN" altLang="en-US"/>
        </a:p>
      </dgm:t>
    </dgm:pt>
    <dgm:pt modelId="{0DBBFF7A-DB8D-4565-BD89-EF90951B69CF}" type="pres">
      <dgm:prSet presAssocID="{0043E6A1-1464-4ED0-B87E-29B7684129C5}" presName="childText" presStyleLbl="revTx" presStyleIdx="1" presStyleCnt="3">
        <dgm:presLayoutVars>
          <dgm:bulletEnabled val="1"/>
        </dgm:presLayoutVars>
      </dgm:prSet>
      <dgm:spPr/>
      <dgm:t>
        <a:bodyPr/>
        <a:lstStyle/>
        <a:p>
          <a:endParaRPr lang="zh-CN" altLang="en-US"/>
        </a:p>
      </dgm:t>
    </dgm:pt>
    <dgm:pt modelId="{2DBCC4DB-8FAA-4AA0-972A-A589F5BA371D}" type="pres">
      <dgm:prSet presAssocID="{B39514D6-BE2A-4B87-9F2A-D579AA0F173B}" presName="parentText" presStyleLbl="node1" presStyleIdx="2" presStyleCnt="3">
        <dgm:presLayoutVars>
          <dgm:chMax val="0"/>
          <dgm:bulletEnabled val="1"/>
        </dgm:presLayoutVars>
      </dgm:prSet>
      <dgm:spPr/>
      <dgm:t>
        <a:bodyPr/>
        <a:lstStyle/>
        <a:p>
          <a:endParaRPr lang="zh-CN" altLang="en-US"/>
        </a:p>
      </dgm:t>
    </dgm:pt>
    <dgm:pt modelId="{6A78019D-8E48-4A3A-86A6-7C661B230296}" type="pres">
      <dgm:prSet presAssocID="{B39514D6-BE2A-4B87-9F2A-D579AA0F173B}" presName="childText" presStyleLbl="revTx" presStyleIdx="2" presStyleCnt="3">
        <dgm:presLayoutVars>
          <dgm:bulletEnabled val="1"/>
        </dgm:presLayoutVars>
      </dgm:prSet>
      <dgm:spPr/>
      <dgm:t>
        <a:bodyPr/>
        <a:lstStyle/>
        <a:p>
          <a:endParaRPr lang="zh-CN" altLang="en-US"/>
        </a:p>
      </dgm:t>
    </dgm:pt>
  </dgm:ptLst>
  <dgm:cxnLst>
    <dgm:cxn modelId="{FA3A50FC-51F8-4311-AFA6-8B106565D7E9}" type="presOf" srcId="{8574BAD9-0F1C-4FEA-B0A3-53E255116FFB}" destId="{6A78019D-8E48-4A3A-86A6-7C661B230296}" srcOrd="0" destOrd="1" presId="urn:microsoft.com/office/officeart/2005/8/layout/vList2"/>
    <dgm:cxn modelId="{6334DBD0-BC9E-4DE6-ABF9-748D3CDF223E}" srcId="{494E01A3-6FAE-43E4-B73D-5AE8EB068730}" destId="{B39514D6-BE2A-4B87-9F2A-D579AA0F173B}" srcOrd="2" destOrd="0" parTransId="{99B2F9F1-1B75-485F-8311-A07ABE83D8D9}" sibTransId="{619FDA79-D396-410F-AB9D-C7C8686D5637}"/>
    <dgm:cxn modelId="{C6363F25-7776-40E2-8305-2566FC51AF60}" srcId="{B39514D6-BE2A-4B87-9F2A-D579AA0F173B}" destId="{27FEFCB0-89EB-4CBC-8602-E2B3602C610A}" srcOrd="0" destOrd="0" parTransId="{977B43FA-3B16-4EED-AE49-39EC40CC2261}" sibTransId="{5F875613-3281-45DD-A67E-B1B9162A716D}"/>
    <dgm:cxn modelId="{09C5FB0E-1128-475C-84B5-BB05CECFAD6C}" type="presOf" srcId="{98D28C8D-408E-4554-8AE1-0C860BE27592}" destId="{76809122-2C91-4519-8617-8C464A9F47A2}" srcOrd="0" destOrd="0" presId="urn:microsoft.com/office/officeart/2005/8/layout/vList2"/>
    <dgm:cxn modelId="{805040A3-8A76-4ED2-ABFC-5A3FB1BDE30C}" srcId="{494E01A3-6FAE-43E4-B73D-5AE8EB068730}" destId="{0043E6A1-1464-4ED0-B87E-29B7684129C5}" srcOrd="1" destOrd="0" parTransId="{FC767C60-DCE7-4472-BB45-9A560BD494C3}" sibTransId="{81DA7DA2-4E15-4D37-ABBA-C8916125B880}"/>
    <dgm:cxn modelId="{B445F3FE-1FD3-4491-8B35-832B112ED182}" srcId="{B39514D6-BE2A-4B87-9F2A-D579AA0F173B}" destId="{8574BAD9-0F1C-4FEA-B0A3-53E255116FFB}" srcOrd="1" destOrd="0" parTransId="{9F7CCF32-2F32-4540-8A45-DB14F27B8272}" sibTransId="{4F8464DD-3E29-4E07-82B7-187F73FFFFDA}"/>
    <dgm:cxn modelId="{D8A1B2AE-3ECC-4A37-A6C3-96E787AF838C}" srcId="{0043E6A1-1464-4ED0-B87E-29B7684129C5}" destId="{E78A1429-67F9-4ABA-9DCA-3D27481E646B}" srcOrd="0" destOrd="0" parTransId="{B88DECE3-498A-4889-9C0C-2AF2F923210B}" sibTransId="{7295E43E-96FE-48E1-AA59-B891366F15EA}"/>
    <dgm:cxn modelId="{BA8F3666-0F16-4246-8AB0-D665C8509580}" type="presOf" srcId="{16C9CED0-BFB3-4FAB-808D-D58528EB3C05}" destId="{EF06A076-FFF6-45F5-A111-478BAE06C870}" srcOrd="0" destOrd="0" presId="urn:microsoft.com/office/officeart/2005/8/layout/vList2"/>
    <dgm:cxn modelId="{12A91EC7-124D-47C9-8A08-F900FAE2C4EF}" srcId="{494E01A3-6FAE-43E4-B73D-5AE8EB068730}" destId="{98D28C8D-408E-4554-8AE1-0C860BE27592}" srcOrd="0" destOrd="0" parTransId="{02F379AB-4298-45DD-BC4B-C7922E6C8388}" sibTransId="{A2605AF1-E793-4284-9439-3BA8F6604B70}"/>
    <dgm:cxn modelId="{CA06FFED-AD7D-450A-BA0E-C8D1636DA6A6}" type="presOf" srcId="{27FEFCB0-89EB-4CBC-8602-E2B3602C610A}" destId="{6A78019D-8E48-4A3A-86A6-7C661B230296}" srcOrd="0" destOrd="0" presId="urn:microsoft.com/office/officeart/2005/8/layout/vList2"/>
    <dgm:cxn modelId="{0C9A26BD-E3A9-4DC3-AA77-F683F06ACE2A}" type="presOf" srcId="{0043E6A1-1464-4ED0-B87E-29B7684129C5}" destId="{B9053B20-E9E8-45F2-9B50-A92EF1E18597}" srcOrd="0" destOrd="0" presId="urn:microsoft.com/office/officeart/2005/8/layout/vList2"/>
    <dgm:cxn modelId="{E3EACFFB-56B6-46A0-ABF8-92618EF2EDA4}" type="presOf" srcId="{494E01A3-6FAE-43E4-B73D-5AE8EB068730}" destId="{05BAE142-387B-4AA0-8A8B-6D4A8D5D7B15}" srcOrd="0" destOrd="0" presId="urn:microsoft.com/office/officeart/2005/8/layout/vList2"/>
    <dgm:cxn modelId="{B060C678-2CB3-4B6C-9856-FBD6B730D9E6}" type="presOf" srcId="{B39514D6-BE2A-4B87-9F2A-D579AA0F173B}" destId="{2DBCC4DB-8FAA-4AA0-972A-A589F5BA371D}" srcOrd="0" destOrd="0" presId="urn:microsoft.com/office/officeart/2005/8/layout/vList2"/>
    <dgm:cxn modelId="{30C0B30D-B172-4C7B-AC71-7E8FD26A1646}" type="presOf" srcId="{E78A1429-67F9-4ABA-9DCA-3D27481E646B}" destId="{0DBBFF7A-DB8D-4565-BD89-EF90951B69CF}" srcOrd="0" destOrd="0" presId="urn:microsoft.com/office/officeart/2005/8/layout/vList2"/>
    <dgm:cxn modelId="{3F869026-5FF9-48E4-B439-82A62A00892C}" srcId="{98D28C8D-408E-4554-8AE1-0C860BE27592}" destId="{16C9CED0-BFB3-4FAB-808D-D58528EB3C05}" srcOrd="0" destOrd="0" parTransId="{15CDA7DC-C714-4A61-8A71-6ACEE0E3352C}" sibTransId="{B5A23900-E60C-4834-8A33-0A5EB1A0088E}"/>
    <dgm:cxn modelId="{E34F2C0F-EB47-4E22-BF99-3333E7DBA873}" type="presParOf" srcId="{05BAE142-387B-4AA0-8A8B-6D4A8D5D7B15}" destId="{76809122-2C91-4519-8617-8C464A9F47A2}" srcOrd="0" destOrd="0" presId="urn:microsoft.com/office/officeart/2005/8/layout/vList2"/>
    <dgm:cxn modelId="{8B6656D6-0F31-41F2-A0BD-10B2D03CBD3E}" type="presParOf" srcId="{05BAE142-387B-4AA0-8A8B-6D4A8D5D7B15}" destId="{EF06A076-FFF6-45F5-A111-478BAE06C870}" srcOrd="1" destOrd="0" presId="urn:microsoft.com/office/officeart/2005/8/layout/vList2"/>
    <dgm:cxn modelId="{DD1C33B2-5823-4F2E-B727-DEED6D619062}" type="presParOf" srcId="{05BAE142-387B-4AA0-8A8B-6D4A8D5D7B15}" destId="{B9053B20-E9E8-45F2-9B50-A92EF1E18597}" srcOrd="2" destOrd="0" presId="urn:microsoft.com/office/officeart/2005/8/layout/vList2"/>
    <dgm:cxn modelId="{7190ABB1-75DB-46A2-BC41-7CE259491686}" type="presParOf" srcId="{05BAE142-387B-4AA0-8A8B-6D4A8D5D7B15}" destId="{0DBBFF7A-DB8D-4565-BD89-EF90951B69CF}" srcOrd="3" destOrd="0" presId="urn:microsoft.com/office/officeart/2005/8/layout/vList2"/>
    <dgm:cxn modelId="{E4E62B4F-FA37-4AF3-A08C-33259790CA24}" type="presParOf" srcId="{05BAE142-387B-4AA0-8A8B-6D4A8D5D7B15}" destId="{2DBCC4DB-8FAA-4AA0-972A-A589F5BA371D}" srcOrd="4" destOrd="0" presId="urn:microsoft.com/office/officeart/2005/8/layout/vList2"/>
    <dgm:cxn modelId="{4A578229-779C-4A71-A688-67477A14C594}" type="presParOf" srcId="{05BAE142-387B-4AA0-8A8B-6D4A8D5D7B15}" destId="{6A78019D-8E48-4A3A-86A6-7C661B230296}"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84910FB-C57F-4F13-9D3C-41916BAC4A5B}"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95B19E5D-FD53-4566-9B9E-1798BF1FF928}">
      <dgm:prSet/>
      <dgm:spPr/>
      <dgm:t>
        <a:bodyPr/>
        <a:lstStyle/>
        <a:p>
          <a:pPr rtl="0"/>
          <a:r>
            <a:rPr lang="zh-CN" altLang="en-US" i="0" dirty="0" smtClean="0"/>
            <a:t>前提</a:t>
          </a:r>
          <a:endParaRPr lang="zh-CN" i="0" dirty="0"/>
        </a:p>
      </dgm:t>
    </dgm:pt>
    <dgm:pt modelId="{5DA6592D-6CCD-4AA6-981E-B8033D1A1B11}" type="parTrans" cxnId="{7993BA05-219E-43DB-95DF-41D9719EC9F9}">
      <dgm:prSet/>
      <dgm:spPr/>
      <dgm:t>
        <a:bodyPr/>
        <a:lstStyle/>
        <a:p>
          <a:endParaRPr lang="zh-CN" altLang="en-US"/>
        </a:p>
      </dgm:t>
    </dgm:pt>
    <dgm:pt modelId="{5EA9185E-96D7-47E5-9FB4-E8179B1EE44B}" type="sibTrans" cxnId="{7993BA05-219E-43DB-95DF-41D9719EC9F9}">
      <dgm:prSet/>
      <dgm:spPr/>
      <dgm:t>
        <a:bodyPr/>
        <a:lstStyle/>
        <a:p>
          <a:endParaRPr lang="zh-CN" altLang="en-US"/>
        </a:p>
      </dgm:t>
    </dgm:pt>
    <dgm:pt modelId="{13E14188-D11D-4159-9B18-0A553B35E6D0}">
      <dgm:prSet/>
      <dgm:spPr/>
      <dgm:t>
        <a:bodyPr/>
        <a:lstStyle/>
        <a:p>
          <a:pPr rtl="0"/>
          <a:r>
            <a:rPr lang="zh-CN" i="0" dirty="0" smtClean="0"/>
            <a:t>减少</a:t>
          </a:r>
          <a:r>
            <a:rPr lang="en-US" i="0" dirty="0" smtClean="0"/>
            <a:t>map</a:t>
          </a:r>
          <a:r>
            <a:rPr lang="zh-CN" i="0" dirty="0" smtClean="0"/>
            <a:t>与</a:t>
          </a:r>
          <a:r>
            <a:rPr lang="en-US" i="0" dirty="0" smtClean="0"/>
            <a:t>reduce</a:t>
          </a:r>
          <a:r>
            <a:rPr lang="zh-CN" i="0" dirty="0" smtClean="0"/>
            <a:t>之间的数据传递量</a:t>
          </a:r>
          <a:endParaRPr lang="zh-CN" i="0" dirty="0"/>
        </a:p>
      </dgm:t>
    </dgm:pt>
    <dgm:pt modelId="{920AB1E2-7544-4184-811C-0E55F8C1CC43}" type="parTrans" cxnId="{E8A7ADCE-6C56-48CD-9BD2-DA121E9485A5}">
      <dgm:prSet/>
      <dgm:spPr/>
      <dgm:t>
        <a:bodyPr/>
        <a:lstStyle/>
        <a:p>
          <a:endParaRPr lang="zh-CN" altLang="en-US"/>
        </a:p>
      </dgm:t>
    </dgm:pt>
    <dgm:pt modelId="{BABED8B1-6BFB-482F-878F-103ED391C9CB}" type="sibTrans" cxnId="{E8A7ADCE-6C56-48CD-9BD2-DA121E9485A5}">
      <dgm:prSet/>
      <dgm:spPr/>
      <dgm:t>
        <a:bodyPr/>
        <a:lstStyle/>
        <a:p>
          <a:endParaRPr lang="zh-CN" altLang="en-US"/>
        </a:p>
      </dgm:t>
    </dgm:pt>
    <dgm:pt modelId="{29C538CD-2D09-4783-8914-3B5AE4A8CFC3}">
      <dgm:prSet/>
      <dgm:spPr/>
      <dgm:t>
        <a:bodyPr/>
        <a:lstStyle/>
        <a:p>
          <a:pPr rtl="0"/>
          <a:r>
            <a:rPr lang="zh-CN" i="0" dirty="0" smtClean="0"/>
            <a:t>提高</a:t>
          </a:r>
          <a:r>
            <a:rPr lang="en-US" i="0" dirty="0" err="1" smtClean="0"/>
            <a:t>MapReduce</a:t>
          </a:r>
          <a:r>
            <a:rPr lang="zh-CN" i="0" dirty="0" smtClean="0"/>
            <a:t>的处理速度</a:t>
          </a:r>
          <a:endParaRPr lang="zh-CN" i="0" dirty="0"/>
        </a:p>
      </dgm:t>
    </dgm:pt>
    <dgm:pt modelId="{78111F29-8B40-400A-B2B9-F860B447A1F7}" type="parTrans" cxnId="{2A03C6EA-E8C8-4AE3-93BB-419F8A3C9961}">
      <dgm:prSet/>
      <dgm:spPr/>
      <dgm:t>
        <a:bodyPr/>
        <a:lstStyle/>
        <a:p>
          <a:endParaRPr lang="zh-CN" altLang="en-US"/>
        </a:p>
      </dgm:t>
    </dgm:pt>
    <dgm:pt modelId="{7A7D9E5A-7BB9-4F99-8571-50C17FA19EDA}" type="sibTrans" cxnId="{2A03C6EA-E8C8-4AE3-93BB-419F8A3C9961}">
      <dgm:prSet/>
      <dgm:spPr/>
      <dgm:t>
        <a:bodyPr/>
        <a:lstStyle/>
        <a:p>
          <a:endParaRPr lang="zh-CN" altLang="en-US"/>
        </a:p>
      </dgm:t>
    </dgm:pt>
    <dgm:pt modelId="{0F7E7965-A019-413E-BD53-376D4267CC00}">
      <dgm:prSet/>
      <dgm:spPr/>
      <dgm:t>
        <a:bodyPr/>
        <a:lstStyle/>
        <a:p>
          <a:pPr rtl="0"/>
          <a:r>
            <a:rPr lang="zh-CN" i="0" dirty="0" smtClean="0"/>
            <a:t>方便</a:t>
          </a:r>
          <a:r>
            <a:rPr lang="en-US" i="0" dirty="0" smtClean="0"/>
            <a:t>Reduce</a:t>
          </a:r>
          <a:r>
            <a:rPr lang="zh-CN" i="0" dirty="0" smtClean="0"/>
            <a:t>函数的处理</a:t>
          </a:r>
          <a:endParaRPr lang="zh-CN" i="0" dirty="0"/>
        </a:p>
      </dgm:t>
    </dgm:pt>
    <dgm:pt modelId="{021746C5-1EDA-4303-81DC-FE89845A89B4}" type="parTrans" cxnId="{BF27B189-0CBF-4009-9C2B-42EE32B2580F}">
      <dgm:prSet/>
      <dgm:spPr/>
      <dgm:t>
        <a:bodyPr/>
        <a:lstStyle/>
        <a:p>
          <a:endParaRPr lang="zh-CN" altLang="en-US"/>
        </a:p>
      </dgm:t>
    </dgm:pt>
    <dgm:pt modelId="{2691CB23-D810-4CE9-A1C0-A5A70695EC09}" type="sibTrans" cxnId="{BF27B189-0CBF-4009-9C2B-42EE32B2580F}">
      <dgm:prSet/>
      <dgm:spPr/>
      <dgm:t>
        <a:bodyPr/>
        <a:lstStyle/>
        <a:p>
          <a:endParaRPr lang="zh-CN" altLang="en-US"/>
        </a:p>
      </dgm:t>
    </dgm:pt>
    <dgm:pt modelId="{AF630C76-BEBA-4662-99F3-A8A313D35BD6}">
      <dgm:prSet/>
      <dgm:spPr/>
      <dgm:t>
        <a:bodyPr/>
        <a:lstStyle/>
        <a:p>
          <a:pPr rtl="0"/>
          <a:r>
            <a:rPr lang="en-US" i="0" dirty="0" smtClean="0"/>
            <a:t>reduce</a:t>
          </a:r>
          <a:r>
            <a:rPr lang="zh-CN" i="0" dirty="0" smtClean="0"/>
            <a:t>（） 与</a:t>
          </a:r>
          <a:r>
            <a:rPr lang="en-US" i="0" dirty="0" smtClean="0"/>
            <a:t>Combiner</a:t>
          </a:r>
          <a:r>
            <a:rPr lang="zh-CN" i="0" dirty="0" smtClean="0"/>
            <a:t>（） 的区别</a:t>
          </a:r>
          <a:endParaRPr lang="zh-CN" i="0" dirty="0"/>
        </a:p>
      </dgm:t>
    </dgm:pt>
    <dgm:pt modelId="{4A1B0C55-DA86-46E2-9624-8BA15B9C5B2E}" type="parTrans" cxnId="{401DB913-BAAF-4227-B6C0-3D35A7B79648}">
      <dgm:prSet/>
      <dgm:spPr/>
      <dgm:t>
        <a:bodyPr/>
        <a:lstStyle/>
        <a:p>
          <a:endParaRPr lang="zh-CN" altLang="en-US"/>
        </a:p>
      </dgm:t>
    </dgm:pt>
    <dgm:pt modelId="{A16295A1-2D69-4D9F-86DF-567BB0FEA0C7}" type="sibTrans" cxnId="{401DB913-BAAF-4227-B6C0-3D35A7B79648}">
      <dgm:prSet/>
      <dgm:spPr/>
      <dgm:t>
        <a:bodyPr/>
        <a:lstStyle/>
        <a:p>
          <a:endParaRPr lang="zh-CN" altLang="en-US"/>
        </a:p>
      </dgm:t>
    </dgm:pt>
    <dgm:pt modelId="{4C4220F9-01E4-4F08-9503-8A024BCBBA8F}">
      <dgm:prSet/>
      <dgm:spPr/>
      <dgm:t>
        <a:bodyPr/>
        <a:lstStyle/>
        <a:p>
          <a:pPr rtl="0"/>
          <a:r>
            <a:rPr lang="en-US" i="0" dirty="0" smtClean="0"/>
            <a:t>reduce</a:t>
          </a:r>
          <a:r>
            <a:rPr lang="zh-CN" i="0" dirty="0" smtClean="0"/>
            <a:t>（）函数的输出被保存在最终的输出文件</a:t>
          </a:r>
          <a:endParaRPr lang="zh-CN" i="0" dirty="0"/>
        </a:p>
      </dgm:t>
    </dgm:pt>
    <dgm:pt modelId="{A83346E5-8A7F-4708-9DA3-932890F8D48A}" type="parTrans" cxnId="{EF314909-2289-4534-B744-F4D662121580}">
      <dgm:prSet/>
      <dgm:spPr/>
      <dgm:t>
        <a:bodyPr/>
        <a:lstStyle/>
        <a:p>
          <a:endParaRPr lang="zh-CN" altLang="en-US"/>
        </a:p>
      </dgm:t>
    </dgm:pt>
    <dgm:pt modelId="{DC39013D-16FF-46B5-A061-4EB86DED45C9}" type="sibTrans" cxnId="{EF314909-2289-4534-B744-F4D662121580}">
      <dgm:prSet/>
      <dgm:spPr/>
      <dgm:t>
        <a:bodyPr/>
        <a:lstStyle/>
        <a:p>
          <a:endParaRPr lang="zh-CN" altLang="en-US"/>
        </a:p>
      </dgm:t>
    </dgm:pt>
    <dgm:pt modelId="{6C79B110-84A2-4DD2-860C-3EC0507D1A41}">
      <dgm:prSet/>
      <dgm:spPr/>
      <dgm:t>
        <a:bodyPr/>
        <a:lstStyle/>
        <a:p>
          <a:pPr rtl="0"/>
          <a:endParaRPr lang="zh-CN" i="0" dirty="0"/>
        </a:p>
      </dgm:t>
    </dgm:pt>
    <dgm:pt modelId="{A3FD211E-69DE-48C7-879D-96D066CD07F8}" type="parTrans" cxnId="{2BBF891F-2AC8-4447-A85A-DFA93C09A1E6}">
      <dgm:prSet/>
      <dgm:spPr/>
      <dgm:t>
        <a:bodyPr/>
        <a:lstStyle/>
        <a:p>
          <a:endParaRPr lang="zh-CN" altLang="en-US"/>
        </a:p>
      </dgm:t>
    </dgm:pt>
    <dgm:pt modelId="{E3E9D349-E346-42EF-BAB1-9260FEE37849}" type="sibTrans" cxnId="{2BBF891F-2AC8-4447-A85A-DFA93C09A1E6}">
      <dgm:prSet/>
      <dgm:spPr/>
      <dgm:t>
        <a:bodyPr/>
        <a:lstStyle/>
        <a:p>
          <a:endParaRPr lang="zh-CN" altLang="en-US"/>
        </a:p>
      </dgm:t>
    </dgm:pt>
    <dgm:pt modelId="{208E07C7-D64F-42BB-BC8D-8D715075403F}">
      <dgm:prSet/>
      <dgm:spPr/>
      <dgm:t>
        <a:bodyPr/>
        <a:lstStyle/>
        <a:p>
          <a:pPr rtl="0"/>
          <a:r>
            <a:rPr lang="en-US" i="0" dirty="0" smtClean="0"/>
            <a:t>Combiner</a:t>
          </a:r>
          <a:r>
            <a:rPr lang="zh-CN" i="0" dirty="0" smtClean="0"/>
            <a:t>（）函数的输出被写到</a:t>
          </a:r>
          <a:r>
            <a:rPr lang="zh-CN" i="0" dirty="0" smtClean="0">
              <a:solidFill>
                <a:srgbClr val="FF0000"/>
              </a:solidFill>
            </a:rPr>
            <a:t>中间文件</a:t>
          </a:r>
          <a:r>
            <a:rPr lang="zh-CN" i="0" dirty="0" smtClean="0"/>
            <a:t>，然后被发送给</a:t>
          </a:r>
          <a:r>
            <a:rPr lang="en-US" i="0" smtClean="0"/>
            <a:t>Reduce</a:t>
          </a:r>
          <a:r>
            <a:rPr lang="zh-CN" i="0" smtClean="0"/>
            <a:t>任务</a:t>
          </a:r>
          <a:endParaRPr lang="zh-CN" i="0" dirty="0"/>
        </a:p>
      </dgm:t>
    </dgm:pt>
    <dgm:pt modelId="{C1F18BE0-AE63-4016-A883-E29E9DFA9EFC}" type="parTrans" cxnId="{40DD1C5E-B31A-41D2-A21D-D7BEF9478B04}">
      <dgm:prSet/>
      <dgm:spPr/>
      <dgm:t>
        <a:bodyPr/>
        <a:lstStyle/>
        <a:p>
          <a:endParaRPr lang="zh-CN" altLang="en-US"/>
        </a:p>
      </dgm:t>
    </dgm:pt>
    <dgm:pt modelId="{5151ADDB-913A-4F15-B3C7-D19B1CAFB921}" type="sibTrans" cxnId="{40DD1C5E-B31A-41D2-A21D-D7BEF9478B04}">
      <dgm:prSet/>
      <dgm:spPr/>
      <dgm:t>
        <a:bodyPr/>
        <a:lstStyle/>
        <a:p>
          <a:endParaRPr lang="zh-CN" altLang="en-US"/>
        </a:p>
      </dgm:t>
    </dgm:pt>
    <dgm:pt modelId="{5A50CA4D-554D-4E1C-9911-773D8A131446}">
      <dgm:prSet/>
      <dgm:spPr/>
      <dgm:t>
        <a:bodyPr/>
        <a:lstStyle/>
        <a:p>
          <a:pPr rtl="0"/>
          <a:r>
            <a:rPr lang="zh-CN" i="0" smtClean="0"/>
            <a:t>目的</a:t>
          </a:r>
          <a:endParaRPr lang="zh-CN" i="0" dirty="0"/>
        </a:p>
      </dgm:t>
    </dgm:pt>
    <dgm:pt modelId="{F77F8257-1443-4F63-8F1D-B87ED6093F52}" type="parTrans" cxnId="{728B42F8-350A-4C15-B1FB-FE0F152B29FE}">
      <dgm:prSet/>
      <dgm:spPr/>
      <dgm:t>
        <a:bodyPr/>
        <a:lstStyle/>
        <a:p>
          <a:endParaRPr lang="zh-CN" altLang="en-US"/>
        </a:p>
      </dgm:t>
    </dgm:pt>
    <dgm:pt modelId="{079E170A-3080-4695-917A-E73C05990661}" type="sibTrans" cxnId="{728B42F8-350A-4C15-B1FB-FE0F152B29FE}">
      <dgm:prSet/>
      <dgm:spPr/>
      <dgm:t>
        <a:bodyPr/>
        <a:lstStyle/>
        <a:p>
          <a:endParaRPr lang="zh-CN" altLang="en-US"/>
        </a:p>
      </dgm:t>
    </dgm:pt>
    <dgm:pt modelId="{2D82B088-AFAF-4051-A018-B893684BE55F}">
      <dgm:prSet/>
      <dgm:spPr/>
      <dgm:t>
        <a:bodyPr/>
        <a:lstStyle/>
        <a:p>
          <a:pPr rtl="0"/>
          <a:r>
            <a:rPr lang="zh-CN" altLang="en-US" i="0" dirty="0" smtClean="0"/>
            <a:t>用户自定义函数符合结合律和交换律</a:t>
          </a:r>
          <a:endParaRPr lang="zh-CN" i="0" dirty="0"/>
        </a:p>
      </dgm:t>
    </dgm:pt>
    <dgm:pt modelId="{A2192DA3-45A7-4284-8989-CCAB15F54B99}" type="parTrans" cxnId="{9992E2BD-A265-4F0B-B64D-AA6CC29DB856}">
      <dgm:prSet/>
      <dgm:spPr/>
      <dgm:t>
        <a:bodyPr/>
        <a:lstStyle/>
        <a:p>
          <a:endParaRPr lang="zh-CN" altLang="en-US"/>
        </a:p>
      </dgm:t>
    </dgm:pt>
    <dgm:pt modelId="{12E2968E-637D-4DFD-AF0D-7AE637CB51EA}" type="sibTrans" cxnId="{9992E2BD-A265-4F0B-B64D-AA6CC29DB856}">
      <dgm:prSet/>
      <dgm:spPr/>
      <dgm:t>
        <a:bodyPr/>
        <a:lstStyle/>
        <a:p>
          <a:endParaRPr lang="zh-CN" altLang="en-US"/>
        </a:p>
      </dgm:t>
    </dgm:pt>
    <dgm:pt modelId="{C8F8B768-B232-4DAD-BADD-A3D91E001DC1}" type="pres">
      <dgm:prSet presAssocID="{584910FB-C57F-4F13-9D3C-41916BAC4A5B}" presName="linear" presStyleCnt="0">
        <dgm:presLayoutVars>
          <dgm:animLvl val="lvl"/>
          <dgm:resizeHandles val="exact"/>
        </dgm:presLayoutVars>
      </dgm:prSet>
      <dgm:spPr/>
      <dgm:t>
        <a:bodyPr/>
        <a:lstStyle/>
        <a:p>
          <a:endParaRPr lang="zh-CN" altLang="en-US"/>
        </a:p>
      </dgm:t>
    </dgm:pt>
    <dgm:pt modelId="{4C3942D5-81A6-4D6D-972B-944FAF211E6C}" type="pres">
      <dgm:prSet presAssocID="{95B19E5D-FD53-4566-9B9E-1798BF1FF928}" presName="parentText" presStyleLbl="node1" presStyleIdx="0" presStyleCnt="3">
        <dgm:presLayoutVars>
          <dgm:chMax val="0"/>
          <dgm:bulletEnabled val="1"/>
        </dgm:presLayoutVars>
      </dgm:prSet>
      <dgm:spPr/>
      <dgm:t>
        <a:bodyPr/>
        <a:lstStyle/>
        <a:p>
          <a:endParaRPr lang="zh-CN" altLang="en-US"/>
        </a:p>
      </dgm:t>
    </dgm:pt>
    <dgm:pt modelId="{792604BA-1E93-4039-83D8-3F689FED3F47}" type="pres">
      <dgm:prSet presAssocID="{95B19E5D-FD53-4566-9B9E-1798BF1FF928}" presName="childText" presStyleLbl="revTx" presStyleIdx="0" presStyleCnt="3">
        <dgm:presLayoutVars>
          <dgm:bulletEnabled val="1"/>
        </dgm:presLayoutVars>
      </dgm:prSet>
      <dgm:spPr/>
      <dgm:t>
        <a:bodyPr/>
        <a:lstStyle/>
        <a:p>
          <a:endParaRPr lang="zh-CN" altLang="en-US"/>
        </a:p>
      </dgm:t>
    </dgm:pt>
    <dgm:pt modelId="{E40A1C04-57EA-45D7-8F44-3AF93EC0FCA0}" type="pres">
      <dgm:prSet presAssocID="{5A50CA4D-554D-4E1C-9911-773D8A131446}" presName="parentText" presStyleLbl="node1" presStyleIdx="1" presStyleCnt="3">
        <dgm:presLayoutVars>
          <dgm:chMax val="0"/>
          <dgm:bulletEnabled val="1"/>
        </dgm:presLayoutVars>
      </dgm:prSet>
      <dgm:spPr/>
      <dgm:t>
        <a:bodyPr/>
        <a:lstStyle/>
        <a:p>
          <a:endParaRPr lang="zh-CN" altLang="en-US"/>
        </a:p>
      </dgm:t>
    </dgm:pt>
    <dgm:pt modelId="{B71F26AA-A931-4E3E-8B8A-9BCBCF7BE35A}" type="pres">
      <dgm:prSet presAssocID="{5A50CA4D-554D-4E1C-9911-773D8A131446}" presName="childText" presStyleLbl="revTx" presStyleIdx="1" presStyleCnt="3">
        <dgm:presLayoutVars>
          <dgm:bulletEnabled val="1"/>
        </dgm:presLayoutVars>
      </dgm:prSet>
      <dgm:spPr/>
      <dgm:t>
        <a:bodyPr/>
        <a:lstStyle/>
        <a:p>
          <a:endParaRPr lang="zh-CN" altLang="en-US"/>
        </a:p>
      </dgm:t>
    </dgm:pt>
    <dgm:pt modelId="{74D6C6ED-69A4-4426-A151-3D56CEBF2853}" type="pres">
      <dgm:prSet presAssocID="{AF630C76-BEBA-4662-99F3-A8A313D35BD6}" presName="parentText" presStyleLbl="node1" presStyleIdx="2" presStyleCnt="3">
        <dgm:presLayoutVars>
          <dgm:chMax val="0"/>
          <dgm:bulletEnabled val="1"/>
        </dgm:presLayoutVars>
      </dgm:prSet>
      <dgm:spPr/>
      <dgm:t>
        <a:bodyPr/>
        <a:lstStyle/>
        <a:p>
          <a:endParaRPr lang="zh-CN" altLang="en-US"/>
        </a:p>
      </dgm:t>
    </dgm:pt>
    <dgm:pt modelId="{C5DB64C6-D35F-4DDB-A99C-19AC0872B449}" type="pres">
      <dgm:prSet presAssocID="{AF630C76-BEBA-4662-99F3-A8A313D35BD6}" presName="childText" presStyleLbl="revTx" presStyleIdx="2" presStyleCnt="3">
        <dgm:presLayoutVars>
          <dgm:bulletEnabled val="1"/>
        </dgm:presLayoutVars>
      </dgm:prSet>
      <dgm:spPr/>
      <dgm:t>
        <a:bodyPr/>
        <a:lstStyle/>
        <a:p>
          <a:endParaRPr lang="zh-CN" altLang="en-US"/>
        </a:p>
      </dgm:t>
    </dgm:pt>
  </dgm:ptLst>
  <dgm:cxnLst>
    <dgm:cxn modelId="{9992E2BD-A265-4F0B-B64D-AA6CC29DB856}" srcId="{95B19E5D-FD53-4566-9B9E-1798BF1FF928}" destId="{2D82B088-AFAF-4051-A018-B893684BE55F}" srcOrd="0" destOrd="0" parTransId="{A2192DA3-45A7-4284-8989-CCAB15F54B99}" sibTransId="{12E2968E-637D-4DFD-AF0D-7AE637CB51EA}"/>
    <dgm:cxn modelId="{CE6BE2FE-807C-49D8-993E-F1719D81536F}" type="presOf" srcId="{6C79B110-84A2-4DD2-860C-3EC0507D1A41}" destId="{B71F26AA-A931-4E3E-8B8A-9BCBCF7BE35A}" srcOrd="0" destOrd="3" presId="urn:microsoft.com/office/officeart/2005/8/layout/vList2"/>
    <dgm:cxn modelId="{BF27B189-0CBF-4009-9C2B-42EE32B2580F}" srcId="{5A50CA4D-554D-4E1C-9911-773D8A131446}" destId="{0F7E7965-A019-413E-BD53-376D4267CC00}" srcOrd="2" destOrd="0" parTransId="{021746C5-1EDA-4303-81DC-FE89845A89B4}" sibTransId="{2691CB23-D810-4CE9-A1C0-A5A70695EC09}"/>
    <dgm:cxn modelId="{E8A7ADCE-6C56-48CD-9BD2-DA121E9485A5}" srcId="{5A50CA4D-554D-4E1C-9911-773D8A131446}" destId="{13E14188-D11D-4159-9B18-0A553B35E6D0}" srcOrd="0" destOrd="0" parTransId="{920AB1E2-7544-4184-811C-0E55F8C1CC43}" sibTransId="{BABED8B1-6BFB-482F-878F-103ED391C9CB}"/>
    <dgm:cxn modelId="{2BBF891F-2AC8-4447-A85A-DFA93C09A1E6}" srcId="{5A50CA4D-554D-4E1C-9911-773D8A131446}" destId="{6C79B110-84A2-4DD2-860C-3EC0507D1A41}" srcOrd="3" destOrd="0" parTransId="{A3FD211E-69DE-48C7-879D-96D066CD07F8}" sibTransId="{E3E9D349-E346-42EF-BAB1-9260FEE37849}"/>
    <dgm:cxn modelId="{9845E722-9CCB-4A2C-85BA-BCF71CCC1F96}" type="presOf" srcId="{29C538CD-2D09-4783-8914-3B5AE4A8CFC3}" destId="{B71F26AA-A931-4E3E-8B8A-9BCBCF7BE35A}" srcOrd="0" destOrd="1" presId="urn:microsoft.com/office/officeart/2005/8/layout/vList2"/>
    <dgm:cxn modelId="{871EA408-3347-4F60-B91F-220A1A30B608}" type="presOf" srcId="{13E14188-D11D-4159-9B18-0A553B35E6D0}" destId="{B71F26AA-A931-4E3E-8B8A-9BCBCF7BE35A}" srcOrd="0" destOrd="0" presId="urn:microsoft.com/office/officeart/2005/8/layout/vList2"/>
    <dgm:cxn modelId="{F597E615-C26B-45F5-8920-9FCE1299D726}" type="presOf" srcId="{4C4220F9-01E4-4F08-9503-8A024BCBBA8F}" destId="{C5DB64C6-D35F-4DDB-A99C-19AC0872B449}" srcOrd="0" destOrd="0" presId="urn:microsoft.com/office/officeart/2005/8/layout/vList2"/>
    <dgm:cxn modelId="{A82814CC-2D54-49D8-A1EC-779006F28861}" type="presOf" srcId="{0F7E7965-A019-413E-BD53-376D4267CC00}" destId="{B71F26AA-A931-4E3E-8B8A-9BCBCF7BE35A}" srcOrd="0" destOrd="2" presId="urn:microsoft.com/office/officeart/2005/8/layout/vList2"/>
    <dgm:cxn modelId="{3631954C-423A-4B65-8BB7-791E8DC33804}" type="presOf" srcId="{95B19E5D-FD53-4566-9B9E-1798BF1FF928}" destId="{4C3942D5-81A6-4D6D-972B-944FAF211E6C}" srcOrd="0" destOrd="0" presId="urn:microsoft.com/office/officeart/2005/8/layout/vList2"/>
    <dgm:cxn modelId="{728B42F8-350A-4C15-B1FB-FE0F152B29FE}" srcId="{584910FB-C57F-4F13-9D3C-41916BAC4A5B}" destId="{5A50CA4D-554D-4E1C-9911-773D8A131446}" srcOrd="1" destOrd="0" parTransId="{F77F8257-1443-4F63-8F1D-B87ED6093F52}" sibTransId="{079E170A-3080-4695-917A-E73C05990661}"/>
    <dgm:cxn modelId="{E2C1AAEB-D3DE-42C4-A90E-F9FCC9ADE431}" type="presOf" srcId="{5A50CA4D-554D-4E1C-9911-773D8A131446}" destId="{E40A1C04-57EA-45D7-8F44-3AF93EC0FCA0}" srcOrd="0" destOrd="0" presId="urn:microsoft.com/office/officeart/2005/8/layout/vList2"/>
    <dgm:cxn modelId="{4FBEB72C-DF31-4E88-A339-57BEDB19F489}" type="presOf" srcId="{2D82B088-AFAF-4051-A018-B893684BE55F}" destId="{792604BA-1E93-4039-83D8-3F689FED3F47}" srcOrd="0" destOrd="0" presId="urn:microsoft.com/office/officeart/2005/8/layout/vList2"/>
    <dgm:cxn modelId="{40DD1C5E-B31A-41D2-A21D-D7BEF9478B04}" srcId="{AF630C76-BEBA-4662-99F3-A8A313D35BD6}" destId="{208E07C7-D64F-42BB-BC8D-8D715075403F}" srcOrd="1" destOrd="0" parTransId="{C1F18BE0-AE63-4016-A883-E29E9DFA9EFC}" sibTransId="{5151ADDB-913A-4F15-B3C7-D19B1CAFB921}"/>
    <dgm:cxn modelId="{BB1D2943-9808-4F33-967F-94534CDC064C}" type="presOf" srcId="{AF630C76-BEBA-4662-99F3-A8A313D35BD6}" destId="{74D6C6ED-69A4-4426-A151-3D56CEBF2853}" srcOrd="0" destOrd="0" presId="urn:microsoft.com/office/officeart/2005/8/layout/vList2"/>
    <dgm:cxn modelId="{7993BA05-219E-43DB-95DF-41D9719EC9F9}" srcId="{584910FB-C57F-4F13-9D3C-41916BAC4A5B}" destId="{95B19E5D-FD53-4566-9B9E-1798BF1FF928}" srcOrd="0" destOrd="0" parTransId="{5DA6592D-6CCD-4AA6-981E-B8033D1A1B11}" sibTransId="{5EA9185E-96D7-47E5-9FB4-E8179B1EE44B}"/>
    <dgm:cxn modelId="{401DB913-BAAF-4227-B6C0-3D35A7B79648}" srcId="{584910FB-C57F-4F13-9D3C-41916BAC4A5B}" destId="{AF630C76-BEBA-4662-99F3-A8A313D35BD6}" srcOrd="2" destOrd="0" parTransId="{4A1B0C55-DA86-46E2-9624-8BA15B9C5B2E}" sibTransId="{A16295A1-2D69-4D9F-86DF-567BB0FEA0C7}"/>
    <dgm:cxn modelId="{2A03C6EA-E8C8-4AE3-93BB-419F8A3C9961}" srcId="{5A50CA4D-554D-4E1C-9911-773D8A131446}" destId="{29C538CD-2D09-4783-8914-3B5AE4A8CFC3}" srcOrd="1" destOrd="0" parTransId="{78111F29-8B40-400A-B2B9-F860B447A1F7}" sibTransId="{7A7D9E5A-7BB9-4F99-8571-50C17FA19EDA}"/>
    <dgm:cxn modelId="{55B6625E-BBA0-409C-A8E7-DA57FBE7E07B}" type="presOf" srcId="{208E07C7-D64F-42BB-BC8D-8D715075403F}" destId="{C5DB64C6-D35F-4DDB-A99C-19AC0872B449}" srcOrd="0" destOrd="1" presId="urn:microsoft.com/office/officeart/2005/8/layout/vList2"/>
    <dgm:cxn modelId="{9DC9CC4B-C64C-4A00-AE8B-B3A2EFBAEE53}" type="presOf" srcId="{584910FB-C57F-4F13-9D3C-41916BAC4A5B}" destId="{C8F8B768-B232-4DAD-BADD-A3D91E001DC1}" srcOrd="0" destOrd="0" presId="urn:microsoft.com/office/officeart/2005/8/layout/vList2"/>
    <dgm:cxn modelId="{EF314909-2289-4534-B744-F4D662121580}" srcId="{AF630C76-BEBA-4662-99F3-A8A313D35BD6}" destId="{4C4220F9-01E4-4F08-9503-8A024BCBBA8F}" srcOrd="0" destOrd="0" parTransId="{A83346E5-8A7F-4708-9DA3-932890F8D48A}" sibTransId="{DC39013D-16FF-46B5-A061-4EB86DED45C9}"/>
    <dgm:cxn modelId="{86D7CB01-C096-4097-87D6-56243B8D3629}" type="presParOf" srcId="{C8F8B768-B232-4DAD-BADD-A3D91E001DC1}" destId="{4C3942D5-81A6-4D6D-972B-944FAF211E6C}" srcOrd="0" destOrd="0" presId="urn:microsoft.com/office/officeart/2005/8/layout/vList2"/>
    <dgm:cxn modelId="{9CCDADA5-F214-481C-A609-0522E5514941}" type="presParOf" srcId="{C8F8B768-B232-4DAD-BADD-A3D91E001DC1}" destId="{792604BA-1E93-4039-83D8-3F689FED3F47}" srcOrd="1" destOrd="0" presId="urn:microsoft.com/office/officeart/2005/8/layout/vList2"/>
    <dgm:cxn modelId="{02446F57-E76B-41A0-9E22-5138F1170D1B}" type="presParOf" srcId="{C8F8B768-B232-4DAD-BADD-A3D91E001DC1}" destId="{E40A1C04-57EA-45D7-8F44-3AF93EC0FCA0}" srcOrd="2" destOrd="0" presId="urn:microsoft.com/office/officeart/2005/8/layout/vList2"/>
    <dgm:cxn modelId="{B49DE7CB-BFCF-4B3E-814B-24289D3E6C39}" type="presParOf" srcId="{C8F8B768-B232-4DAD-BADD-A3D91E001DC1}" destId="{B71F26AA-A931-4E3E-8B8A-9BCBCF7BE35A}" srcOrd="3" destOrd="0" presId="urn:microsoft.com/office/officeart/2005/8/layout/vList2"/>
    <dgm:cxn modelId="{01B46E4C-B7FD-4EA6-8C4A-D4C87F0ABAD3}" type="presParOf" srcId="{C8F8B768-B232-4DAD-BADD-A3D91E001DC1}" destId="{74D6C6ED-69A4-4426-A151-3D56CEBF2853}" srcOrd="4" destOrd="0" presId="urn:microsoft.com/office/officeart/2005/8/layout/vList2"/>
    <dgm:cxn modelId="{6324B936-A419-4386-8C53-F384DE2DAA57}" type="presParOf" srcId="{C8F8B768-B232-4DAD-BADD-A3D91E001DC1}" destId="{C5DB64C6-D35F-4DDB-A99C-19AC0872B44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7E8DF7A-AD0A-4692-8060-FBC43C6C5200}"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38D09DD9-06B3-4340-82AE-642D3E794EE6}">
      <dgm:prSet/>
      <dgm:spPr/>
      <dgm:t>
        <a:bodyPr/>
        <a:lstStyle/>
        <a:p>
          <a:pPr rtl="0"/>
          <a:r>
            <a:rPr lang="en-US" smtClean="0"/>
            <a:t>Worker</a:t>
          </a:r>
          <a:endParaRPr lang="zh-CN"/>
        </a:p>
      </dgm:t>
    </dgm:pt>
    <dgm:pt modelId="{E2BF60BB-1F8D-4C9C-BCC2-C44AF1DAF76E}" type="parTrans" cxnId="{CBC252E2-9BA5-468E-A0BA-C3A8940152E4}">
      <dgm:prSet/>
      <dgm:spPr/>
      <dgm:t>
        <a:bodyPr/>
        <a:lstStyle/>
        <a:p>
          <a:endParaRPr lang="zh-CN" altLang="en-US"/>
        </a:p>
      </dgm:t>
    </dgm:pt>
    <dgm:pt modelId="{39EDFB28-7398-4E76-874F-761BD2E6CFB5}" type="sibTrans" cxnId="{CBC252E2-9BA5-468E-A0BA-C3A8940152E4}">
      <dgm:prSet/>
      <dgm:spPr/>
      <dgm:t>
        <a:bodyPr/>
        <a:lstStyle/>
        <a:p>
          <a:endParaRPr lang="zh-CN" altLang="en-US"/>
        </a:p>
      </dgm:t>
    </dgm:pt>
    <dgm:pt modelId="{28115482-D18A-4331-A9FC-3723AA184C18}">
      <dgm:prSet/>
      <dgm:spPr/>
      <dgm:t>
        <a:bodyPr/>
        <a:lstStyle/>
        <a:p>
          <a:pPr rtl="0"/>
          <a:r>
            <a:rPr lang="en-US" dirty="0" smtClean="0"/>
            <a:t>Worker</a:t>
          </a:r>
          <a:r>
            <a:rPr lang="zh-CN" dirty="0" smtClean="0"/>
            <a:t>进程都设置</a:t>
          </a:r>
          <a:r>
            <a:rPr lang="zh-CN" altLang="en-US" dirty="0" smtClean="0"/>
            <a:t>有</a:t>
          </a:r>
          <a:r>
            <a:rPr lang="zh-CN" dirty="0" smtClean="0">
              <a:solidFill>
                <a:srgbClr val="FF0000"/>
              </a:solidFill>
            </a:rPr>
            <a:t>信号处理函</a:t>
          </a:r>
          <a:r>
            <a:rPr lang="zh-CN" altLang="zh-CN" dirty="0" smtClean="0">
              <a:solidFill>
                <a:srgbClr val="FF0000"/>
              </a:solidFill>
            </a:rPr>
            <a:t>数</a:t>
          </a:r>
          <a:r>
            <a:rPr lang="zh-CN" altLang="en-US" dirty="0" smtClean="0"/>
            <a:t>，</a:t>
          </a:r>
          <a:r>
            <a:rPr lang="zh-CN" dirty="0" smtClean="0"/>
            <a:t>捕获内存段异常（</a:t>
          </a:r>
          <a:r>
            <a:rPr lang="en-US" dirty="0" smtClean="0"/>
            <a:t>Segmentation Violation</a:t>
          </a:r>
          <a:r>
            <a:rPr lang="zh-CN" dirty="0" smtClean="0"/>
            <a:t>）和总线错误（</a:t>
          </a:r>
          <a:r>
            <a:rPr lang="en-US" dirty="0" smtClean="0"/>
            <a:t>Bus Error</a:t>
          </a:r>
          <a:r>
            <a:rPr lang="zh-CN" dirty="0" smtClean="0"/>
            <a:t>）。</a:t>
          </a:r>
          <a:endParaRPr lang="zh-CN" dirty="0"/>
        </a:p>
      </dgm:t>
    </dgm:pt>
    <dgm:pt modelId="{BEED8FAC-50DD-4DCF-9599-B4151EDEE9F1}" type="parTrans" cxnId="{5F5F8EFC-4A53-4E56-B12F-80E67DF47382}">
      <dgm:prSet/>
      <dgm:spPr/>
      <dgm:t>
        <a:bodyPr/>
        <a:lstStyle/>
        <a:p>
          <a:endParaRPr lang="zh-CN" altLang="en-US"/>
        </a:p>
      </dgm:t>
    </dgm:pt>
    <dgm:pt modelId="{7ADBCE94-5A52-4C3E-B49E-EB2BCB4E0F1B}" type="sibTrans" cxnId="{5F5F8EFC-4A53-4E56-B12F-80E67DF47382}">
      <dgm:prSet/>
      <dgm:spPr/>
      <dgm:t>
        <a:bodyPr/>
        <a:lstStyle/>
        <a:p>
          <a:endParaRPr lang="zh-CN" altLang="en-US"/>
        </a:p>
      </dgm:t>
    </dgm:pt>
    <dgm:pt modelId="{5D2CCC1C-C08C-4561-A710-E8436BD4E989}">
      <dgm:prSet/>
      <dgm:spPr/>
      <dgm:t>
        <a:bodyPr/>
        <a:lstStyle/>
        <a:p>
          <a:pPr rtl="0"/>
          <a:r>
            <a:rPr lang="en-US" smtClean="0"/>
            <a:t>Master</a:t>
          </a:r>
          <a:endParaRPr lang="zh-CN"/>
        </a:p>
      </dgm:t>
    </dgm:pt>
    <dgm:pt modelId="{28F3F972-CA8D-4B2B-A129-FBDD496F9988}" type="parTrans" cxnId="{7606F6D9-DC31-4744-8CA1-7A236909B33F}">
      <dgm:prSet/>
      <dgm:spPr/>
      <dgm:t>
        <a:bodyPr/>
        <a:lstStyle/>
        <a:p>
          <a:endParaRPr lang="zh-CN" altLang="en-US"/>
        </a:p>
      </dgm:t>
    </dgm:pt>
    <dgm:pt modelId="{487B56B9-ABC5-481E-8718-34C697931483}" type="sibTrans" cxnId="{7606F6D9-DC31-4744-8CA1-7A236909B33F}">
      <dgm:prSet/>
      <dgm:spPr/>
      <dgm:t>
        <a:bodyPr/>
        <a:lstStyle/>
        <a:p>
          <a:endParaRPr lang="zh-CN" altLang="en-US"/>
        </a:p>
      </dgm:t>
    </dgm:pt>
    <dgm:pt modelId="{8B0321F5-E7A5-4659-9174-A8045AB91AEB}">
      <dgm:prSet/>
      <dgm:spPr/>
      <dgm:t>
        <a:bodyPr/>
        <a:lstStyle/>
        <a:p>
          <a:pPr rtl="0"/>
          <a:r>
            <a:rPr lang="zh-CN" dirty="0" smtClean="0"/>
            <a:t>当</a:t>
          </a:r>
          <a:r>
            <a:rPr lang="en-US" dirty="0" smtClean="0"/>
            <a:t>Master</a:t>
          </a:r>
          <a:r>
            <a:rPr lang="zh-CN" dirty="0" smtClean="0"/>
            <a:t>看到在处理某条特定记录不止失败一次时，</a:t>
          </a:r>
          <a:r>
            <a:rPr lang="en-US" dirty="0" smtClean="0"/>
            <a:t>Master</a:t>
          </a:r>
          <a:r>
            <a:rPr lang="zh-CN" dirty="0" smtClean="0"/>
            <a:t>就</a:t>
          </a:r>
          <a:r>
            <a:rPr lang="zh-CN" altLang="en-US" dirty="0" smtClean="0">
              <a:solidFill>
                <a:srgbClr val="FF0000"/>
              </a:solidFill>
            </a:rPr>
            <a:t>标记</a:t>
          </a:r>
          <a:r>
            <a:rPr lang="zh-CN" altLang="en-US" dirty="0" smtClean="0"/>
            <a:t>此</a:t>
          </a:r>
          <a:r>
            <a:rPr lang="zh-CN" dirty="0" smtClean="0"/>
            <a:t>条记录需要跳过，并且在下次重新执行相关的</a:t>
          </a:r>
          <a:r>
            <a:rPr lang="en-US" dirty="0" smtClean="0"/>
            <a:t>Map</a:t>
          </a:r>
          <a:r>
            <a:rPr lang="zh-CN" dirty="0" smtClean="0"/>
            <a:t>或者</a:t>
          </a:r>
          <a:r>
            <a:rPr lang="en-US" dirty="0" smtClean="0"/>
            <a:t>Reduce</a:t>
          </a:r>
          <a:r>
            <a:rPr lang="zh-CN" dirty="0" smtClean="0"/>
            <a:t>任务的时候</a:t>
          </a:r>
          <a:r>
            <a:rPr lang="zh-CN" dirty="0" smtClean="0">
              <a:solidFill>
                <a:srgbClr val="FF0000"/>
              </a:solidFill>
            </a:rPr>
            <a:t>跳过这条记录</a:t>
          </a:r>
          <a:r>
            <a:rPr lang="zh-CN" dirty="0" smtClean="0"/>
            <a:t>。</a:t>
          </a:r>
          <a:endParaRPr lang="zh-CN" dirty="0"/>
        </a:p>
      </dgm:t>
    </dgm:pt>
    <dgm:pt modelId="{45A550CF-6862-4326-A823-97FBC22859FE}" type="parTrans" cxnId="{DF30B096-3F34-4B8A-814E-944097174B10}">
      <dgm:prSet/>
      <dgm:spPr/>
      <dgm:t>
        <a:bodyPr/>
        <a:lstStyle/>
        <a:p>
          <a:endParaRPr lang="zh-CN" altLang="en-US"/>
        </a:p>
      </dgm:t>
    </dgm:pt>
    <dgm:pt modelId="{3BC6EC2E-A2DB-498F-97A2-FC19D684958A}" type="sibTrans" cxnId="{DF30B096-3F34-4B8A-814E-944097174B10}">
      <dgm:prSet/>
      <dgm:spPr/>
      <dgm:t>
        <a:bodyPr/>
        <a:lstStyle/>
        <a:p>
          <a:endParaRPr lang="zh-CN" altLang="en-US"/>
        </a:p>
      </dgm:t>
    </dgm:pt>
    <dgm:pt modelId="{E0AFD23A-CC77-4EC5-B060-57909EAF067B}" type="pres">
      <dgm:prSet presAssocID="{D7E8DF7A-AD0A-4692-8060-FBC43C6C5200}" presName="Name0" presStyleCnt="0">
        <dgm:presLayoutVars>
          <dgm:dir/>
          <dgm:animLvl val="lvl"/>
          <dgm:resizeHandles val="exact"/>
        </dgm:presLayoutVars>
      </dgm:prSet>
      <dgm:spPr/>
      <dgm:t>
        <a:bodyPr/>
        <a:lstStyle/>
        <a:p>
          <a:endParaRPr lang="zh-CN" altLang="en-US"/>
        </a:p>
      </dgm:t>
    </dgm:pt>
    <dgm:pt modelId="{B4FC6619-C623-412E-9174-5236A3C8FFC1}" type="pres">
      <dgm:prSet presAssocID="{38D09DD9-06B3-4340-82AE-642D3E794EE6}" presName="composite" presStyleCnt="0"/>
      <dgm:spPr/>
      <dgm:t>
        <a:bodyPr/>
        <a:lstStyle/>
        <a:p>
          <a:endParaRPr lang="zh-CN" altLang="en-US"/>
        </a:p>
      </dgm:t>
    </dgm:pt>
    <dgm:pt modelId="{B34C309C-F168-4290-B383-AE5D7A62EEBA}" type="pres">
      <dgm:prSet presAssocID="{38D09DD9-06B3-4340-82AE-642D3E794EE6}" presName="parTx" presStyleLbl="alignNode1" presStyleIdx="0" presStyleCnt="2">
        <dgm:presLayoutVars>
          <dgm:chMax val="0"/>
          <dgm:chPref val="0"/>
          <dgm:bulletEnabled val="1"/>
        </dgm:presLayoutVars>
      </dgm:prSet>
      <dgm:spPr/>
      <dgm:t>
        <a:bodyPr/>
        <a:lstStyle/>
        <a:p>
          <a:endParaRPr lang="zh-CN" altLang="en-US"/>
        </a:p>
      </dgm:t>
    </dgm:pt>
    <dgm:pt modelId="{0A9BE389-FC2E-4294-9794-13D41FAFD3E1}" type="pres">
      <dgm:prSet presAssocID="{38D09DD9-06B3-4340-82AE-642D3E794EE6}" presName="desTx" presStyleLbl="alignAccFollowNode1" presStyleIdx="0" presStyleCnt="2">
        <dgm:presLayoutVars>
          <dgm:bulletEnabled val="1"/>
        </dgm:presLayoutVars>
      </dgm:prSet>
      <dgm:spPr/>
      <dgm:t>
        <a:bodyPr/>
        <a:lstStyle/>
        <a:p>
          <a:endParaRPr lang="zh-CN" altLang="en-US"/>
        </a:p>
      </dgm:t>
    </dgm:pt>
    <dgm:pt modelId="{26879FFD-5F1A-4668-B427-39E625D6BC67}" type="pres">
      <dgm:prSet presAssocID="{39EDFB28-7398-4E76-874F-761BD2E6CFB5}" presName="space" presStyleCnt="0"/>
      <dgm:spPr/>
      <dgm:t>
        <a:bodyPr/>
        <a:lstStyle/>
        <a:p>
          <a:endParaRPr lang="zh-CN" altLang="en-US"/>
        </a:p>
      </dgm:t>
    </dgm:pt>
    <dgm:pt modelId="{4F931BB7-90A4-4C96-BE0D-9CE04FAB9D29}" type="pres">
      <dgm:prSet presAssocID="{5D2CCC1C-C08C-4561-A710-E8436BD4E989}" presName="composite" presStyleCnt="0"/>
      <dgm:spPr/>
      <dgm:t>
        <a:bodyPr/>
        <a:lstStyle/>
        <a:p>
          <a:endParaRPr lang="zh-CN" altLang="en-US"/>
        </a:p>
      </dgm:t>
    </dgm:pt>
    <dgm:pt modelId="{9E2BA6EB-5E69-420A-9ECF-F20B5F9BD69A}" type="pres">
      <dgm:prSet presAssocID="{5D2CCC1C-C08C-4561-A710-E8436BD4E989}" presName="parTx" presStyleLbl="alignNode1" presStyleIdx="1" presStyleCnt="2">
        <dgm:presLayoutVars>
          <dgm:chMax val="0"/>
          <dgm:chPref val="0"/>
          <dgm:bulletEnabled val="1"/>
        </dgm:presLayoutVars>
      </dgm:prSet>
      <dgm:spPr/>
      <dgm:t>
        <a:bodyPr/>
        <a:lstStyle/>
        <a:p>
          <a:endParaRPr lang="zh-CN" altLang="en-US"/>
        </a:p>
      </dgm:t>
    </dgm:pt>
    <dgm:pt modelId="{2046A437-3813-4637-8F6E-F67FD5B59A8E}" type="pres">
      <dgm:prSet presAssocID="{5D2CCC1C-C08C-4561-A710-E8436BD4E989}" presName="desTx" presStyleLbl="alignAccFollowNode1" presStyleIdx="1" presStyleCnt="2">
        <dgm:presLayoutVars>
          <dgm:bulletEnabled val="1"/>
        </dgm:presLayoutVars>
      </dgm:prSet>
      <dgm:spPr/>
      <dgm:t>
        <a:bodyPr/>
        <a:lstStyle/>
        <a:p>
          <a:endParaRPr lang="zh-CN" altLang="en-US"/>
        </a:p>
      </dgm:t>
    </dgm:pt>
  </dgm:ptLst>
  <dgm:cxnLst>
    <dgm:cxn modelId="{DF30B096-3F34-4B8A-814E-944097174B10}" srcId="{5D2CCC1C-C08C-4561-A710-E8436BD4E989}" destId="{8B0321F5-E7A5-4659-9174-A8045AB91AEB}" srcOrd="0" destOrd="0" parTransId="{45A550CF-6862-4326-A823-97FBC22859FE}" sibTransId="{3BC6EC2E-A2DB-498F-97A2-FC19D684958A}"/>
    <dgm:cxn modelId="{DA7EC6F0-D21F-4B34-B5F9-A240BD7ADBFD}" type="presOf" srcId="{28115482-D18A-4331-A9FC-3723AA184C18}" destId="{0A9BE389-FC2E-4294-9794-13D41FAFD3E1}" srcOrd="0" destOrd="0" presId="urn:microsoft.com/office/officeart/2005/8/layout/hList1"/>
    <dgm:cxn modelId="{1F7D9B93-40EB-4F23-AF1C-AD7F980D87AA}" type="presOf" srcId="{D7E8DF7A-AD0A-4692-8060-FBC43C6C5200}" destId="{E0AFD23A-CC77-4EC5-B060-57909EAF067B}" srcOrd="0" destOrd="0" presId="urn:microsoft.com/office/officeart/2005/8/layout/hList1"/>
    <dgm:cxn modelId="{7606F6D9-DC31-4744-8CA1-7A236909B33F}" srcId="{D7E8DF7A-AD0A-4692-8060-FBC43C6C5200}" destId="{5D2CCC1C-C08C-4561-A710-E8436BD4E989}" srcOrd="1" destOrd="0" parTransId="{28F3F972-CA8D-4B2B-A129-FBDD496F9988}" sibTransId="{487B56B9-ABC5-481E-8718-34C697931483}"/>
    <dgm:cxn modelId="{5F5F8EFC-4A53-4E56-B12F-80E67DF47382}" srcId="{38D09DD9-06B3-4340-82AE-642D3E794EE6}" destId="{28115482-D18A-4331-A9FC-3723AA184C18}" srcOrd="0" destOrd="0" parTransId="{BEED8FAC-50DD-4DCF-9599-B4151EDEE9F1}" sibTransId="{7ADBCE94-5A52-4C3E-B49E-EB2BCB4E0F1B}"/>
    <dgm:cxn modelId="{AFC5F59E-0AEC-49FE-BE30-A9E538EDC817}" type="presOf" srcId="{5D2CCC1C-C08C-4561-A710-E8436BD4E989}" destId="{9E2BA6EB-5E69-420A-9ECF-F20B5F9BD69A}" srcOrd="0" destOrd="0" presId="urn:microsoft.com/office/officeart/2005/8/layout/hList1"/>
    <dgm:cxn modelId="{FB929AF5-E32B-4DD3-8E70-222D0BBAB186}" type="presOf" srcId="{8B0321F5-E7A5-4659-9174-A8045AB91AEB}" destId="{2046A437-3813-4637-8F6E-F67FD5B59A8E}" srcOrd="0" destOrd="0" presId="urn:microsoft.com/office/officeart/2005/8/layout/hList1"/>
    <dgm:cxn modelId="{CBC252E2-9BA5-468E-A0BA-C3A8940152E4}" srcId="{D7E8DF7A-AD0A-4692-8060-FBC43C6C5200}" destId="{38D09DD9-06B3-4340-82AE-642D3E794EE6}" srcOrd="0" destOrd="0" parTransId="{E2BF60BB-1F8D-4C9C-BCC2-C44AF1DAF76E}" sibTransId="{39EDFB28-7398-4E76-874F-761BD2E6CFB5}"/>
    <dgm:cxn modelId="{CEEF74A9-09B8-4C83-88D7-A87C29434BC1}" type="presOf" srcId="{38D09DD9-06B3-4340-82AE-642D3E794EE6}" destId="{B34C309C-F168-4290-B383-AE5D7A62EEBA}" srcOrd="0" destOrd="0" presId="urn:microsoft.com/office/officeart/2005/8/layout/hList1"/>
    <dgm:cxn modelId="{FECDFC2E-E5A6-4A0E-8FF1-1CF24A5D9F32}" type="presParOf" srcId="{E0AFD23A-CC77-4EC5-B060-57909EAF067B}" destId="{B4FC6619-C623-412E-9174-5236A3C8FFC1}" srcOrd="0" destOrd="0" presId="urn:microsoft.com/office/officeart/2005/8/layout/hList1"/>
    <dgm:cxn modelId="{0CE1A932-F21E-47F3-9D0A-1F3BD4674A2C}" type="presParOf" srcId="{B4FC6619-C623-412E-9174-5236A3C8FFC1}" destId="{B34C309C-F168-4290-B383-AE5D7A62EEBA}" srcOrd="0" destOrd="0" presId="urn:microsoft.com/office/officeart/2005/8/layout/hList1"/>
    <dgm:cxn modelId="{3B9FC653-B89C-4AAE-80AE-E986A3B25FC9}" type="presParOf" srcId="{B4FC6619-C623-412E-9174-5236A3C8FFC1}" destId="{0A9BE389-FC2E-4294-9794-13D41FAFD3E1}" srcOrd="1" destOrd="0" presId="urn:microsoft.com/office/officeart/2005/8/layout/hList1"/>
    <dgm:cxn modelId="{E4D9F3E6-6A20-4127-AE37-9F51F407389C}" type="presParOf" srcId="{E0AFD23A-CC77-4EC5-B060-57909EAF067B}" destId="{26879FFD-5F1A-4668-B427-39E625D6BC67}" srcOrd="1" destOrd="0" presId="urn:microsoft.com/office/officeart/2005/8/layout/hList1"/>
    <dgm:cxn modelId="{B5E3D6AC-14B1-43C4-BEA7-B076A89FA581}" type="presParOf" srcId="{E0AFD23A-CC77-4EC5-B060-57909EAF067B}" destId="{4F931BB7-90A4-4C96-BE0D-9CE04FAB9D29}" srcOrd="2" destOrd="0" presId="urn:microsoft.com/office/officeart/2005/8/layout/hList1"/>
    <dgm:cxn modelId="{7686D028-42A7-4A0E-B298-F39B1D5A4AB2}" type="presParOf" srcId="{4F931BB7-90A4-4C96-BE0D-9CE04FAB9D29}" destId="{9E2BA6EB-5E69-420A-9ECF-F20B5F9BD69A}" srcOrd="0" destOrd="0" presId="urn:microsoft.com/office/officeart/2005/8/layout/hList1"/>
    <dgm:cxn modelId="{8E4443B5-BD00-4630-80E0-419C2EF58294}" type="presParOf" srcId="{4F931BB7-90A4-4C96-BE0D-9CE04FAB9D29}" destId="{2046A437-3813-4637-8F6E-F67FD5B59A8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EC46D2-7785-4C0D-B47B-CC22C86D7272}"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67207C77-2EC5-431A-86A5-1701DB180CBE}">
      <dgm:prSet/>
      <dgm:spPr/>
      <dgm:t>
        <a:bodyPr/>
        <a:lstStyle/>
        <a:p>
          <a:pPr rtl="0"/>
          <a:r>
            <a:rPr lang="zh-CN" b="1" smtClean="0"/>
            <a:t>（</a:t>
          </a:r>
          <a:r>
            <a:rPr lang="en-US" b="1" smtClean="0"/>
            <a:t>4</a:t>
          </a:r>
          <a:r>
            <a:rPr lang="zh-CN" b="1" smtClean="0"/>
            <a:t>）本地执行</a:t>
          </a:r>
          <a:endParaRPr lang="zh-CN"/>
        </a:p>
      </dgm:t>
    </dgm:pt>
    <dgm:pt modelId="{1DD6D923-20A0-46A9-B5FD-A358B0F8AEEC}" type="parTrans" cxnId="{D348AB88-B679-4F1A-8233-838CC53E2D29}">
      <dgm:prSet/>
      <dgm:spPr/>
      <dgm:t>
        <a:bodyPr/>
        <a:lstStyle/>
        <a:p>
          <a:endParaRPr lang="zh-CN" altLang="en-US"/>
        </a:p>
      </dgm:t>
    </dgm:pt>
    <dgm:pt modelId="{A29D91E5-1A84-4BDE-BD1D-69FACC32E682}" type="sibTrans" cxnId="{D348AB88-B679-4F1A-8233-838CC53E2D29}">
      <dgm:prSet/>
      <dgm:spPr/>
      <dgm:t>
        <a:bodyPr/>
        <a:lstStyle/>
        <a:p>
          <a:endParaRPr lang="zh-CN" altLang="en-US"/>
        </a:p>
      </dgm:t>
    </dgm:pt>
    <dgm:pt modelId="{1C082BF1-9E18-4319-8E62-36DE68D68F76}">
      <dgm:prSet/>
      <dgm:spPr/>
      <dgm:t>
        <a:bodyPr/>
        <a:lstStyle/>
        <a:p>
          <a:pPr rtl="0"/>
          <a:r>
            <a:rPr lang="zh-CN" dirty="0" smtClean="0"/>
            <a:t>为了简化调试、</a:t>
          </a:r>
          <a:r>
            <a:rPr lang="en-US" dirty="0" smtClean="0"/>
            <a:t>profile</a:t>
          </a:r>
          <a:r>
            <a:rPr lang="zh-CN" dirty="0" smtClean="0"/>
            <a:t>和小规模测试</a:t>
          </a:r>
          <a:endParaRPr lang="zh-CN" dirty="0"/>
        </a:p>
      </dgm:t>
    </dgm:pt>
    <dgm:pt modelId="{F55CE5A0-0A19-41F5-90C7-804DA0DE4B34}" type="parTrans" cxnId="{A5856B41-D7A4-4DD1-8784-556F9225B54A}">
      <dgm:prSet/>
      <dgm:spPr/>
      <dgm:t>
        <a:bodyPr/>
        <a:lstStyle/>
        <a:p>
          <a:endParaRPr lang="zh-CN" altLang="en-US"/>
        </a:p>
      </dgm:t>
    </dgm:pt>
    <dgm:pt modelId="{2BA033B3-23B5-426A-8DF7-F7D0A2238044}" type="sibTrans" cxnId="{A5856B41-D7A4-4DD1-8784-556F9225B54A}">
      <dgm:prSet/>
      <dgm:spPr/>
      <dgm:t>
        <a:bodyPr/>
        <a:lstStyle/>
        <a:p>
          <a:endParaRPr lang="zh-CN" altLang="en-US"/>
        </a:p>
      </dgm:t>
    </dgm:pt>
    <dgm:pt modelId="{A42ABCAC-A8F7-44C1-8E56-488E716BA28D}">
      <dgm:prSet/>
      <dgm:spPr/>
      <dgm:t>
        <a:bodyPr/>
        <a:lstStyle/>
        <a:p>
          <a:pPr rtl="0"/>
          <a:r>
            <a:rPr lang="zh-CN" b="1" smtClean="0"/>
            <a:t>（</a:t>
          </a:r>
          <a:r>
            <a:rPr lang="en-US" b="1" smtClean="0"/>
            <a:t>5</a:t>
          </a:r>
          <a:r>
            <a:rPr lang="zh-CN" b="1" smtClean="0"/>
            <a:t>）状态信息</a:t>
          </a:r>
          <a:endParaRPr lang="zh-CN"/>
        </a:p>
      </dgm:t>
    </dgm:pt>
    <dgm:pt modelId="{B7EC5820-605C-4DB0-837F-406683EF2749}" type="parTrans" cxnId="{3A73061F-3592-47ED-8821-C9A2698C2C07}">
      <dgm:prSet/>
      <dgm:spPr/>
      <dgm:t>
        <a:bodyPr/>
        <a:lstStyle/>
        <a:p>
          <a:endParaRPr lang="zh-CN" altLang="en-US"/>
        </a:p>
      </dgm:t>
    </dgm:pt>
    <dgm:pt modelId="{883D3A6B-52B8-453E-9D46-411769E78711}" type="sibTrans" cxnId="{3A73061F-3592-47ED-8821-C9A2698C2C07}">
      <dgm:prSet/>
      <dgm:spPr/>
      <dgm:t>
        <a:bodyPr/>
        <a:lstStyle/>
        <a:p>
          <a:endParaRPr lang="zh-CN" altLang="en-US"/>
        </a:p>
      </dgm:t>
    </dgm:pt>
    <dgm:pt modelId="{85B01FC9-0698-47A8-8445-D820234ADCDB}">
      <dgm:prSet/>
      <dgm:spPr/>
      <dgm:t>
        <a:bodyPr/>
        <a:lstStyle/>
        <a:p>
          <a:pPr rtl="0"/>
          <a:r>
            <a:rPr lang="en-US" dirty="0" smtClean="0"/>
            <a:t>Master</a:t>
          </a:r>
          <a:r>
            <a:rPr lang="zh-CN" dirty="0" smtClean="0"/>
            <a:t>使用嵌入式的</a:t>
          </a:r>
          <a:r>
            <a:rPr lang="en-US" dirty="0" smtClean="0"/>
            <a:t>HTTP</a:t>
          </a:r>
          <a:r>
            <a:rPr lang="zh-CN" dirty="0" smtClean="0"/>
            <a:t>服务器显示一组状态信息页面，用户可以监控各种执行状态。</a:t>
          </a:r>
          <a:endParaRPr lang="zh-CN" dirty="0"/>
        </a:p>
      </dgm:t>
    </dgm:pt>
    <dgm:pt modelId="{77038669-7115-4F07-9592-3F6F5DE8F9C4}" type="parTrans" cxnId="{BD0CEB1A-FE98-43BE-8131-25A054293C69}">
      <dgm:prSet/>
      <dgm:spPr/>
      <dgm:t>
        <a:bodyPr/>
        <a:lstStyle/>
        <a:p>
          <a:endParaRPr lang="zh-CN" altLang="en-US"/>
        </a:p>
      </dgm:t>
    </dgm:pt>
    <dgm:pt modelId="{7A59AFB1-661C-4714-860D-46B8A7A94AD6}" type="sibTrans" cxnId="{BD0CEB1A-FE98-43BE-8131-25A054293C69}">
      <dgm:prSet/>
      <dgm:spPr/>
      <dgm:t>
        <a:bodyPr/>
        <a:lstStyle/>
        <a:p>
          <a:endParaRPr lang="zh-CN" altLang="en-US"/>
        </a:p>
      </dgm:t>
    </dgm:pt>
    <dgm:pt modelId="{8D444548-8D9B-4BB0-A3CD-A29AF7D547A6}">
      <dgm:prSet/>
      <dgm:spPr/>
      <dgm:t>
        <a:bodyPr/>
        <a:lstStyle/>
        <a:p>
          <a:pPr rtl="0"/>
          <a:r>
            <a:rPr lang="zh-CN" b="1" smtClean="0"/>
            <a:t>（</a:t>
          </a:r>
          <a:r>
            <a:rPr lang="en-US" b="1" smtClean="0"/>
            <a:t>6</a:t>
          </a:r>
          <a:r>
            <a:rPr lang="zh-CN" b="1" smtClean="0"/>
            <a:t>）计数器</a:t>
          </a:r>
          <a:endParaRPr lang="zh-CN"/>
        </a:p>
      </dgm:t>
    </dgm:pt>
    <dgm:pt modelId="{F80F6BD3-31F6-46CD-88D7-7630329B989A}" type="parTrans" cxnId="{EA043035-58D6-49EC-ABBD-3DA3D280EACA}">
      <dgm:prSet/>
      <dgm:spPr/>
      <dgm:t>
        <a:bodyPr/>
        <a:lstStyle/>
        <a:p>
          <a:endParaRPr lang="zh-CN" altLang="en-US"/>
        </a:p>
      </dgm:t>
    </dgm:pt>
    <dgm:pt modelId="{45B95AD3-0206-4F82-B6F1-2405B722B214}" type="sibTrans" cxnId="{EA043035-58D6-49EC-ABBD-3DA3D280EACA}">
      <dgm:prSet/>
      <dgm:spPr/>
      <dgm:t>
        <a:bodyPr/>
        <a:lstStyle/>
        <a:p>
          <a:endParaRPr lang="zh-CN" altLang="en-US"/>
        </a:p>
      </dgm:t>
    </dgm:pt>
    <dgm:pt modelId="{1DB6B71A-C254-4596-9D41-917E17850234}">
      <dgm:prSet/>
      <dgm:spPr/>
      <dgm:t>
        <a:bodyPr/>
        <a:lstStyle/>
        <a:p>
          <a:pPr rtl="0"/>
          <a:r>
            <a:rPr lang="en-US" dirty="0" err="1" smtClean="0"/>
            <a:t>MapReduce</a:t>
          </a:r>
          <a:r>
            <a:rPr lang="zh-CN" dirty="0" smtClean="0"/>
            <a:t>库使用计数器统计不同事件发生次数</a:t>
          </a:r>
          <a:r>
            <a:rPr lang="zh-CN" altLang="en-US" dirty="0" smtClean="0"/>
            <a:t>，例如</a:t>
          </a:r>
          <a:r>
            <a:rPr lang="en-US" altLang="zh-CN" dirty="0" smtClean="0"/>
            <a:t>map/reduce</a:t>
          </a:r>
          <a:r>
            <a:rPr lang="zh-CN" altLang="en-US" dirty="0" smtClean="0"/>
            <a:t>的完成情况，各</a:t>
          </a:r>
          <a:r>
            <a:rPr lang="en-US" altLang="zh-CN" dirty="0" smtClean="0"/>
            <a:t>KV</a:t>
          </a:r>
          <a:r>
            <a:rPr lang="zh-CN" altLang="en-US" dirty="0" smtClean="0"/>
            <a:t>的数量等</a:t>
          </a:r>
          <a:endParaRPr lang="zh-CN" dirty="0"/>
        </a:p>
      </dgm:t>
    </dgm:pt>
    <dgm:pt modelId="{3805720E-B6BF-422B-B89F-15A6961A7ED7}" type="parTrans" cxnId="{11775661-BE7D-438A-84A0-D73824ADC055}">
      <dgm:prSet/>
      <dgm:spPr/>
      <dgm:t>
        <a:bodyPr/>
        <a:lstStyle/>
        <a:p>
          <a:endParaRPr lang="zh-CN" altLang="en-US"/>
        </a:p>
      </dgm:t>
    </dgm:pt>
    <dgm:pt modelId="{C217C4A9-A176-4871-BBD8-1CE555C0821F}" type="sibTrans" cxnId="{11775661-BE7D-438A-84A0-D73824ADC055}">
      <dgm:prSet/>
      <dgm:spPr/>
      <dgm:t>
        <a:bodyPr/>
        <a:lstStyle/>
        <a:p>
          <a:endParaRPr lang="zh-CN" altLang="en-US"/>
        </a:p>
      </dgm:t>
    </dgm:pt>
    <dgm:pt modelId="{CD07B714-EDF3-4C91-80EF-696BF5DD25E3}">
      <dgm:prSet/>
      <dgm:spPr/>
      <dgm:t>
        <a:bodyPr/>
        <a:lstStyle/>
        <a:p>
          <a:pPr rtl="0"/>
          <a:r>
            <a:rPr lang="zh-CN" dirty="0" smtClean="0"/>
            <a:t>出现了一套</a:t>
          </a:r>
          <a:r>
            <a:rPr lang="en-US" dirty="0" err="1" smtClean="0"/>
            <a:t>MapReduce</a:t>
          </a:r>
          <a:r>
            <a:rPr lang="zh-CN" dirty="0" smtClean="0"/>
            <a:t>库的本地实现版本。</a:t>
          </a:r>
          <a:endParaRPr lang="zh-CN" dirty="0"/>
        </a:p>
      </dgm:t>
    </dgm:pt>
    <dgm:pt modelId="{A1C4A633-7B74-4FBD-80EF-BBF59B5C4A61}" type="parTrans" cxnId="{C663B262-1BCA-46F7-BC23-C329D7D2EFE5}">
      <dgm:prSet/>
      <dgm:spPr/>
      <dgm:t>
        <a:bodyPr/>
        <a:lstStyle/>
        <a:p>
          <a:endParaRPr lang="zh-CN" altLang="en-US"/>
        </a:p>
      </dgm:t>
    </dgm:pt>
    <dgm:pt modelId="{2C87A761-CB14-41B8-B745-F22F64C34DE4}" type="sibTrans" cxnId="{C663B262-1BCA-46F7-BC23-C329D7D2EFE5}">
      <dgm:prSet/>
      <dgm:spPr/>
      <dgm:t>
        <a:bodyPr/>
        <a:lstStyle/>
        <a:p>
          <a:endParaRPr lang="zh-CN" altLang="en-US"/>
        </a:p>
      </dgm:t>
    </dgm:pt>
    <dgm:pt modelId="{B98DFA8D-464D-4DF3-8B84-5E0816772B35}" type="pres">
      <dgm:prSet presAssocID="{40EC46D2-7785-4C0D-B47B-CC22C86D7272}" presName="linear" presStyleCnt="0">
        <dgm:presLayoutVars>
          <dgm:animLvl val="lvl"/>
          <dgm:resizeHandles val="exact"/>
        </dgm:presLayoutVars>
      </dgm:prSet>
      <dgm:spPr/>
      <dgm:t>
        <a:bodyPr/>
        <a:lstStyle/>
        <a:p>
          <a:endParaRPr lang="zh-CN" altLang="en-US"/>
        </a:p>
      </dgm:t>
    </dgm:pt>
    <dgm:pt modelId="{7441051D-FC89-4D6E-BF64-1EBA8027908A}" type="pres">
      <dgm:prSet presAssocID="{67207C77-2EC5-431A-86A5-1701DB180CBE}" presName="parentText" presStyleLbl="node1" presStyleIdx="0" presStyleCnt="3">
        <dgm:presLayoutVars>
          <dgm:chMax val="0"/>
          <dgm:bulletEnabled val="1"/>
        </dgm:presLayoutVars>
      </dgm:prSet>
      <dgm:spPr/>
      <dgm:t>
        <a:bodyPr/>
        <a:lstStyle/>
        <a:p>
          <a:endParaRPr lang="zh-CN" altLang="en-US"/>
        </a:p>
      </dgm:t>
    </dgm:pt>
    <dgm:pt modelId="{68159D9D-ECB2-4F0F-8023-6571BEB12011}" type="pres">
      <dgm:prSet presAssocID="{67207C77-2EC5-431A-86A5-1701DB180CBE}" presName="childText" presStyleLbl="revTx" presStyleIdx="0" presStyleCnt="3">
        <dgm:presLayoutVars>
          <dgm:bulletEnabled val="1"/>
        </dgm:presLayoutVars>
      </dgm:prSet>
      <dgm:spPr/>
      <dgm:t>
        <a:bodyPr/>
        <a:lstStyle/>
        <a:p>
          <a:endParaRPr lang="zh-CN" altLang="en-US"/>
        </a:p>
      </dgm:t>
    </dgm:pt>
    <dgm:pt modelId="{8AED51A7-F8A5-40FC-9657-8272D1C84CEB}" type="pres">
      <dgm:prSet presAssocID="{A42ABCAC-A8F7-44C1-8E56-488E716BA28D}" presName="parentText" presStyleLbl="node1" presStyleIdx="1" presStyleCnt="3">
        <dgm:presLayoutVars>
          <dgm:chMax val="0"/>
          <dgm:bulletEnabled val="1"/>
        </dgm:presLayoutVars>
      </dgm:prSet>
      <dgm:spPr/>
      <dgm:t>
        <a:bodyPr/>
        <a:lstStyle/>
        <a:p>
          <a:endParaRPr lang="zh-CN" altLang="en-US"/>
        </a:p>
      </dgm:t>
    </dgm:pt>
    <dgm:pt modelId="{D2D43FD5-519E-4AF0-AF33-85844CE042C3}" type="pres">
      <dgm:prSet presAssocID="{A42ABCAC-A8F7-44C1-8E56-488E716BA28D}" presName="childText" presStyleLbl="revTx" presStyleIdx="1" presStyleCnt="3">
        <dgm:presLayoutVars>
          <dgm:bulletEnabled val="1"/>
        </dgm:presLayoutVars>
      </dgm:prSet>
      <dgm:spPr/>
      <dgm:t>
        <a:bodyPr/>
        <a:lstStyle/>
        <a:p>
          <a:endParaRPr lang="zh-CN" altLang="en-US"/>
        </a:p>
      </dgm:t>
    </dgm:pt>
    <dgm:pt modelId="{ECE08C59-FC2B-4847-AD1C-71A18E4B23B9}" type="pres">
      <dgm:prSet presAssocID="{8D444548-8D9B-4BB0-A3CD-A29AF7D547A6}" presName="parentText" presStyleLbl="node1" presStyleIdx="2" presStyleCnt="3">
        <dgm:presLayoutVars>
          <dgm:chMax val="0"/>
          <dgm:bulletEnabled val="1"/>
        </dgm:presLayoutVars>
      </dgm:prSet>
      <dgm:spPr/>
      <dgm:t>
        <a:bodyPr/>
        <a:lstStyle/>
        <a:p>
          <a:endParaRPr lang="zh-CN" altLang="en-US"/>
        </a:p>
      </dgm:t>
    </dgm:pt>
    <dgm:pt modelId="{4795F78E-0D1D-474B-8E3F-A9157C329ECE}" type="pres">
      <dgm:prSet presAssocID="{8D444548-8D9B-4BB0-A3CD-A29AF7D547A6}" presName="childText" presStyleLbl="revTx" presStyleIdx="2" presStyleCnt="3">
        <dgm:presLayoutVars>
          <dgm:bulletEnabled val="1"/>
        </dgm:presLayoutVars>
      </dgm:prSet>
      <dgm:spPr/>
      <dgm:t>
        <a:bodyPr/>
        <a:lstStyle/>
        <a:p>
          <a:endParaRPr lang="zh-CN" altLang="en-US"/>
        </a:p>
      </dgm:t>
    </dgm:pt>
  </dgm:ptLst>
  <dgm:cxnLst>
    <dgm:cxn modelId="{A9156D71-A8F6-4745-9D38-F3B0D7C406B2}" type="presOf" srcId="{40EC46D2-7785-4C0D-B47B-CC22C86D7272}" destId="{B98DFA8D-464D-4DF3-8B84-5E0816772B35}" srcOrd="0" destOrd="0" presId="urn:microsoft.com/office/officeart/2005/8/layout/vList2"/>
    <dgm:cxn modelId="{B0324060-3465-45FB-BE0D-08B4B53FF3BE}" type="presOf" srcId="{1C082BF1-9E18-4319-8E62-36DE68D68F76}" destId="{68159D9D-ECB2-4F0F-8023-6571BEB12011}" srcOrd="0" destOrd="0" presId="urn:microsoft.com/office/officeart/2005/8/layout/vList2"/>
    <dgm:cxn modelId="{11775661-BE7D-438A-84A0-D73824ADC055}" srcId="{8D444548-8D9B-4BB0-A3CD-A29AF7D547A6}" destId="{1DB6B71A-C254-4596-9D41-917E17850234}" srcOrd="0" destOrd="0" parTransId="{3805720E-B6BF-422B-B89F-15A6961A7ED7}" sibTransId="{C217C4A9-A176-4871-BBD8-1CE555C0821F}"/>
    <dgm:cxn modelId="{BF693089-FE3C-4908-877D-2AFED58557FE}" type="presOf" srcId="{A42ABCAC-A8F7-44C1-8E56-488E716BA28D}" destId="{8AED51A7-F8A5-40FC-9657-8272D1C84CEB}" srcOrd="0" destOrd="0" presId="urn:microsoft.com/office/officeart/2005/8/layout/vList2"/>
    <dgm:cxn modelId="{31D968AA-7BD7-4A3A-827A-07030FA58C8D}" type="presOf" srcId="{1DB6B71A-C254-4596-9D41-917E17850234}" destId="{4795F78E-0D1D-474B-8E3F-A9157C329ECE}" srcOrd="0" destOrd="0" presId="urn:microsoft.com/office/officeart/2005/8/layout/vList2"/>
    <dgm:cxn modelId="{A5856B41-D7A4-4DD1-8784-556F9225B54A}" srcId="{67207C77-2EC5-431A-86A5-1701DB180CBE}" destId="{1C082BF1-9E18-4319-8E62-36DE68D68F76}" srcOrd="0" destOrd="0" parTransId="{F55CE5A0-0A19-41F5-90C7-804DA0DE4B34}" sibTransId="{2BA033B3-23B5-426A-8DF7-F7D0A2238044}"/>
    <dgm:cxn modelId="{052A7374-71C1-4F21-9E40-3845428B1CD6}" type="presOf" srcId="{CD07B714-EDF3-4C91-80EF-696BF5DD25E3}" destId="{68159D9D-ECB2-4F0F-8023-6571BEB12011}" srcOrd="0" destOrd="1" presId="urn:microsoft.com/office/officeart/2005/8/layout/vList2"/>
    <dgm:cxn modelId="{3A73061F-3592-47ED-8821-C9A2698C2C07}" srcId="{40EC46D2-7785-4C0D-B47B-CC22C86D7272}" destId="{A42ABCAC-A8F7-44C1-8E56-488E716BA28D}" srcOrd="1" destOrd="0" parTransId="{B7EC5820-605C-4DB0-837F-406683EF2749}" sibTransId="{883D3A6B-52B8-453E-9D46-411769E78711}"/>
    <dgm:cxn modelId="{C663B262-1BCA-46F7-BC23-C329D7D2EFE5}" srcId="{67207C77-2EC5-431A-86A5-1701DB180CBE}" destId="{CD07B714-EDF3-4C91-80EF-696BF5DD25E3}" srcOrd="1" destOrd="0" parTransId="{A1C4A633-7B74-4FBD-80EF-BBF59B5C4A61}" sibTransId="{2C87A761-CB14-41B8-B745-F22F64C34DE4}"/>
    <dgm:cxn modelId="{BD0CEB1A-FE98-43BE-8131-25A054293C69}" srcId="{A42ABCAC-A8F7-44C1-8E56-488E716BA28D}" destId="{85B01FC9-0698-47A8-8445-D820234ADCDB}" srcOrd="0" destOrd="0" parTransId="{77038669-7115-4F07-9592-3F6F5DE8F9C4}" sibTransId="{7A59AFB1-661C-4714-860D-46B8A7A94AD6}"/>
    <dgm:cxn modelId="{B9350611-4FF7-4EBA-876B-6A36E5702F62}" type="presOf" srcId="{85B01FC9-0698-47A8-8445-D820234ADCDB}" destId="{D2D43FD5-519E-4AF0-AF33-85844CE042C3}" srcOrd="0" destOrd="0" presId="urn:microsoft.com/office/officeart/2005/8/layout/vList2"/>
    <dgm:cxn modelId="{D348AB88-B679-4F1A-8233-838CC53E2D29}" srcId="{40EC46D2-7785-4C0D-B47B-CC22C86D7272}" destId="{67207C77-2EC5-431A-86A5-1701DB180CBE}" srcOrd="0" destOrd="0" parTransId="{1DD6D923-20A0-46A9-B5FD-A358B0F8AEEC}" sibTransId="{A29D91E5-1A84-4BDE-BD1D-69FACC32E682}"/>
    <dgm:cxn modelId="{B7172287-ECBD-431E-9615-1E05FB18E099}" type="presOf" srcId="{8D444548-8D9B-4BB0-A3CD-A29AF7D547A6}" destId="{ECE08C59-FC2B-4847-AD1C-71A18E4B23B9}" srcOrd="0" destOrd="0" presId="urn:microsoft.com/office/officeart/2005/8/layout/vList2"/>
    <dgm:cxn modelId="{5E2AD3B0-0573-4E19-9A43-CEEF8BCFBA19}" type="presOf" srcId="{67207C77-2EC5-431A-86A5-1701DB180CBE}" destId="{7441051D-FC89-4D6E-BF64-1EBA8027908A}" srcOrd="0" destOrd="0" presId="urn:microsoft.com/office/officeart/2005/8/layout/vList2"/>
    <dgm:cxn modelId="{EA043035-58D6-49EC-ABBD-3DA3D280EACA}" srcId="{40EC46D2-7785-4C0D-B47B-CC22C86D7272}" destId="{8D444548-8D9B-4BB0-A3CD-A29AF7D547A6}" srcOrd="2" destOrd="0" parTransId="{F80F6BD3-31F6-46CD-88D7-7630329B989A}" sibTransId="{45B95AD3-0206-4F82-B6F1-2405B722B214}"/>
    <dgm:cxn modelId="{472D004D-B2A6-4729-941A-E57C4A243447}" type="presParOf" srcId="{B98DFA8D-464D-4DF3-8B84-5E0816772B35}" destId="{7441051D-FC89-4D6E-BF64-1EBA8027908A}" srcOrd="0" destOrd="0" presId="urn:microsoft.com/office/officeart/2005/8/layout/vList2"/>
    <dgm:cxn modelId="{72EF893D-4C3E-46C4-8F94-D69DD3269B56}" type="presParOf" srcId="{B98DFA8D-464D-4DF3-8B84-5E0816772B35}" destId="{68159D9D-ECB2-4F0F-8023-6571BEB12011}" srcOrd="1" destOrd="0" presId="urn:microsoft.com/office/officeart/2005/8/layout/vList2"/>
    <dgm:cxn modelId="{AC6BD4DF-31EE-448D-9308-3F8BB4A19AF2}" type="presParOf" srcId="{B98DFA8D-464D-4DF3-8B84-5E0816772B35}" destId="{8AED51A7-F8A5-40FC-9657-8272D1C84CEB}" srcOrd="2" destOrd="0" presId="urn:microsoft.com/office/officeart/2005/8/layout/vList2"/>
    <dgm:cxn modelId="{94425D64-D098-44AA-BAE0-D1E916E09D0A}" type="presParOf" srcId="{B98DFA8D-464D-4DF3-8B84-5E0816772B35}" destId="{D2D43FD5-519E-4AF0-AF33-85844CE042C3}" srcOrd="3" destOrd="0" presId="urn:microsoft.com/office/officeart/2005/8/layout/vList2"/>
    <dgm:cxn modelId="{D9A24502-F826-4C18-9C92-24D8A6F74830}" type="presParOf" srcId="{B98DFA8D-464D-4DF3-8B84-5E0816772B35}" destId="{ECE08C59-FC2B-4847-AD1C-71A18E4B23B9}" srcOrd="4" destOrd="0" presId="urn:microsoft.com/office/officeart/2005/8/layout/vList2"/>
    <dgm:cxn modelId="{4554EFD7-3AE8-4300-A830-51449AF08FFB}" type="presParOf" srcId="{B98DFA8D-464D-4DF3-8B84-5E0816772B35}" destId="{4795F78E-0D1D-474B-8E3F-A9157C329ECE}"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92884A-526F-46ED-8BF7-ACA678886D46}" type="doc">
      <dgm:prSet loTypeId="urn:microsoft.com/office/officeart/2005/8/layout/bProcess3" loCatId="process" qsTypeId="urn:microsoft.com/office/officeart/2005/8/quickstyle/simple4" qsCatId="simple" csTypeId="urn:microsoft.com/office/officeart/2005/8/colors/colorful5" csCatId="colorful" phldr="1"/>
      <dgm:spPr/>
      <dgm:t>
        <a:bodyPr/>
        <a:lstStyle/>
        <a:p>
          <a:endParaRPr lang="zh-CN" altLang="en-US"/>
        </a:p>
      </dgm:t>
    </dgm:pt>
    <dgm:pt modelId="{CC7AC07C-7EFF-402A-AD80-C3AB5FA46DAD}">
      <dgm:prSet custT="1"/>
      <dgm:spPr/>
      <dgm:t>
        <a:bodyPr/>
        <a:lstStyle/>
        <a:p>
          <a:pPr algn="ctr" rtl="0"/>
          <a:r>
            <a:rPr lang="en-US" sz="2400" b="1" smtClean="0"/>
            <a:t>1.</a:t>
          </a:r>
          <a:r>
            <a:rPr lang="zh-CN" sz="2400" b="1" smtClean="0"/>
            <a:t>技术体系 </a:t>
          </a:r>
          <a:endParaRPr lang="zh-CN" sz="2400" b="1"/>
        </a:p>
      </dgm:t>
    </dgm:pt>
    <dgm:pt modelId="{64E964DC-ED13-4710-B864-E45C70BA57FA}" type="parTrans" cxnId="{257F7C90-15AF-4202-BDEA-AB2429E583EF}">
      <dgm:prSet/>
      <dgm:spPr/>
      <dgm:t>
        <a:bodyPr/>
        <a:lstStyle/>
        <a:p>
          <a:pPr algn="ctr"/>
          <a:endParaRPr lang="zh-CN" altLang="en-US" sz="2000" b="1"/>
        </a:p>
      </dgm:t>
    </dgm:pt>
    <dgm:pt modelId="{CA0689C8-6DC6-4212-8233-07FBC10A7B48}" type="sibTrans" cxnId="{257F7C90-15AF-4202-BDEA-AB2429E583EF}">
      <dgm:prSet custT="1"/>
      <dgm:spPr/>
      <dgm:t>
        <a:bodyPr/>
        <a:lstStyle/>
        <a:p>
          <a:pPr algn="ctr"/>
          <a:endParaRPr lang="zh-CN" altLang="en-US" sz="600" b="1"/>
        </a:p>
      </dgm:t>
    </dgm:pt>
    <dgm:pt modelId="{4D6BDF31-581C-4E24-91CA-2CADD638D1EF}">
      <dgm:prSet custT="1"/>
      <dgm:spPr/>
      <dgm:t>
        <a:bodyPr/>
        <a:lstStyle/>
        <a:p>
          <a:pPr algn="ctr" rtl="0"/>
          <a:r>
            <a:rPr lang="en-US" sz="2400" b="1" smtClean="0"/>
            <a:t>2. MapReduce </a:t>
          </a:r>
          <a:endParaRPr lang="zh-CN" sz="2400" b="1"/>
        </a:p>
      </dgm:t>
    </dgm:pt>
    <dgm:pt modelId="{D843D2E5-1D4A-4C47-B8BC-13D913205B63}" type="parTrans" cxnId="{E082AE84-7F29-4DD1-9869-402EB61594A8}">
      <dgm:prSet/>
      <dgm:spPr/>
      <dgm:t>
        <a:bodyPr/>
        <a:lstStyle/>
        <a:p>
          <a:pPr algn="ctr"/>
          <a:endParaRPr lang="zh-CN" altLang="en-US" sz="2000" b="1"/>
        </a:p>
      </dgm:t>
    </dgm:pt>
    <dgm:pt modelId="{A7300A7A-4BB7-49F6-8015-484C8DABCCF4}" type="sibTrans" cxnId="{E082AE84-7F29-4DD1-9869-402EB61594A8}">
      <dgm:prSet custT="1"/>
      <dgm:spPr/>
      <dgm:t>
        <a:bodyPr/>
        <a:lstStyle/>
        <a:p>
          <a:pPr algn="ctr"/>
          <a:endParaRPr lang="zh-CN" altLang="en-US" sz="600" b="1"/>
        </a:p>
      </dgm:t>
    </dgm:pt>
    <dgm:pt modelId="{FDB0E84D-D745-4259-92BB-784CEECF5E77}">
      <dgm:prSet custT="1"/>
      <dgm:spPr/>
      <dgm:t>
        <a:bodyPr/>
        <a:lstStyle/>
        <a:p>
          <a:pPr algn="ctr" rtl="0"/>
          <a:r>
            <a:rPr lang="en-US" sz="2400" b="1" smtClean="0"/>
            <a:t>3.Hadoop </a:t>
          </a:r>
          <a:endParaRPr lang="zh-CN" sz="2400" b="1"/>
        </a:p>
      </dgm:t>
    </dgm:pt>
    <dgm:pt modelId="{A0308A9C-8B5A-49A5-8F91-842C3079A00E}" type="parTrans" cxnId="{625A9A5B-AA15-4234-BFD8-4D938165EF74}">
      <dgm:prSet/>
      <dgm:spPr/>
      <dgm:t>
        <a:bodyPr/>
        <a:lstStyle/>
        <a:p>
          <a:pPr algn="ctr"/>
          <a:endParaRPr lang="zh-CN" altLang="en-US" sz="2000" b="1"/>
        </a:p>
      </dgm:t>
    </dgm:pt>
    <dgm:pt modelId="{B24156C8-0B36-409F-9172-8FC2118BF005}" type="sibTrans" cxnId="{625A9A5B-AA15-4234-BFD8-4D938165EF74}">
      <dgm:prSet custT="1"/>
      <dgm:spPr/>
      <dgm:t>
        <a:bodyPr/>
        <a:lstStyle/>
        <a:p>
          <a:pPr algn="ctr"/>
          <a:endParaRPr lang="zh-CN" altLang="en-US" sz="600" b="1"/>
        </a:p>
      </dgm:t>
    </dgm:pt>
    <dgm:pt modelId="{BE79402A-A0E5-438E-A482-640BC9B72E52}">
      <dgm:prSet custT="1"/>
      <dgm:spPr/>
      <dgm:t>
        <a:bodyPr/>
        <a:lstStyle/>
        <a:p>
          <a:pPr algn="ctr" rtl="0"/>
          <a:r>
            <a:rPr lang="en-US" sz="2400" b="1" smtClean="0"/>
            <a:t>4. Spark</a:t>
          </a:r>
          <a:endParaRPr lang="zh-CN" sz="2400" b="1"/>
        </a:p>
      </dgm:t>
    </dgm:pt>
    <dgm:pt modelId="{A0D2560F-E743-4AD6-B388-69D0F9C01B11}" type="parTrans" cxnId="{D478F904-0E19-42F8-997A-7CFD57AD479B}">
      <dgm:prSet/>
      <dgm:spPr/>
      <dgm:t>
        <a:bodyPr/>
        <a:lstStyle/>
        <a:p>
          <a:pPr algn="ctr"/>
          <a:endParaRPr lang="zh-CN" altLang="en-US" sz="2000" b="1"/>
        </a:p>
      </dgm:t>
    </dgm:pt>
    <dgm:pt modelId="{49FDC9C7-19DD-4C0B-80AD-CBF201D21890}" type="sibTrans" cxnId="{D478F904-0E19-42F8-997A-7CFD57AD479B}">
      <dgm:prSet custT="1"/>
      <dgm:spPr/>
      <dgm:t>
        <a:bodyPr/>
        <a:lstStyle/>
        <a:p>
          <a:pPr algn="ctr"/>
          <a:endParaRPr lang="zh-CN" altLang="en-US" sz="600" b="1"/>
        </a:p>
      </dgm:t>
    </dgm:pt>
    <dgm:pt modelId="{7EDA37B9-7634-4793-89A3-B52005DCF8CF}">
      <dgm:prSet custT="1"/>
      <dgm:spPr/>
      <dgm:t>
        <a:bodyPr/>
        <a:lstStyle/>
        <a:p>
          <a:pPr algn="ctr" rtl="0"/>
          <a:r>
            <a:rPr lang="en-US" sz="2400" b="1" smtClean="0"/>
            <a:t>5.</a:t>
          </a:r>
          <a:r>
            <a:rPr lang="zh-CN" sz="2400" b="1" smtClean="0"/>
            <a:t>其他计算技术</a:t>
          </a:r>
          <a:endParaRPr lang="zh-CN" sz="2400" b="1"/>
        </a:p>
      </dgm:t>
    </dgm:pt>
    <dgm:pt modelId="{FCD5EE9E-839B-447C-96CF-A9ED8F898D5E}" type="parTrans" cxnId="{D8267375-9CEC-44EF-9CD5-16A8C1642B7B}">
      <dgm:prSet/>
      <dgm:spPr/>
      <dgm:t>
        <a:bodyPr/>
        <a:lstStyle/>
        <a:p>
          <a:pPr algn="ctr"/>
          <a:endParaRPr lang="zh-CN" altLang="en-US" sz="2000" b="1"/>
        </a:p>
      </dgm:t>
    </dgm:pt>
    <dgm:pt modelId="{D7C35F01-EF60-404E-BDAC-F8A5B5F9F2A2}" type="sibTrans" cxnId="{D8267375-9CEC-44EF-9CD5-16A8C1642B7B}">
      <dgm:prSet custT="1"/>
      <dgm:spPr/>
      <dgm:t>
        <a:bodyPr/>
        <a:lstStyle/>
        <a:p>
          <a:pPr algn="ctr"/>
          <a:endParaRPr lang="zh-CN" altLang="en-US" sz="600" b="1"/>
        </a:p>
      </dgm:t>
    </dgm:pt>
    <dgm:pt modelId="{3341A87D-C336-400B-AE83-890778845D67}">
      <dgm:prSet custT="1"/>
      <dgm:spPr/>
      <dgm:t>
        <a:bodyPr/>
        <a:lstStyle/>
        <a:p>
          <a:pPr algn="ctr" rtl="0"/>
          <a:r>
            <a:rPr lang="en-US" sz="2400" b="1" smtClean="0"/>
            <a:t>6. NoSQL </a:t>
          </a:r>
          <a:r>
            <a:rPr lang="zh-CN" sz="2400" b="1" smtClean="0"/>
            <a:t>与</a:t>
          </a:r>
          <a:r>
            <a:rPr lang="en-US" sz="2400" b="1" smtClean="0"/>
            <a:t>NewSQL</a:t>
          </a:r>
          <a:endParaRPr lang="zh-CN" sz="2400" b="1"/>
        </a:p>
      </dgm:t>
    </dgm:pt>
    <dgm:pt modelId="{934F7703-DAB4-44C7-91E5-1FB9C00ACABA}" type="parTrans" cxnId="{F575DBC3-A224-4AB0-B9E8-A04BA29230BE}">
      <dgm:prSet/>
      <dgm:spPr/>
      <dgm:t>
        <a:bodyPr/>
        <a:lstStyle/>
        <a:p>
          <a:pPr algn="ctr"/>
          <a:endParaRPr lang="zh-CN" altLang="en-US" sz="2000" b="1"/>
        </a:p>
      </dgm:t>
    </dgm:pt>
    <dgm:pt modelId="{4E65B5F3-A9D5-41E0-962E-5B80990C8B7A}" type="sibTrans" cxnId="{F575DBC3-A224-4AB0-B9E8-A04BA29230BE}">
      <dgm:prSet custT="1"/>
      <dgm:spPr/>
      <dgm:t>
        <a:bodyPr/>
        <a:lstStyle/>
        <a:p>
          <a:pPr algn="ctr"/>
          <a:endParaRPr lang="zh-CN" altLang="en-US" sz="600" b="1"/>
        </a:p>
      </dgm:t>
    </dgm:pt>
    <dgm:pt modelId="{1B5BEC77-8B5B-4E63-9E3B-F49CE4C82185}">
      <dgm:prSet custT="1"/>
      <dgm:spPr/>
      <dgm:t>
        <a:bodyPr/>
        <a:lstStyle/>
        <a:p>
          <a:pPr algn="ctr" rtl="0"/>
          <a:r>
            <a:rPr lang="pt-BR" sz="2400" b="1" smtClean="0"/>
            <a:t>7. R</a:t>
          </a:r>
          <a:r>
            <a:rPr lang="zh-CN" sz="2400" b="1" smtClean="0"/>
            <a:t>与</a:t>
          </a:r>
          <a:r>
            <a:rPr lang="pt-BR" sz="2400" b="1" smtClean="0"/>
            <a:t>Python </a:t>
          </a:r>
          <a:endParaRPr lang="zh-CN" sz="2400" b="1"/>
        </a:p>
      </dgm:t>
    </dgm:pt>
    <dgm:pt modelId="{3D452B51-F2F1-44D6-ACB5-D9C7D926DB38}" type="parTrans" cxnId="{2CD1A6C0-C0FE-4EE2-9C14-851C1329DED6}">
      <dgm:prSet/>
      <dgm:spPr/>
      <dgm:t>
        <a:bodyPr/>
        <a:lstStyle/>
        <a:p>
          <a:pPr algn="ctr"/>
          <a:endParaRPr lang="zh-CN" altLang="en-US" sz="2000" b="1"/>
        </a:p>
      </dgm:t>
    </dgm:pt>
    <dgm:pt modelId="{E43FA931-5DC3-4CC3-B021-7FBB2C3A4BD8}" type="sibTrans" cxnId="{2CD1A6C0-C0FE-4EE2-9C14-851C1329DED6}">
      <dgm:prSet custT="1"/>
      <dgm:spPr/>
      <dgm:t>
        <a:bodyPr/>
        <a:lstStyle/>
        <a:p>
          <a:pPr algn="ctr"/>
          <a:endParaRPr lang="zh-CN" altLang="en-US" sz="600" b="1"/>
        </a:p>
      </dgm:t>
    </dgm:pt>
    <dgm:pt modelId="{5B680CB0-5038-4E1E-86C4-D83430440C63}">
      <dgm:prSet custT="1"/>
      <dgm:spPr/>
      <dgm:t>
        <a:bodyPr/>
        <a:lstStyle/>
        <a:p>
          <a:pPr algn="ctr" rtl="0"/>
          <a:r>
            <a:rPr lang="en-US" sz="2400" b="1" smtClean="0"/>
            <a:t>8. </a:t>
          </a:r>
          <a:r>
            <a:rPr lang="zh-CN" sz="2400" b="1" smtClean="0"/>
            <a:t>发展趋势 </a:t>
          </a:r>
          <a:endParaRPr lang="zh-CN" sz="2400" b="1"/>
        </a:p>
      </dgm:t>
    </dgm:pt>
    <dgm:pt modelId="{C3402978-55D4-464F-A523-6CB15C371E9A}" type="parTrans" cxnId="{D0F20F2C-96E9-40F5-A99F-A6BC44BEC4E4}">
      <dgm:prSet/>
      <dgm:spPr/>
      <dgm:t>
        <a:bodyPr/>
        <a:lstStyle/>
        <a:p>
          <a:pPr algn="ctr"/>
          <a:endParaRPr lang="zh-CN" altLang="en-US" sz="2000" b="1"/>
        </a:p>
      </dgm:t>
    </dgm:pt>
    <dgm:pt modelId="{E0EC62FB-4F5B-4B08-A1F1-98B576F09228}" type="sibTrans" cxnId="{D0F20F2C-96E9-40F5-A99F-A6BC44BEC4E4}">
      <dgm:prSet custT="1"/>
      <dgm:spPr/>
      <dgm:t>
        <a:bodyPr/>
        <a:lstStyle/>
        <a:p>
          <a:pPr algn="ctr"/>
          <a:endParaRPr lang="zh-CN" altLang="en-US" sz="600" b="1"/>
        </a:p>
      </dgm:t>
    </dgm:pt>
    <dgm:pt modelId="{9712236B-38E8-4BBB-A23A-2E6916D6ADF1}">
      <dgm:prSet custT="1"/>
      <dgm:spPr/>
      <dgm:t>
        <a:bodyPr/>
        <a:lstStyle/>
        <a:p>
          <a:pPr algn="ctr" rtl="0"/>
          <a:r>
            <a:rPr lang="en-US" sz="2400" b="1" smtClean="0"/>
            <a:t>9.</a:t>
          </a:r>
          <a:r>
            <a:rPr lang="zh-CN" sz="2400" b="1" smtClean="0"/>
            <a:t>如何继续学习 </a:t>
          </a:r>
          <a:endParaRPr lang="zh-CN" sz="2400" b="1"/>
        </a:p>
      </dgm:t>
    </dgm:pt>
    <dgm:pt modelId="{9A31178C-6AA7-46FC-8B7F-624F807A2CC2}" type="parTrans" cxnId="{EA1FC4AB-D31B-4105-A2C3-686349116E75}">
      <dgm:prSet/>
      <dgm:spPr/>
      <dgm:t>
        <a:bodyPr/>
        <a:lstStyle/>
        <a:p>
          <a:pPr algn="ctr"/>
          <a:endParaRPr lang="zh-CN" altLang="en-US" sz="2000" b="1"/>
        </a:p>
      </dgm:t>
    </dgm:pt>
    <dgm:pt modelId="{FEFEAA54-556E-4B82-BFB9-C945D8FDC8D4}" type="sibTrans" cxnId="{EA1FC4AB-D31B-4105-A2C3-686349116E75}">
      <dgm:prSet custT="1"/>
      <dgm:spPr/>
      <dgm:t>
        <a:bodyPr/>
        <a:lstStyle/>
        <a:p>
          <a:pPr algn="ctr"/>
          <a:endParaRPr lang="zh-CN" altLang="en-US" sz="600" b="1"/>
        </a:p>
      </dgm:t>
    </dgm:pt>
    <dgm:pt modelId="{9A8CFE19-C23D-421B-8205-DA4842645477}">
      <dgm:prSet custT="1"/>
      <dgm:spPr/>
      <dgm:t>
        <a:bodyPr/>
        <a:lstStyle/>
        <a:p>
          <a:pPr algn="ctr" rtl="0"/>
          <a:r>
            <a:rPr lang="en-US" sz="2400" b="1" smtClean="0"/>
            <a:t>10.</a:t>
          </a:r>
          <a:r>
            <a:rPr lang="zh-CN" sz="2400" b="1" smtClean="0"/>
            <a:t>习题</a:t>
          </a:r>
          <a:endParaRPr lang="zh-CN" sz="2400" b="1"/>
        </a:p>
      </dgm:t>
    </dgm:pt>
    <dgm:pt modelId="{95E63572-E57E-4769-9164-2F350757D6D3}" type="parTrans" cxnId="{795DC68D-29FA-4741-85E8-14D3E0055FBD}">
      <dgm:prSet/>
      <dgm:spPr/>
      <dgm:t>
        <a:bodyPr/>
        <a:lstStyle/>
        <a:p>
          <a:pPr algn="ctr"/>
          <a:endParaRPr lang="zh-CN" altLang="en-US" sz="2000" b="1"/>
        </a:p>
      </dgm:t>
    </dgm:pt>
    <dgm:pt modelId="{2C7923D3-FF3D-47D5-9C00-2B9E5BBC1DD8}" type="sibTrans" cxnId="{795DC68D-29FA-4741-85E8-14D3E0055FBD}">
      <dgm:prSet/>
      <dgm:spPr/>
      <dgm:t>
        <a:bodyPr/>
        <a:lstStyle/>
        <a:p>
          <a:pPr algn="ctr"/>
          <a:endParaRPr lang="zh-CN" altLang="en-US" sz="2000" b="1"/>
        </a:p>
      </dgm:t>
    </dgm:pt>
    <dgm:pt modelId="{9723CF93-36E1-425E-81F9-116ED2D40C41}" type="pres">
      <dgm:prSet presAssocID="{A992884A-526F-46ED-8BF7-ACA678886D46}" presName="Name0" presStyleCnt="0">
        <dgm:presLayoutVars>
          <dgm:dir/>
          <dgm:resizeHandles val="exact"/>
        </dgm:presLayoutVars>
      </dgm:prSet>
      <dgm:spPr/>
      <dgm:t>
        <a:bodyPr/>
        <a:lstStyle/>
        <a:p>
          <a:endParaRPr lang="zh-CN" altLang="en-US"/>
        </a:p>
      </dgm:t>
    </dgm:pt>
    <dgm:pt modelId="{150AD62C-C940-470F-A5D4-0FAA0D352E54}" type="pres">
      <dgm:prSet presAssocID="{CC7AC07C-7EFF-402A-AD80-C3AB5FA46DAD}" presName="node" presStyleLbl="node1" presStyleIdx="0" presStyleCnt="10">
        <dgm:presLayoutVars>
          <dgm:bulletEnabled val="1"/>
        </dgm:presLayoutVars>
      </dgm:prSet>
      <dgm:spPr/>
      <dgm:t>
        <a:bodyPr/>
        <a:lstStyle/>
        <a:p>
          <a:endParaRPr lang="zh-CN" altLang="en-US"/>
        </a:p>
      </dgm:t>
    </dgm:pt>
    <dgm:pt modelId="{6E3CBCA2-603F-4DE9-8229-7DFCAC2753A2}" type="pres">
      <dgm:prSet presAssocID="{CA0689C8-6DC6-4212-8233-07FBC10A7B48}" presName="sibTrans" presStyleLbl="sibTrans1D1" presStyleIdx="0" presStyleCnt="9"/>
      <dgm:spPr/>
      <dgm:t>
        <a:bodyPr/>
        <a:lstStyle/>
        <a:p>
          <a:endParaRPr lang="zh-CN" altLang="en-US"/>
        </a:p>
      </dgm:t>
    </dgm:pt>
    <dgm:pt modelId="{7BBCB7C3-1F48-4ECE-813B-8E0218D67D8A}" type="pres">
      <dgm:prSet presAssocID="{CA0689C8-6DC6-4212-8233-07FBC10A7B48}" presName="connectorText" presStyleLbl="sibTrans1D1" presStyleIdx="0" presStyleCnt="9"/>
      <dgm:spPr/>
      <dgm:t>
        <a:bodyPr/>
        <a:lstStyle/>
        <a:p>
          <a:endParaRPr lang="zh-CN" altLang="en-US"/>
        </a:p>
      </dgm:t>
    </dgm:pt>
    <dgm:pt modelId="{D22A5BDB-392F-4DF7-A67B-E880F4DFFFBA}" type="pres">
      <dgm:prSet presAssocID="{4D6BDF31-581C-4E24-91CA-2CADD638D1EF}" presName="node" presStyleLbl="node1" presStyleIdx="1" presStyleCnt="10" custScaleX="100252">
        <dgm:presLayoutVars>
          <dgm:bulletEnabled val="1"/>
        </dgm:presLayoutVars>
      </dgm:prSet>
      <dgm:spPr/>
      <dgm:t>
        <a:bodyPr/>
        <a:lstStyle/>
        <a:p>
          <a:endParaRPr lang="zh-CN" altLang="en-US"/>
        </a:p>
      </dgm:t>
    </dgm:pt>
    <dgm:pt modelId="{3182DC00-4C0F-4BB0-A358-50A9E94D71C3}" type="pres">
      <dgm:prSet presAssocID="{A7300A7A-4BB7-49F6-8015-484C8DABCCF4}" presName="sibTrans" presStyleLbl="sibTrans1D1" presStyleIdx="1" presStyleCnt="9"/>
      <dgm:spPr/>
      <dgm:t>
        <a:bodyPr/>
        <a:lstStyle/>
        <a:p>
          <a:endParaRPr lang="zh-CN" altLang="en-US"/>
        </a:p>
      </dgm:t>
    </dgm:pt>
    <dgm:pt modelId="{C121885C-9186-40A7-B9BB-BEDDACA0892A}" type="pres">
      <dgm:prSet presAssocID="{A7300A7A-4BB7-49F6-8015-484C8DABCCF4}" presName="connectorText" presStyleLbl="sibTrans1D1" presStyleIdx="1" presStyleCnt="9"/>
      <dgm:spPr/>
      <dgm:t>
        <a:bodyPr/>
        <a:lstStyle/>
        <a:p>
          <a:endParaRPr lang="zh-CN" altLang="en-US"/>
        </a:p>
      </dgm:t>
    </dgm:pt>
    <dgm:pt modelId="{6D224BBF-CF06-42AA-B04D-DCBDDB32B91A}" type="pres">
      <dgm:prSet presAssocID="{FDB0E84D-D745-4259-92BB-784CEECF5E77}" presName="node" presStyleLbl="node1" presStyleIdx="2" presStyleCnt="10">
        <dgm:presLayoutVars>
          <dgm:bulletEnabled val="1"/>
        </dgm:presLayoutVars>
      </dgm:prSet>
      <dgm:spPr/>
      <dgm:t>
        <a:bodyPr/>
        <a:lstStyle/>
        <a:p>
          <a:endParaRPr lang="zh-CN" altLang="en-US"/>
        </a:p>
      </dgm:t>
    </dgm:pt>
    <dgm:pt modelId="{ED10B394-2254-4D51-B4FE-D3BBE173957A}" type="pres">
      <dgm:prSet presAssocID="{B24156C8-0B36-409F-9172-8FC2118BF005}" presName="sibTrans" presStyleLbl="sibTrans1D1" presStyleIdx="2" presStyleCnt="9"/>
      <dgm:spPr/>
      <dgm:t>
        <a:bodyPr/>
        <a:lstStyle/>
        <a:p>
          <a:endParaRPr lang="zh-CN" altLang="en-US"/>
        </a:p>
      </dgm:t>
    </dgm:pt>
    <dgm:pt modelId="{E78866C6-94E6-4A51-8F60-7BE0FC468EDC}" type="pres">
      <dgm:prSet presAssocID="{B24156C8-0B36-409F-9172-8FC2118BF005}" presName="connectorText" presStyleLbl="sibTrans1D1" presStyleIdx="2" presStyleCnt="9"/>
      <dgm:spPr/>
      <dgm:t>
        <a:bodyPr/>
        <a:lstStyle/>
        <a:p>
          <a:endParaRPr lang="zh-CN" altLang="en-US"/>
        </a:p>
      </dgm:t>
    </dgm:pt>
    <dgm:pt modelId="{11E78C32-45DB-4D1E-9FF8-DFEAAC209A1E}" type="pres">
      <dgm:prSet presAssocID="{BE79402A-A0E5-438E-A482-640BC9B72E52}" presName="node" presStyleLbl="node1" presStyleIdx="3" presStyleCnt="10">
        <dgm:presLayoutVars>
          <dgm:bulletEnabled val="1"/>
        </dgm:presLayoutVars>
      </dgm:prSet>
      <dgm:spPr/>
      <dgm:t>
        <a:bodyPr/>
        <a:lstStyle/>
        <a:p>
          <a:endParaRPr lang="zh-CN" altLang="en-US"/>
        </a:p>
      </dgm:t>
    </dgm:pt>
    <dgm:pt modelId="{1EC15C9F-41BB-4866-88D1-652B591F0A59}" type="pres">
      <dgm:prSet presAssocID="{49FDC9C7-19DD-4C0B-80AD-CBF201D21890}" presName="sibTrans" presStyleLbl="sibTrans1D1" presStyleIdx="3" presStyleCnt="9"/>
      <dgm:spPr/>
      <dgm:t>
        <a:bodyPr/>
        <a:lstStyle/>
        <a:p>
          <a:endParaRPr lang="zh-CN" altLang="en-US"/>
        </a:p>
      </dgm:t>
    </dgm:pt>
    <dgm:pt modelId="{DF0B51F3-738B-459D-9B17-E48D67BFAD01}" type="pres">
      <dgm:prSet presAssocID="{49FDC9C7-19DD-4C0B-80AD-CBF201D21890}" presName="connectorText" presStyleLbl="sibTrans1D1" presStyleIdx="3" presStyleCnt="9"/>
      <dgm:spPr/>
      <dgm:t>
        <a:bodyPr/>
        <a:lstStyle/>
        <a:p>
          <a:endParaRPr lang="zh-CN" altLang="en-US"/>
        </a:p>
      </dgm:t>
    </dgm:pt>
    <dgm:pt modelId="{032A337D-9B26-49FA-9AFE-5C0ED89007A1}" type="pres">
      <dgm:prSet presAssocID="{7EDA37B9-7634-4793-89A3-B52005DCF8CF}" presName="node" presStyleLbl="node1" presStyleIdx="4" presStyleCnt="10">
        <dgm:presLayoutVars>
          <dgm:bulletEnabled val="1"/>
        </dgm:presLayoutVars>
      </dgm:prSet>
      <dgm:spPr/>
      <dgm:t>
        <a:bodyPr/>
        <a:lstStyle/>
        <a:p>
          <a:endParaRPr lang="zh-CN" altLang="en-US"/>
        </a:p>
      </dgm:t>
    </dgm:pt>
    <dgm:pt modelId="{6BFF7126-14EB-41E4-8896-091AAB112A57}" type="pres">
      <dgm:prSet presAssocID="{D7C35F01-EF60-404E-BDAC-F8A5B5F9F2A2}" presName="sibTrans" presStyleLbl="sibTrans1D1" presStyleIdx="4" presStyleCnt="9"/>
      <dgm:spPr/>
      <dgm:t>
        <a:bodyPr/>
        <a:lstStyle/>
        <a:p>
          <a:endParaRPr lang="zh-CN" altLang="en-US"/>
        </a:p>
      </dgm:t>
    </dgm:pt>
    <dgm:pt modelId="{0B091B14-79C5-4C10-ACF4-554C34C1AC47}" type="pres">
      <dgm:prSet presAssocID="{D7C35F01-EF60-404E-BDAC-F8A5B5F9F2A2}" presName="connectorText" presStyleLbl="sibTrans1D1" presStyleIdx="4" presStyleCnt="9"/>
      <dgm:spPr/>
      <dgm:t>
        <a:bodyPr/>
        <a:lstStyle/>
        <a:p>
          <a:endParaRPr lang="zh-CN" altLang="en-US"/>
        </a:p>
      </dgm:t>
    </dgm:pt>
    <dgm:pt modelId="{57A7098B-37A1-46A8-AC0A-24F205D1CC39}" type="pres">
      <dgm:prSet presAssocID="{3341A87D-C336-400B-AE83-890778845D67}" presName="node" presStyleLbl="node1" presStyleIdx="5" presStyleCnt="10">
        <dgm:presLayoutVars>
          <dgm:bulletEnabled val="1"/>
        </dgm:presLayoutVars>
      </dgm:prSet>
      <dgm:spPr/>
      <dgm:t>
        <a:bodyPr/>
        <a:lstStyle/>
        <a:p>
          <a:endParaRPr lang="zh-CN" altLang="en-US"/>
        </a:p>
      </dgm:t>
    </dgm:pt>
    <dgm:pt modelId="{E6A689A1-458F-405E-8D86-6F059C4CCEB3}" type="pres">
      <dgm:prSet presAssocID="{4E65B5F3-A9D5-41E0-962E-5B80990C8B7A}" presName="sibTrans" presStyleLbl="sibTrans1D1" presStyleIdx="5" presStyleCnt="9"/>
      <dgm:spPr/>
      <dgm:t>
        <a:bodyPr/>
        <a:lstStyle/>
        <a:p>
          <a:endParaRPr lang="zh-CN" altLang="en-US"/>
        </a:p>
      </dgm:t>
    </dgm:pt>
    <dgm:pt modelId="{D0CCF752-134F-423A-907F-C476AF724FD2}" type="pres">
      <dgm:prSet presAssocID="{4E65B5F3-A9D5-41E0-962E-5B80990C8B7A}" presName="connectorText" presStyleLbl="sibTrans1D1" presStyleIdx="5" presStyleCnt="9"/>
      <dgm:spPr/>
      <dgm:t>
        <a:bodyPr/>
        <a:lstStyle/>
        <a:p>
          <a:endParaRPr lang="zh-CN" altLang="en-US"/>
        </a:p>
      </dgm:t>
    </dgm:pt>
    <dgm:pt modelId="{2ECCE881-9149-4A34-81C5-F47141E5EA43}" type="pres">
      <dgm:prSet presAssocID="{1B5BEC77-8B5B-4E63-9E3B-F49CE4C82185}" presName="node" presStyleLbl="node1" presStyleIdx="6" presStyleCnt="10">
        <dgm:presLayoutVars>
          <dgm:bulletEnabled val="1"/>
        </dgm:presLayoutVars>
      </dgm:prSet>
      <dgm:spPr/>
      <dgm:t>
        <a:bodyPr/>
        <a:lstStyle/>
        <a:p>
          <a:endParaRPr lang="zh-CN" altLang="en-US"/>
        </a:p>
      </dgm:t>
    </dgm:pt>
    <dgm:pt modelId="{1533014A-AA7A-4485-84E0-E815F180C252}" type="pres">
      <dgm:prSet presAssocID="{E43FA931-5DC3-4CC3-B021-7FBB2C3A4BD8}" presName="sibTrans" presStyleLbl="sibTrans1D1" presStyleIdx="6" presStyleCnt="9"/>
      <dgm:spPr/>
      <dgm:t>
        <a:bodyPr/>
        <a:lstStyle/>
        <a:p>
          <a:endParaRPr lang="zh-CN" altLang="en-US"/>
        </a:p>
      </dgm:t>
    </dgm:pt>
    <dgm:pt modelId="{262ECF01-8457-4FED-BD9E-09AC4A2D52C4}" type="pres">
      <dgm:prSet presAssocID="{E43FA931-5DC3-4CC3-B021-7FBB2C3A4BD8}" presName="connectorText" presStyleLbl="sibTrans1D1" presStyleIdx="6" presStyleCnt="9"/>
      <dgm:spPr/>
      <dgm:t>
        <a:bodyPr/>
        <a:lstStyle/>
        <a:p>
          <a:endParaRPr lang="zh-CN" altLang="en-US"/>
        </a:p>
      </dgm:t>
    </dgm:pt>
    <dgm:pt modelId="{A4942B0C-D7A0-490E-89EC-98E49C0F40D9}" type="pres">
      <dgm:prSet presAssocID="{5B680CB0-5038-4E1E-86C4-D83430440C63}" presName="node" presStyleLbl="node1" presStyleIdx="7" presStyleCnt="10">
        <dgm:presLayoutVars>
          <dgm:bulletEnabled val="1"/>
        </dgm:presLayoutVars>
      </dgm:prSet>
      <dgm:spPr/>
      <dgm:t>
        <a:bodyPr/>
        <a:lstStyle/>
        <a:p>
          <a:endParaRPr lang="zh-CN" altLang="en-US"/>
        </a:p>
      </dgm:t>
    </dgm:pt>
    <dgm:pt modelId="{FB9BFB97-F633-4CBD-863C-C3B0F6F1B4EF}" type="pres">
      <dgm:prSet presAssocID="{E0EC62FB-4F5B-4B08-A1F1-98B576F09228}" presName="sibTrans" presStyleLbl="sibTrans1D1" presStyleIdx="7" presStyleCnt="9"/>
      <dgm:spPr/>
      <dgm:t>
        <a:bodyPr/>
        <a:lstStyle/>
        <a:p>
          <a:endParaRPr lang="zh-CN" altLang="en-US"/>
        </a:p>
      </dgm:t>
    </dgm:pt>
    <dgm:pt modelId="{D83A22BA-86CA-44DF-8FC1-25DB806D1732}" type="pres">
      <dgm:prSet presAssocID="{E0EC62FB-4F5B-4B08-A1F1-98B576F09228}" presName="connectorText" presStyleLbl="sibTrans1D1" presStyleIdx="7" presStyleCnt="9"/>
      <dgm:spPr/>
      <dgm:t>
        <a:bodyPr/>
        <a:lstStyle/>
        <a:p>
          <a:endParaRPr lang="zh-CN" altLang="en-US"/>
        </a:p>
      </dgm:t>
    </dgm:pt>
    <dgm:pt modelId="{8FF75474-262A-4D27-BD30-DD124AA3AEFA}" type="pres">
      <dgm:prSet presAssocID="{9712236B-38E8-4BBB-A23A-2E6916D6ADF1}" presName="node" presStyleLbl="node1" presStyleIdx="8" presStyleCnt="10">
        <dgm:presLayoutVars>
          <dgm:bulletEnabled val="1"/>
        </dgm:presLayoutVars>
      </dgm:prSet>
      <dgm:spPr/>
      <dgm:t>
        <a:bodyPr/>
        <a:lstStyle/>
        <a:p>
          <a:endParaRPr lang="zh-CN" altLang="en-US"/>
        </a:p>
      </dgm:t>
    </dgm:pt>
    <dgm:pt modelId="{529CC7A2-8CAA-4A23-919A-014DAE8F4E0B}" type="pres">
      <dgm:prSet presAssocID="{FEFEAA54-556E-4B82-BFB9-C945D8FDC8D4}" presName="sibTrans" presStyleLbl="sibTrans1D1" presStyleIdx="8" presStyleCnt="9"/>
      <dgm:spPr/>
      <dgm:t>
        <a:bodyPr/>
        <a:lstStyle/>
        <a:p>
          <a:endParaRPr lang="zh-CN" altLang="en-US"/>
        </a:p>
      </dgm:t>
    </dgm:pt>
    <dgm:pt modelId="{8E22A698-FDF7-4489-B8BB-B5B9AF6754C7}" type="pres">
      <dgm:prSet presAssocID="{FEFEAA54-556E-4B82-BFB9-C945D8FDC8D4}" presName="connectorText" presStyleLbl="sibTrans1D1" presStyleIdx="8" presStyleCnt="9"/>
      <dgm:spPr/>
      <dgm:t>
        <a:bodyPr/>
        <a:lstStyle/>
        <a:p>
          <a:endParaRPr lang="zh-CN" altLang="en-US"/>
        </a:p>
      </dgm:t>
    </dgm:pt>
    <dgm:pt modelId="{19CA2FA4-FD29-4F10-B3D4-7169197A816E}" type="pres">
      <dgm:prSet presAssocID="{9A8CFE19-C23D-421B-8205-DA4842645477}" presName="node" presStyleLbl="node1" presStyleIdx="9" presStyleCnt="10" custScaleX="87943" custScaleY="108540" custLinFactNeighborX="100" custLinFactNeighborY="-461">
        <dgm:presLayoutVars>
          <dgm:bulletEnabled val="1"/>
        </dgm:presLayoutVars>
      </dgm:prSet>
      <dgm:spPr/>
      <dgm:t>
        <a:bodyPr/>
        <a:lstStyle/>
        <a:p>
          <a:endParaRPr lang="zh-CN" altLang="en-US"/>
        </a:p>
      </dgm:t>
    </dgm:pt>
  </dgm:ptLst>
  <dgm:cxnLst>
    <dgm:cxn modelId="{AC884A62-F9E1-41C9-9264-7CFD9FBFE03D}" type="presOf" srcId="{A992884A-526F-46ED-8BF7-ACA678886D46}" destId="{9723CF93-36E1-425E-81F9-116ED2D40C41}" srcOrd="0" destOrd="0" presId="urn:microsoft.com/office/officeart/2005/8/layout/bProcess3"/>
    <dgm:cxn modelId="{625A9A5B-AA15-4234-BFD8-4D938165EF74}" srcId="{A992884A-526F-46ED-8BF7-ACA678886D46}" destId="{FDB0E84D-D745-4259-92BB-784CEECF5E77}" srcOrd="2" destOrd="0" parTransId="{A0308A9C-8B5A-49A5-8F91-842C3079A00E}" sibTransId="{B24156C8-0B36-409F-9172-8FC2118BF005}"/>
    <dgm:cxn modelId="{36A09F66-960B-44A1-AF5C-DBED8F821984}" type="presOf" srcId="{CC7AC07C-7EFF-402A-AD80-C3AB5FA46DAD}" destId="{150AD62C-C940-470F-A5D4-0FAA0D352E54}" srcOrd="0" destOrd="0" presId="urn:microsoft.com/office/officeart/2005/8/layout/bProcess3"/>
    <dgm:cxn modelId="{CD4FB5E7-A79F-4154-B61B-60A05E5149D6}" type="presOf" srcId="{B24156C8-0B36-409F-9172-8FC2118BF005}" destId="{ED10B394-2254-4D51-B4FE-D3BBE173957A}" srcOrd="0" destOrd="0" presId="urn:microsoft.com/office/officeart/2005/8/layout/bProcess3"/>
    <dgm:cxn modelId="{D0F20F2C-96E9-40F5-A99F-A6BC44BEC4E4}" srcId="{A992884A-526F-46ED-8BF7-ACA678886D46}" destId="{5B680CB0-5038-4E1E-86C4-D83430440C63}" srcOrd="7" destOrd="0" parTransId="{C3402978-55D4-464F-A523-6CB15C371E9A}" sibTransId="{E0EC62FB-4F5B-4B08-A1F1-98B576F09228}"/>
    <dgm:cxn modelId="{D416D19B-9673-462F-83AF-D73C780C4942}" type="presOf" srcId="{49FDC9C7-19DD-4C0B-80AD-CBF201D21890}" destId="{1EC15C9F-41BB-4866-88D1-652B591F0A59}" srcOrd="0" destOrd="0" presId="urn:microsoft.com/office/officeart/2005/8/layout/bProcess3"/>
    <dgm:cxn modelId="{67EA60F3-569A-4957-A273-F18940F2263E}" type="presOf" srcId="{E0EC62FB-4F5B-4B08-A1F1-98B576F09228}" destId="{D83A22BA-86CA-44DF-8FC1-25DB806D1732}" srcOrd="1" destOrd="0" presId="urn:microsoft.com/office/officeart/2005/8/layout/bProcess3"/>
    <dgm:cxn modelId="{D5182081-B2A3-4DB9-A469-CD425DB971FF}" type="presOf" srcId="{5B680CB0-5038-4E1E-86C4-D83430440C63}" destId="{A4942B0C-D7A0-490E-89EC-98E49C0F40D9}" srcOrd="0" destOrd="0" presId="urn:microsoft.com/office/officeart/2005/8/layout/bProcess3"/>
    <dgm:cxn modelId="{1F7B3686-9C35-4A06-95EC-2BBF9281DE22}" type="presOf" srcId="{D7C35F01-EF60-404E-BDAC-F8A5B5F9F2A2}" destId="{6BFF7126-14EB-41E4-8896-091AAB112A57}" srcOrd="0" destOrd="0" presId="urn:microsoft.com/office/officeart/2005/8/layout/bProcess3"/>
    <dgm:cxn modelId="{AAB09F97-9556-4443-A087-DC0EFBA1CB76}" type="presOf" srcId="{9712236B-38E8-4BBB-A23A-2E6916D6ADF1}" destId="{8FF75474-262A-4D27-BD30-DD124AA3AEFA}" srcOrd="0" destOrd="0" presId="urn:microsoft.com/office/officeart/2005/8/layout/bProcess3"/>
    <dgm:cxn modelId="{D8187716-56F4-44C2-ABBC-18494EEC829A}" type="presOf" srcId="{3341A87D-C336-400B-AE83-890778845D67}" destId="{57A7098B-37A1-46A8-AC0A-24F205D1CC39}" srcOrd="0" destOrd="0" presId="urn:microsoft.com/office/officeart/2005/8/layout/bProcess3"/>
    <dgm:cxn modelId="{52787C34-C9E1-4979-9BCE-7A4CD1B19880}" type="presOf" srcId="{E0EC62FB-4F5B-4B08-A1F1-98B576F09228}" destId="{FB9BFB97-F633-4CBD-863C-C3B0F6F1B4EF}" srcOrd="0" destOrd="0" presId="urn:microsoft.com/office/officeart/2005/8/layout/bProcess3"/>
    <dgm:cxn modelId="{E8839A8B-3624-4F42-99BF-0E72A6AA361C}" type="presOf" srcId="{7EDA37B9-7634-4793-89A3-B52005DCF8CF}" destId="{032A337D-9B26-49FA-9AFE-5C0ED89007A1}" srcOrd="0" destOrd="0" presId="urn:microsoft.com/office/officeart/2005/8/layout/bProcess3"/>
    <dgm:cxn modelId="{791E93B7-FC84-4134-AEED-60F1B3000A56}" type="presOf" srcId="{FEFEAA54-556E-4B82-BFB9-C945D8FDC8D4}" destId="{8E22A698-FDF7-4489-B8BB-B5B9AF6754C7}" srcOrd="1" destOrd="0" presId="urn:microsoft.com/office/officeart/2005/8/layout/bProcess3"/>
    <dgm:cxn modelId="{80BBD477-6D42-4DD3-AD53-94F877F44240}" type="presOf" srcId="{A7300A7A-4BB7-49F6-8015-484C8DABCCF4}" destId="{C121885C-9186-40A7-B9BB-BEDDACA0892A}" srcOrd="1" destOrd="0" presId="urn:microsoft.com/office/officeart/2005/8/layout/bProcess3"/>
    <dgm:cxn modelId="{C62F4DF7-1C66-4D15-A886-C143813C1F3D}" type="presOf" srcId="{D7C35F01-EF60-404E-BDAC-F8A5B5F9F2A2}" destId="{0B091B14-79C5-4C10-ACF4-554C34C1AC47}" srcOrd="1" destOrd="0" presId="urn:microsoft.com/office/officeart/2005/8/layout/bProcess3"/>
    <dgm:cxn modelId="{08F9C03C-15B1-4111-9E9D-7542AACBA413}" type="presOf" srcId="{FDB0E84D-D745-4259-92BB-784CEECF5E77}" destId="{6D224BBF-CF06-42AA-B04D-DCBDDB32B91A}" srcOrd="0" destOrd="0" presId="urn:microsoft.com/office/officeart/2005/8/layout/bProcess3"/>
    <dgm:cxn modelId="{F575DBC3-A224-4AB0-B9E8-A04BA29230BE}" srcId="{A992884A-526F-46ED-8BF7-ACA678886D46}" destId="{3341A87D-C336-400B-AE83-890778845D67}" srcOrd="5" destOrd="0" parTransId="{934F7703-DAB4-44C7-91E5-1FB9C00ACABA}" sibTransId="{4E65B5F3-A9D5-41E0-962E-5B80990C8B7A}"/>
    <dgm:cxn modelId="{47B01C9E-EE47-4DA4-B687-3EE8ADCFA772}" type="presOf" srcId="{B24156C8-0B36-409F-9172-8FC2118BF005}" destId="{E78866C6-94E6-4A51-8F60-7BE0FC468EDC}" srcOrd="1" destOrd="0" presId="urn:microsoft.com/office/officeart/2005/8/layout/bProcess3"/>
    <dgm:cxn modelId="{257F7C90-15AF-4202-BDEA-AB2429E583EF}" srcId="{A992884A-526F-46ED-8BF7-ACA678886D46}" destId="{CC7AC07C-7EFF-402A-AD80-C3AB5FA46DAD}" srcOrd="0" destOrd="0" parTransId="{64E964DC-ED13-4710-B864-E45C70BA57FA}" sibTransId="{CA0689C8-6DC6-4212-8233-07FBC10A7B48}"/>
    <dgm:cxn modelId="{7179B14E-60D2-411C-88E8-67B396A7C3B8}" type="presOf" srcId="{FEFEAA54-556E-4B82-BFB9-C945D8FDC8D4}" destId="{529CC7A2-8CAA-4A23-919A-014DAE8F4E0B}" srcOrd="0" destOrd="0" presId="urn:microsoft.com/office/officeart/2005/8/layout/bProcess3"/>
    <dgm:cxn modelId="{EA1FC4AB-D31B-4105-A2C3-686349116E75}" srcId="{A992884A-526F-46ED-8BF7-ACA678886D46}" destId="{9712236B-38E8-4BBB-A23A-2E6916D6ADF1}" srcOrd="8" destOrd="0" parTransId="{9A31178C-6AA7-46FC-8B7F-624F807A2CC2}" sibTransId="{FEFEAA54-556E-4B82-BFB9-C945D8FDC8D4}"/>
    <dgm:cxn modelId="{D8267375-9CEC-44EF-9CD5-16A8C1642B7B}" srcId="{A992884A-526F-46ED-8BF7-ACA678886D46}" destId="{7EDA37B9-7634-4793-89A3-B52005DCF8CF}" srcOrd="4" destOrd="0" parTransId="{FCD5EE9E-839B-447C-96CF-A9ED8F898D5E}" sibTransId="{D7C35F01-EF60-404E-BDAC-F8A5B5F9F2A2}"/>
    <dgm:cxn modelId="{0026C2FD-F585-45D0-B139-5B9F7AC9F308}" type="presOf" srcId="{BE79402A-A0E5-438E-A482-640BC9B72E52}" destId="{11E78C32-45DB-4D1E-9FF8-DFEAAC209A1E}" srcOrd="0" destOrd="0" presId="urn:microsoft.com/office/officeart/2005/8/layout/bProcess3"/>
    <dgm:cxn modelId="{CD58B510-427E-44B9-9192-55E3ED2654F8}" type="presOf" srcId="{9A8CFE19-C23D-421B-8205-DA4842645477}" destId="{19CA2FA4-FD29-4F10-B3D4-7169197A816E}" srcOrd="0" destOrd="0" presId="urn:microsoft.com/office/officeart/2005/8/layout/bProcess3"/>
    <dgm:cxn modelId="{54A25F1A-5C59-486D-ACE1-E580309A1F49}" type="presOf" srcId="{4D6BDF31-581C-4E24-91CA-2CADD638D1EF}" destId="{D22A5BDB-392F-4DF7-A67B-E880F4DFFFBA}" srcOrd="0" destOrd="0" presId="urn:microsoft.com/office/officeart/2005/8/layout/bProcess3"/>
    <dgm:cxn modelId="{2CD1A6C0-C0FE-4EE2-9C14-851C1329DED6}" srcId="{A992884A-526F-46ED-8BF7-ACA678886D46}" destId="{1B5BEC77-8B5B-4E63-9E3B-F49CE4C82185}" srcOrd="6" destOrd="0" parTransId="{3D452B51-F2F1-44D6-ACB5-D9C7D926DB38}" sibTransId="{E43FA931-5DC3-4CC3-B021-7FBB2C3A4BD8}"/>
    <dgm:cxn modelId="{3E54F0F2-1CDA-4A2D-AFB2-C7CDD49EFCC9}" type="presOf" srcId="{4E65B5F3-A9D5-41E0-962E-5B80990C8B7A}" destId="{D0CCF752-134F-423A-907F-C476AF724FD2}" srcOrd="1" destOrd="0" presId="urn:microsoft.com/office/officeart/2005/8/layout/bProcess3"/>
    <dgm:cxn modelId="{891C20B7-E791-495A-83AF-828116FA5471}" type="presOf" srcId="{E43FA931-5DC3-4CC3-B021-7FBB2C3A4BD8}" destId="{1533014A-AA7A-4485-84E0-E815F180C252}" srcOrd="0" destOrd="0" presId="urn:microsoft.com/office/officeart/2005/8/layout/bProcess3"/>
    <dgm:cxn modelId="{F008FAC9-94C5-4D9D-884A-5FEA2D2CDB53}" type="presOf" srcId="{CA0689C8-6DC6-4212-8233-07FBC10A7B48}" destId="{7BBCB7C3-1F48-4ECE-813B-8E0218D67D8A}" srcOrd="1" destOrd="0" presId="urn:microsoft.com/office/officeart/2005/8/layout/bProcess3"/>
    <dgm:cxn modelId="{D478F904-0E19-42F8-997A-7CFD57AD479B}" srcId="{A992884A-526F-46ED-8BF7-ACA678886D46}" destId="{BE79402A-A0E5-438E-A482-640BC9B72E52}" srcOrd="3" destOrd="0" parTransId="{A0D2560F-E743-4AD6-B388-69D0F9C01B11}" sibTransId="{49FDC9C7-19DD-4C0B-80AD-CBF201D21890}"/>
    <dgm:cxn modelId="{346F65C1-DFB9-4345-A0D8-F6457556628B}" type="presOf" srcId="{E43FA931-5DC3-4CC3-B021-7FBB2C3A4BD8}" destId="{262ECF01-8457-4FED-BD9E-09AC4A2D52C4}" srcOrd="1" destOrd="0" presId="urn:microsoft.com/office/officeart/2005/8/layout/bProcess3"/>
    <dgm:cxn modelId="{7D4A4D63-AB1B-408A-93E0-7579E4AB0F33}" type="presOf" srcId="{A7300A7A-4BB7-49F6-8015-484C8DABCCF4}" destId="{3182DC00-4C0F-4BB0-A358-50A9E94D71C3}" srcOrd="0" destOrd="0" presId="urn:microsoft.com/office/officeart/2005/8/layout/bProcess3"/>
    <dgm:cxn modelId="{39A3667C-6E07-4D93-B33C-6C6EECB26D5B}" type="presOf" srcId="{49FDC9C7-19DD-4C0B-80AD-CBF201D21890}" destId="{DF0B51F3-738B-459D-9B17-E48D67BFAD01}" srcOrd="1" destOrd="0" presId="urn:microsoft.com/office/officeart/2005/8/layout/bProcess3"/>
    <dgm:cxn modelId="{BEC3ECD4-05D2-4517-A91B-FBAB60171897}" type="presOf" srcId="{1B5BEC77-8B5B-4E63-9E3B-F49CE4C82185}" destId="{2ECCE881-9149-4A34-81C5-F47141E5EA43}" srcOrd="0" destOrd="0" presId="urn:microsoft.com/office/officeart/2005/8/layout/bProcess3"/>
    <dgm:cxn modelId="{E082AE84-7F29-4DD1-9869-402EB61594A8}" srcId="{A992884A-526F-46ED-8BF7-ACA678886D46}" destId="{4D6BDF31-581C-4E24-91CA-2CADD638D1EF}" srcOrd="1" destOrd="0" parTransId="{D843D2E5-1D4A-4C47-B8BC-13D913205B63}" sibTransId="{A7300A7A-4BB7-49F6-8015-484C8DABCCF4}"/>
    <dgm:cxn modelId="{D8788003-9FB5-4523-B5B7-09360CAB79EC}" type="presOf" srcId="{CA0689C8-6DC6-4212-8233-07FBC10A7B48}" destId="{6E3CBCA2-603F-4DE9-8229-7DFCAC2753A2}" srcOrd="0" destOrd="0" presId="urn:microsoft.com/office/officeart/2005/8/layout/bProcess3"/>
    <dgm:cxn modelId="{795DC68D-29FA-4741-85E8-14D3E0055FBD}" srcId="{A992884A-526F-46ED-8BF7-ACA678886D46}" destId="{9A8CFE19-C23D-421B-8205-DA4842645477}" srcOrd="9" destOrd="0" parTransId="{95E63572-E57E-4769-9164-2F350757D6D3}" sibTransId="{2C7923D3-FF3D-47D5-9C00-2B9E5BBC1DD8}"/>
    <dgm:cxn modelId="{F793AE0C-45D6-41BB-A46F-BDAF505BE4A2}" type="presOf" srcId="{4E65B5F3-A9D5-41E0-962E-5B80990C8B7A}" destId="{E6A689A1-458F-405E-8D86-6F059C4CCEB3}" srcOrd="0" destOrd="0" presId="urn:microsoft.com/office/officeart/2005/8/layout/bProcess3"/>
    <dgm:cxn modelId="{4CB3171C-F8E6-48F6-9CC1-848A38E56242}" type="presParOf" srcId="{9723CF93-36E1-425E-81F9-116ED2D40C41}" destId="{150AD62C-C940-470F-A5D4-0FAA0D352E54}" srcOrd="0" destOrd="0" presId="urn:microsoft.com/office/officeart/2005/8/layout/bProcess3"/>
    <dgm:cxn modelId="{F8426276-B3AB-4CDC-9BC3-F27948C0F838}" type="presParOf" srcId="{9723CF93-36E1-425E-81F9-116ED2D40C41}" destId="{6E3CBCA2-603F-4DE9-8229-7DFCAC2753A2}" srcOrd="1" destOrd="0" presId="urn:microsoft.com/office/officeart/2005/8/layout/bProcess3"/>
    <dgm:cxn modelId="{913361DD-E4C2-4017-A3D1-D067E58B3CFE}" type="presParOf" srcId="{6E3CBCA2-603F-4DE9-8229-7DFCAC2753A2}" destId="{7BBCB7C3-1F48-4ECE-813B-8E0218D67D8A}" srcOrd="0" destOrd="0" presId="urn:microsoft.com/office/officeart/2005/8/layout/bProcess3"/>
    <dgm:cxn modelId="{C2BE71E4-4CC6-4031-9B67-35BDE3A03294}" type="presParOf" srcId="{9723CF93-36E1-425E-81F9-116ED2D40C41}" destId="{D22A5BDB-392F-4DF7-A67B-E880F4DFFFBA}" srcOrd="2" destOrd="0" presId="urn:microsoft.com/office/officeart/2005/8/layout/bProcess3"/>
    <dgm:cxn modelId="{7A23455C-034C-45E9-925B-DB7799845C67}" type="presParOf" srcId="{9723CF93-36E1-425E-81F9-116ED2D40C41}" destId="{3182DC00-4C0F-4BB0-A358-50A9E94D71C3}" srcOrd="3" destOrd="0" presId="urn:microsoft.com/office/officeart/2005/8/layout/bProcess3"/>
    <dgm:cxn modelId="{4704FFD5-7F90-4318-AAEF-AAB2A46D7D3F}" type="presParOf" srcId="{3182DC00-4C0F-4BB0-A358-50A9E94D71C3}" destId="{C121885C-9186-40A7-B9BB-BEDDACA0892A}" srcOrd="0" destOrd="0" presId="urn:microsoft.com/office/officeart/2005/8/layout/bProcess3"/>
    <dgm:cxn modelId="{07C2142C-F587-49B5-BE1F-923BDEA75992}" type="presParOf" srcId="{9723CF93-36E1-425E-81F9-116ED2D40C41}" destId="{6D224BBF-CF06-42AA-B04D-DCBDDB32B91A}" srcOrd="4" destOrd="0" presId="urn:microsoft.com/office/officeart/2005/8/layout/bProcess3"/>
    <dgm:cxn modelId="{469B8A9F-F2ED-457A-BB31-17E0E9E169F6}" type="presParOf" srcId="{9723CF93-36E1-425E-81F9-116ED2D40C41}" destId="{ED10B394-2254-4D51-B4FE-D3BBE173957A}" srcOrd="5" destOrd="0" presId="urn:microsoft.com/office/officeart/2005/8/layout/bProcess3"/>
    <dgm:cxn modelId="{027AFB48-0E73-480C-B9F0-0B9AC80C080E}" type="presParOf" srcId="{ED10B394-2254-4D51-B4FE-D3BBE173957A}" destId="{E78866C6-94E6-4A51-8F60-7BE0FC468EDC}" srcOrd="0" destOrd="0" presId="urn:microsoft.com/office/officeart/2005/8/layout/bProcess3"/>
    <dgm:cxn modelId="{85DA922E-83A3-478B-A55C-0F8ADC8AD8EE}" type="presParOf" srcId="{9723CF93-36E1-425E-81F9-116ED2D40C41}" destId="{11E78C32-45DB-4D1E-9FF8-DFEAAC209A1E}" srcOrd="6" destOrd="0" presId="urn:microsoft.com/office/officeart/2005/8/layout/bProcess3"/>
    <dgm:cxn modelId="{652332BB-8D02-457A-8464-501F363345D3}" type="presParOf" srcId="{9723CF93-36E1-425E-81F9-116ED2D40C41}" destId="{1EC15C9F-41BB-4866-88D1-652B591F0A59}" srcOrd="7" destOrd="0" presId="urn:microsoft.com/office/officeart/2005/8/layout/bProcess3"/>
    <dgm:cxn modelId="{962CE5B4-A144-4C41-ABA9-7D1A4388AC2A}" type="presParOf" srcId="{1EC15C9F-41BB-4866-88D1-652B591F0A59}" destId="{DF0B51F3-738B-459D-9B17-E48D67BFAD01}" srcOrd="0" destOrd="0" presId="urn:microsoft.com/office/officeart/2005/8/layout/bProcess3"/>
    <dgm:cxn modelId="{34F34C80-41E9-4787-A335-2FECACDAA82A}" type="presParOf" srcId="{9723CF93-36E1-425E-81F9-116ED2D40C41}" destId="{032A337D-9B26-49FA-9AFE-5C0ED89007A1}" srcOrd="8" destOrd="0" presId="urn:microsoft.com/office/officeart/2005/8/layout/bProcess3"/>
    <dgm:cxn modelId="{0A94626D-1759-4772-AF86-3776C819E939}" type="presParOf" srcId="{9723CF93-36E1-425E-81F9-116ED2D40C41}" destId="{6BFF7126-14EB-41E4-8896-091AAB112A57}" srcOrd="9" destOrd="0" presId="urn:microsoft.com/office/officeart/2005/8/layout/bProcess3"/>
    <dgm:cxn modelId="{527ED4C2-42D3-4BA3-8703-D3E0EC0C5116}" type="presParOf" srcId="{6BFF7126-14EB-41E4-8896-091AAB112A57}" destId="{0B091B14-79C5-4C10-ACF4-554C34C1AC47}" srcOrd="0" destOrd="0" presId="urn:microsoft.com/office/officeart/2005/8/layout/bProcess3"/>
    <dgm:cxn modelId="{9B329F78-F3F1-466F-BB2E-4E308FDDDD9E}" type="presParOf" srcId="{9723CF93-36E1-425E-81F9-116ED2D40C41}" destId="{57A7098B-37A1-46A8-AC0A-24F205D1CC39}" srcOrd="10" destOrd="0" presId="urn:microsoft.com/office/officeart/2005/8/layout/bProcess3"/>
    <dgm:cxn modelId="{290C1760-E6F9-449B-8427-87541711B5B2}" type="presParOf" srcId="{9723CF93-36E1-425E-81F9-116ED2D40C41}" destId="{E6A689A1-458F-405E-8D86-6F059C4CCEB3}" srcOrd="11" destOrd="0" presId="urn:microsoft.com/office/officeart/2005/8/layout/bProcess3"/>
    <dgm:cxn modelId="{5B945FCA-BF26-458E-96C9-9F8D7C343484}" type="presParOf" srcId="{E6A689A1-458F-405E-8D86-6F059C4CCEB3}" destId="{D0CCF752-134F-423A-907F-C476AF724FD2}" srcOrd="0" destOrd="0" presId="urn:microsoft.com/office/officeart/2005/8/layout/bProcess3"/>
    <dgm:cxn modelId="{E3E06DED-4514-42D5-8AAF-BCC5D90A6EC1}" type="presParOf" srcId="{9723CF93-36E1-425E-81F9-116ED2D40C41}" destId="{2ECCE881-9149-4A34-81C5-F47141E5EA43}" srcOrd="12" destOrd="0" presId="urn:microsoft.com/office/officeart/2005/8/layout/bProcess3"/>
    <dgm:cxn modelId="{D322F8D3-CE7F-4613-A200-26BB024A3057}" type="presParOf" srcId="{9723CF93-36E1-425E-81F9-116ED2D40C41}" destId="{1533014A-AA7A-4485-84E0-E815F180C252}" srcOrd="13" destOrd="0" presId="urn:microsoft.com/office/officeart/2005/8/layout/bProcess3"/>
    <dgm:cxn modelId="{7CA21A51-5FB3-4407-8DA0-5CBD65592014}" type="presParOf" srcId="{1533014A-AA7A-4485-84E0-E815F180C252}" destId="{262ECF01-8457-4FED-BD9E-09AC4A2D52C4}" srcOrd="0" destOrd="0" presId="urn:microsoft.com/office/officeart/2005/8/layout/bProcess3"/>
    <dgm:cxn modelId="{766994F6-4DB8-48BA-865E-0CDE2A50C107}" type="presParOf" srcId="{9723CF93-36E1-425E-81F9-116ED2D40C41}" destId="{A4942B0C-D7A0-490E-89EC-98E49C0F40D9}" srcOrd="14" destOrd="0" presId="urn:microsoft.com/office/officeart/2005/8/layout/bProcess3"/>
    <dgm:cxn modelId="{937EE336-64D3-4B0C-BCE6-83BA34901DB5}" type="presParOf" srcId="{9723CF93-36E1-425E-81F9-116ED2D40C41}" destId="{FB9BFB97-F633-4CBD-863C-C3B0F6F1B4EF}" srcOrd="15" destOrd="0" presId="urn:microsoft.com/office/officeart/2005/8/layout/bProcess3"/>
    <dgm:cxn modelId="{B0AB558C-2B34-4B8D-BDA7-859624335FFE}" type="presParOf" srcId="{FB9BFB97-F633-4CBD-863C-C3B0F6F1B4EF}" destId="{D83A22BA-86CA-44DF-8FC1-25DB806D1732}" srcOrd="0" destOrd="0" presId="urn:microsoft.com/office/officeart/2005/8/layout/bProcess3"/>
    <dgm:cxn modelId="{812A53B0-EA94-4F3E-9B7D-AD34307F3C65}" type="presParOf" srcId="{9723CF93-36E1-425E-81F9-116ED2D40C41}" destId="{8FF75474-262A-4D27-BD30-DD124AA3AEFA}" srcOrd="16" destOrd="0" presId="urn:microsoft.com/office/officeart/2005/8/layout/bProcess3"/>
    <dgm:cxn modelId="{FBBE8271-FE99-4C57-AE55-FF38BC19190F}" type="presParOf" srcId="{9723CF93-36E1-425E-81F9-116ED2D40C41}" destId="{529CC7A2-8CAA-4A23-919A-014DAE8F4E0B}" srcOrd="17" destOrd="0" presId="urn:microsoft.com/office/officeart/2005/8/layout/bProcess3"/>
    <dgm:cxn modelId="{3945E6AA-99CF-4CD1-BB4C-4F9C280FC267}" type="presParOf" srcId="{529CC7A2-8CAA-4A23-919A-014DAE8F4E0B}" destId="{8E22A698-FDF7-4489-B8BB-B5B9AF6754C7}" srcOrd="0" destOrd="0" presId="urn:microsoft.com/office/officeart/2005/8/layout/bProcess3"/>
    <dgm:cxn modelId="{13501D53-9160-4213-AB1B-CC9E474C57B7}" type="presParOf" srcId="{9723CF93-36E1-425E-81F9-116ED2D40C41}" destId="{19CA2FA4-FD29-4F10-B3D4-7169197A816E}" srcOrd="1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151ABB0-307F-47A7-9720-5FAA38453F01}"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B1BDEABB-F2DE-4034-9A3B-3D739497D2C7}">
      <dgm:prSet custT="1"/>
      <dgm:spPr/>
      <dgm:t>
        <a:bodyPr/>
        <a:lstStyle/>
        <a:p>
          <a:pPr rtl="0"/>
          <a:r>
            <a:rPr lang="en-US" sz="2800" smtClean="0"/>
            <a:t>MRv1</a:t>
          </a:r>
          <a:r>
            <a:rPr lang="zh-CN" sz="2800" smtClean="0"/>
            <a:t>的重要性</a:t>
          </a:r>
          <a:endParaRPr lang="zh-CN" sz="2800"/>
        </a:p>
      </dgm:t>
    </dgm:pt>
    <dgm:pt modelId="{5AEDA070-A96A-47AA-A27B-4B0B4584A5D6}" type="parTrans" cxnId="{F8285F25-2D06-4CA7-8225-05A52C6A7DE1}">
      <dgm:prSet/>
      <dgm:spPr/>
      <dgm:t>
        <a:bodyPr/>
        <a:lstStyle/>
        <a:p>
          <a:endParaRPr lang="zh-CN" altLang="en-US"/>
        </a:p>
      </dgm:t>
    </dgm:pt>
    <dgm:pt modelId="{4441116C-5F51-4C58-9114-036954F0B480}" type="sibTrans" cxnId="{F8285F25-2D06-4CA7-8225-05A52C6A7DE1}">
      <dgm:prSet/>
      <dgm:spPr/>
      <dgm:t>
        <a:bodyPr/>
        <a:lstStyle/>
        <a:p>
          <a:endParaRPr lang="zh-CN" altLang="en-US"/>
        </a:p>
      </dgm:t>
    </dgm:pt>
    <dgm:pt modelId="{4799C219-FBDA-499C-81AC-4ABADD711356}">
      <dgm:prSet/>
      <dgm:spPr/>
      <dgm:t>
        <a:bodyPr/>
        <a:lstStyle/>
        <a:p>
          <a:pPr rtl="0"/>
          <a:r>
            <a:rPr lang="zh-CN" altLang="en-US" sz="3100" dirty="0" smtClean="0"/>
            <a:t>组成部分</a:t>
          </a:r>
          <a:endParaRPr lang="zh-CN" altLang="en-US" sz="3100" dirty="0"/>
        </a:p>
      </dgm:t>
    </dgm:pt>
    <dgm:pt modelId="{A09B443B-1907-44C3-A349-D74C2904943F}" type="parTrans" cxnId="{B2B2961C-8AE8-42F2-9811-FF0CF861647C}">
      <dgm:prSet/>
      <dgm:spPr/>
      <dgm:t>
        <a:bodyPr/>
        <a:lstStyle/>
        <a:p>
          <a:endParaRPr lang="zh-CN" altLang="en-US"/>
        </a:p>
      </dgm:t>
    </dgm:pt>
    <dgm:pt modelId="{66C922B0-B900-49B9-94F8-DE11C8BCEF88}" type="sibTrans" cxnId="{B2B2961C-8AE8-42F2-9811-FF0CF861647C}">
      <dgm:prSet/>
      <dgm:spPr/>
      <dgm:t>
        <a:bodyPr/>
        <a:lstStyle/>
        <a:p>
          <a:endParaRPr lang="zh-CN" altLang="en-US"/>
        </a:p>
      </dgm:t>
    </dgm:pt>
    <dgm:pt modelId="{2C7F63F4-5713-46F2-BD87-35CF4E0E5DA4}">
      <dgm:prSet custT="1"/>
      <dgm:spPr/>
      <dgm:t>
        <a:bodyPr/>
        <a:lstStyle/>
        <a:p>
          <a:pPr rtl="0"/>
          <a:r>
            <a:rPr lang="en-US" sz="2800" smtClean="0"/>
            <a:t>MRv1</a:t>
          </a:r>
          <a:r>
            <a:rPr lang="zh-CN" sz="2800" smtClean="0"/>
            <a:t>的局限性</a:t>
          </a:r>
          <a:endParaRPr lang="zh-CN" sz="2800"/>
        </a:p>
      </dgm:t>
    </dgm:pt>
    <dgm:pt modelId="{9273BE9C-BEAB-4AE6-A9D3-510E151A1031}" type="parTrans" cxnId="{FC71AE81-B41E-447D-BF3F-A17FCFF99D9B}">
      <dgm:prSet/>
      <dgm:spPr/>
      <dgm:t>
        <a:bodyPr/>
        <a:lstStyle/>
        <a:p>
          <a:endParaRPr lang="zh-CN" altLang="en-US"/>
        </a:p>
      </dgm:t>
    </dgm:pt>
    <dgm:pt modelId="{3C703BE1-1A0E-471B-9E27-8F7F5EE8F663}" type="sibTrans" cxnId="{FC71AE81-B41E-447D-BF3F-A17FCFF99D9B}">
      <dgm:prSet/>
      <dgm:spPr/>
      <dgm:t>
        <a:bodyPr/>
        <a:lstStyle/>
        <a:p>
          <a:endParaRPr lang="zh-CN" altLang="en-US"/>
        </a:p>
      </dgm:t>
    </dgm:pt>
    <dgm:pt modelId="{1269A980-6BAC-4F15-A387-52665B24352A}">
      <dgm:prSet/>
      <dgm:spPr/>
      <dgm:t>
        <a:bodyPr/>
        <a:lstStyle/>
        <a:p>
          <a:pPr rtl="0"/>
          <a:r>
            <a:rPr lang="zh-CN" altLang="en-US" sz="2800" dirty="0" smtClean="0"/>
            <a:t>扩展性差</a:t>
          </a:r>
          <a:endParaRPr lang="zh-CN" altLang="en-US" sz="2800" dirty="0"/>
        </a:p>
      </dgm:t>
    </dgm:pt>
    <dgm:pt modelId="{13CB18CC-6DEB-47C4-823F-7D68FC782C91}" type="parTrans" cxnId="{F32EE3B1-830D-48BE-90F6-2F1895F9E68B}">
      <dgm:prSet/>
      <dgm:spPr/>
      <dgm:t>
        <a:bodyPr/>
        <a:lstStyle/>
        <a:p>
          <a:endParaRPr lang="zh-CN" altLang="en-US"/>
        </a:p>
      </dgm:t>
    </dgm:pt>
    <dgm:pt modelId="{7D1E4894-44BC-4628-A346-7341CB796881}" type="sibTrans" cxnId="{F32EE3B1-830D-48BE-90F6-2F1895F9E68B}">
      <dgm:prSet/>
      <dgm:spPr/>
      <dgm:t>
        <a:bodyPr/>
        <a:lstStyle/>
        <a:p>
          <a:endParaRPr lang="zh-CN" altLang="en-US"/>
        </a:p>
      </dgm:t>
    </dgm:pt>
    <dgm:pt modelId="{FD0AF71F-B543-45A3-80F9-59D3A3421050}">
      <dgm:prSet/>
      <dgm:spPr/>
      <dgm:t>
        <a:bodyPr/>
        <a:lstStyle/>
        <a:p>
          <a:pPr rtl="0"/>
          <a:r>
            <a:rPr lang="zh-CN" altLang="en-US" sz="2800" dirty="0" smtClean="0"/>
            <a:t>可靠性差</a:t>
          </a:r>
          <a:endParaRPr lang="zh-CN" altLang="en-US" sz="2800" dirty="0"/>
        </a:p>
      </dgm:t>
    </dgm:pt>
    <dgm:pt modelId="{2F630552-0D53-497D-9F20-1C9A4A62D15D}" type="parTrans" cxnId="{4EF8009F-944D-48E6-BCC8-D78B0F6B5471}">
      <dgm:prSet/>
      <dgm:spPr/>
      <dgm:t>
        <a:bodyPr/>
        <a:lstStyle/>
        <a:p>
          <a:endParaRPr lang="zh-CN" altLang="en-US"/>
        </a:p>
      </dgm:t>
    </dgm:pt>
    <dgm:pt modelId="{0533F7DD-0F1C-47CA-855D-3D284849AA92}" type="sibTrans" cxnId="{4EF8009F-944D-48E6-BCC8-D78B0F6B5471}">
      <dgm:prSet/>
      <dgm:spPr/>
      <dgm:t>
        <a:bodyPr/>
        <a:lstStyle/>
        <a:p>
          <a:endParaRPr lang="zh-CN" altLang="en-US"/>
        </a:p>
      </dgm:t>
    </dgm:pt>
    <dgm:pt modelId="{2E89CF2C-6A06-4954-B1F2-B9431B4BEB7B}">
      <dgm:prSet/>
      <dgm:spPr/>
      <dgm:t>
        <a:bodyPr/>
        <a:lstStyle/>
        <a:p>
          <a:pPr rtl="0"/>
          <a:r>
            <a:rPr lang="zh-CN" altLang="en-US" sz="2800" dirty="0" smtClean="0"/>
            <a:t>资源利用率低</a:t>
          </a:r>
          <a:endParaRPr lang="zh-CN" altLang="en-US" sz="2800" dirty="0"/>
        </a:p>
      </dgm:t>
    </dgm:pt>
    <dgm:pt modelId="{71DBD987-50DB-44E9-9A9F-B85CEEDD5DAB}" type="parTrans" cxnId="{86759A60-0710-478A-BD89-BB4B214128C0}">
      <dgm:prSet/>
      <dgm:spPr/>
      <dgm:t>
        <a:bodyPr/>
        <a:lstStyle/>
        <a:p>
          <a:endParaRPr lang="zh-CN" altLang="en-US"/>
        </a:p>
      </dgm:t>
    </dgm:pt>
    <dgm:pt modelId="{76AA7F43-DA87-4EC3-8AFA-B7CE5D0CA3AC}" type="sibTrans" cxnId="{86759A60-0710-478A-BD89-BB4B214128C0}">
      <dgm:prSet/>
      <dgm:spPr/>
      <dgm:t>
        <a:bodyPr/>
        <a:lstStyle/>
        <a:p>
          <a:endParaRPr lang="zh-CN" altLang="en-US"/>
        </a:p>
      </dgm:t>
    </dgm:pt>
    <dgm:pt modelId="{D4D27697-82AB-4AA9-9D3C-37D948998748}">
      <dgm:prSet/>
      <dgm:spPr/>
      <dgm:t>
        <a:bodyPr/>
        <a:lstStyle/>
        <a:p>
          <a:pPr rtl="0"/>
          <a:r>
            <a:rPr lang="zh-CN" altLang="en-US" sz="2800" dirty="0" smtClean="0"/>
            <a:t>无法支持多种计算框架</a:t>
          </a:r>
          <a:endParaRPr lang="zh-CN" altLang="en-US" sz="2800" dirty="0"/>
        </a:p>
      </dgm:t>
    </dgm:pt>
    <dgm:pt modelId="{D5FE8911-C274-491D-8CDE-6D4AC64EF74B}" type="parTrans" cxnId="{6F3FF7B9-7651-43E3-BE15-AB31B6D4A3E5}">
      <dgm:prSet/>
      <dgm:spPr/>
      <dgm:t>
        <a:bodyPr/>
        <a:lstStyle/>
        <a:p>
          <a:endParaRPr lang="zh-CN" altLang="en-US"/>
        </a:p>
      </dgm:t>
    </dgm:pt>
    <dgm:pt modelId="{081218CB-2426-466B-A325-159285914B5B}" type="sibTrans" cxnId="{6F3FF7B9-7651-43E3-BE15-AB31B6D4A3E5}">
      <dgm:prSet/>
      <dgm:spPr/>
      <dgm:t>
        <a:bodyPr/>
        <a:lstStyle/>
        <a:p>
          <a:endParaRPr lang="zh-CN" altLang="en-US"/>
        </a:p>
      </dgm:t>
    </dgm:pt>
    <dgm:pt modelId="{DBB9B6BF-01FE-47ED-BFEE-2E3A49D41142}">
      <dgm:prSet/>
      <dgm:spPr/>
      <dgm:t>
        <a:bodyPr/>
        <a:lstStyle/>
        <a:p>
          <a:pPr rtl="0"/>
          <a:r>
            <a:rPr lang="zh-CN" altLang="en-US" sz="3100" dirty="0" smtClean="0"/>
            <a:t>意义</a:t>
          </a:r>
          <a:endParaRPr lang="zh-CN" altLang="en-US" sz="3100" dirty="0"/>
        </a:p>
      </dgm:t>
    </dgm:pt>
    <dgm:pt modelId="{3833DAC1-7304-44F3-A514-71F984FB4946}" type="parTrans" cxnId="{BA88E30B-EE81-4F7F-8D8A-AA5F4201D6D8}">
      <dgm:prSet/>
      <dgm:spPr/>
      <dgm:t>
        <a:bodyPr/>
        <a:lstStyle/>
        <a:p>
          <a:endParaRPr lang="zh-CN" altLang="en-US"/>
        </a:p>
      </dgm:t>
    </dgm:pt>
    <dgm:pt modelId="{6886C55A-EF1C-4F41-A3C3-748BD0C14446}" type="sibTrans" cxnId="{BA88E30B-EE81-4F7F-8D8A-AA5F4201D6D8}">
      <dgm:prSet/>
      <dgm:spPr/>
      <dgm:t>
        <a:bodyPr/>
        <a:lstStyle/>
        <a:p>
          <a:endParaRPr lang="zh-CN" altLang="en-US"/>
        </a:p>
      </dgm:t>
    </dgm:pt>
    <dgm:pt modelId="{FCA5D874-BD2B-4DF8-BB95-08BC2236CA31}">
      <dgm:prSet custT="1"/>
      <dgm:spPr/>
      <dgm:t>
        <a:bodyPr/>
        <a:lstStyle/>
        <a:p>
          <a:r>
            <a:rPr lang="en-US" altLang="zh-CN" sz="2000" dirty="0" smtClean="0"/>
            <a:t>Master</a:t>
          </a:r>
          <a:r>
            <a:rPr lang="zh-CN" altLang="en-US" sz="2000" dirty="0" smtClean="0"/>
            <a:t>的两个角色</a:t>
          </a:r>
          <a:endParaRPr lang="zh-CN" sz="2000" dirty="0"/>
        </a:p>
      </dgm:t>
    </dgm:pt>
    <dgm:pt modelId="{CEE55EB0-AA98-4C77-BB68-F7CC85BFA25D}" type="parTrans" cxnId="{7547ACD8-671A-4F5C-822B-3FC584D089B8}">
      <dgm:prSet/>
      <dgm:spPr/>
      <dgm:t>
        <a:bodyPr/>
        <a:lstStyle/>
        <a:p>
          <a:endParaRPr lang="zh-CN" altLang="en-US"/>
        </a:p>
      </dgm:t>
    </dgm:pt>
    <dgm:pt modelId="{E0DF7E1C-1764-43B5-AD9D-152535779FE1}" type="sibTrans" cxnId="{7547ACD8-671A-4F5C-822B-3FC584D089B8}">
      <dgm:prSet/>
      <dgm:spPr/>
      <dgm:t>
        <a:bodyPr/>
        <a:lstStyle/>
        <a:p>
          <a:endParaRPr lang="zh-CN" altLang="en-US"/>
        </a:p>
      </dgm:t>
    </dgm:pt>
    <dgm:pt modelId="{608A8ED7-FFB3-4FE2-9083-30BC64A22877}">
      <dgm:prSet custT="1"/>
      <dgm:spPr/>
      <dgm:t>
        <a:bodyPr/>
        <a:lstStyle/>
        <a:p>
          <a:r>
            <a:rPr lang="en-US" altLang="zh-CN" sz="2000" dirty="0" smtClean="0"/>
            <a:t>Master</a:t>
          </a:r>
          <a:r>
            <a:rPr lang="zh-CN" altLang="en-US" sz="2000" dirty="0" smtClean="0"/>
            <a:t>单点故障</a:t>
          </a:r>
          <a:endParaRPr lang="zh-CN" altLang="en-US" sz="2000" dirty="0"/>
        </a:p>
      </dgm:t>
    </dgm:pt>
    <dgm:pt modelId="{7005B661-9476-46AC-9184-B186B1BF707F}" type="parTrans" cxnId="{59786CC3-4A51-48AF-957A-E501163ECF0F}">
      <dgm:prSet/>
      <dgm:spPr/>
      <dgm:t>
        <a:bodyPr/>
        <a:lstStyle/>
        <a:p>
          <a:endParaRPr lang="zh-CN" altLang="en-US"/>
        </a:p>
      </dgm:t>
    </dgm:pt>
    <dgm:pt modelId="{2EFCE987-0F85-4331-A8F3-3A84E9A08BA9}" type="sibTrans" cxnId="{59786CC3-4A51-48AF-957A-E501163ECF0F}">
      <dgm:prSet/>
      <dgm:spPr/>
      <dgm:t>
        <a:bodyPr/>
        <a:lstStyle/>
        <a:p>
          <a:endParaRPr lang="zh-CN" altLang="en-US"/>
        </a:p>
      </dgm:t>
    </dgm:pt>
    <dgm:pt modelId="{2F9DCE61-9DF4-4BCD-8FE4-D708086C0BFD}">
      <dgm:prSet custT="1"/>
      <dgm:spPr/>
      <dgm:t>
        <a:bodyPr/>
        <a:lstStyle/>
        <a:p>
          <a:r>
            <a:rPr lang="en-US" altLang="zh-CN" sz="2000" dirty="0" smtClean="0"/>
            <a:t>map slot</a:t>
          </a:r>
          <a:r>
            <a:rPr lang="zh-CN" altLang="en-US" sz="2000" dirty="0" smtClean="0"/>
            <a:t>和</a:t>
          </a:r>
          <a:r>
            <a:rPr lang="en-US" altLang="zh-CN" sz="2000" dirty="0" smtClean="0"/>
            <a:t>reduce slot</a:t>
          </a:r>
          <a:endParaRPr lang="zh-CN" altLang="en-US" sz="2000" dirty="0"/>
        </a:p>
      </dgm:t>
    </dgm:pt>
    <dgm:pt modelId="{AE6B283D-A7D4-46BB-95F6-258FE680A6A8}" type="parTrans" cxnId="{4A3A06F3-6B35-4E83-A0D9-EA067DFAB653}">
      <dgm:prSet/>
      <dgm:spPr/>
      <dgm:t>
        <a:bodyPr/>
        <a:lstStyle/>
        <a:p>
          <a:endParaRPr lang="zh-CN" altLang="en-US"/>
        </a:p>
      </dgm:t>
    </dgm:pt>
    <dgm:pt modelId="{B8C9255B-334E-4BBC-88D3-F5B07878C09B}" type="sibTrans" cxnId="{4A3A06F3-6B35-4E83-A0D9-EA067DFAB653}">
      <dgm:prSet/>
      <dgm:spPr/>
      <dgm:t>
        <a:bodyPr/>
        <a:lstStyle/>
        <a:p>
          <a:endParaRPr lang="zh-CN" altLang="en-US"/>
        </a:p>
      </dgm:t>
    </dgm:pt>
    <dgm:pt modelId="{5B295536-6B67-4869-8019-FECC9BAAC26B}">
      <dgm:prSet custT="1"/>
      <dgm:spPr/>
      <dgm:t>
        <a:bodyPr/>
        <a:lstStyle/>
        <a:p>
          <a:pPr rtl="0"/>
          <a:r>
            <a:rPr lang="zh-CN" sz="2000" dirty="0" smtClean="0"/>
            <a:t>编程模型</a:t>
          </a:r>
          <a:endParaRPr lang="zh-CN" altLang="en-US" sz="2000" dirty="0"/>
        </a:p>
      </dgm:t>
    </dgm:pt>
    <dgm:pt modelId="{4E839240-8B6C-4E7B-B8A6-AE2210233A88}" type="parTrans" cxnId="{9B68342E-D446-4322-A310-B145FAE31F2B}">
      <dgm:prSet/>
      <dgm:spPr/>
      <dgm:t>
        <a:bodyPr/>
        <a:lstStyle/>
        <a:p>
          <a:endParaRPr lang="zh-CN" altLang="en-US"/>
        </a:p>
      </dgm:t>
    </dgm:pt>
    <dgm:pt modelId="{A8B73257-89A0-450B-AD31-D4C71FCFEC6B}" type="sibTrans" cxnId="{9B68342E-D446-4322-A310-B145FAE31F2B}">
      <dgm:prSet/>
      <dgm:spPr/>
      <dgm:t>
        <a:bodyPr/>
        <a:lstStyle/>
        <a:p>
          <a:endParaRPr lang="zh-CN" altLang="en-US"/>
        </a:p>
      </dgm:t>
    </dgm:pt>
    <dgm:pt modelId="{F98BC6B5-B90E-491B-8BC4-C9610B97B40A}">
      <dgm:prSet custT="1"/>
      <dgm:spPr/>
      <dgm:t>
        <a:bodyPr/>
        <a:lstStyle/>
        <a:p>
          <a:pPr rtl="0"/>
          <a:r>
            <a:rPr lang="zh-CN" altLang="en-US" sz="2000" dirty="0" smtClean="0"/>
            <a:t>数据处理引擎</a:t>
          </a:r>
          <a:endParaRPr lang="zh-CN" altLang="en-US" sz="2000" dirty="0"/>
        </a:p>
      </dgm:t>
    </dgm:pt>
    <dgm:pt modelId="{0378FF0E-21ED-4325-B8EB-3C27F4D0D161}" type="parTrans" cxnId="{5DC0F69B-100C-4012-9777-F7FC3C57A5DD}">
      <dgm:prSet/>
      <dgm:spPr/>
      <dgm:t>
        <a:bodyPr/>
        <a:lstStyle/>
        <a:p>
          <a:endParaRPr lang="zh-CN" altLang="en-US"/>
        </a:p>
      </dgm:t>
    </dgm:pt>
    <dgm:pt modelId="{19FB87DD-E5B2-4EA1-8F1F-CCCAA74250B5}" type="sibTrans" cxnId="{5DC0F69B-100C-4012-9777-F7FC3C57A5DD}">
      <dgm:prSet/>
      <dgm:spPr/>
      <dgm:t>
        <a:bodyPr/>
        <a:lstStyle/>
        <a:p>
          <a:endParaRPr lang="zh-CN" altLang="en-US"/>
        </a:p>
      </dgm:t>
    </dgm:pt>
    <dgm:pt modelId="{1D61AEE8-AB31-4765-897C-0290B819D5B8}">
      <dgm:prSet custT="1"/>
      <dgm:spPr/>
      <dgm:t>
        <a:bodyPr/>
        <a:lstStyle/>
        <a:p>
          <a:pPr rtl="0"/>
          <a:r>
            <a:rPr lang="zh-CN" altLang="en-US" sz="2000" dirty="0" smtClean="0"/>
            <a:t>运行时环境</a:t>
          </a:r>
          <a:endParaRPr lang="zh-CN" altLang="en-US" sz="2000" dirty="0"/>
        </a:p>
      </dgm:t>
    </dgm:pt>
    <dgm:pt modelId="{3AF60E98-C179-48D8-8E4E-6FABC9B20923}" type="parTrans" cxnId="{025BE8C8-81E5-4783-BBA2-E80E86A9FDB5}">
      <dgm:prSet/>
      <dgm:spPr/>
      <dgm:t>
        <a:bodyPr/>
        <a:lstStyle/>
        <a:p>
          <a:endParaRPr lang="zh-CN" altLang="en-US"/>
        </a:p>
      </dgm:t>
    </dgm:pt>
    <dgm:pt modelId="{DE4CA37F-0900-468D-8DB0-8B7D94021452}" type="sibTrans" cxnId="{025BE8C8-81E5-4783-BBA2-E80E86A9FDB5}">
      <dgm:prSet/>
      <dgm:spPr/>
      <dgm:t>
        <a:bodyPr/>
        <a:lstStyle/>
        <a:p>
          <a:endParaRPr lang="zh-CN" altLang="en-US"/>
        </a:p>
      </dgm:t>
    </dgm:pt>
    <dgm:pt modelId="{65E51275-B487-4B00-83AB-AA39D84BA19E}">
      <dgm:prSet custT="1"/>
      <dgm:spPr/>
      <dgm:t>
        <a:bodyPr/>
        <a:lstStyle/>
        <a:p>
          <a:pPr rtl="0"/>
          <a:r>
            <a:rPr lang="zh-CN" altLang="en-US" sz="2000" dirty="0" smtClean="0"/>
            <a:t>为大数据时代新计算模式发展奠定了基础</a:t>
          </a:r>
          <a:endParaRPr lang="zh-CN" altLang="en-US" sz="2000" dirty="0"/>
        </a:p>
      </dgm:t>
    </dgm:pt>
    <dgm:pt modelId="{CE9A679D-A9D2-40E4-A137-120991F8F0BC}" type="parTrans" cxnId="{C1D53024-E4D7-4C0D-B82F-3F313913D180}">
      <dgm:prSet/>
      <dgm:spPr/>
      <dgm:t>
        <a:bodyPr/>
        <a:lstStyle/>
        <a:p>
          <a:endParaRPr lang="zh-CN" altLang="en-US"/>
        </a:p>
      </dgm:t>
    </dgm:pt>
    <dgm:pt modelId="{99C15C37-2E13-4070-9123-F6A0B983CD4D}" type="sibTrans" cxnId="{C1D53024-E4D7-4C0D-B82F-3F313913D180}">
      <dgm:prSet/>
      <dgm:spPr/>
      <dgm:t>
        <a:bodyPr/>
        <a:lstStyle/>
        <a:p>
          <a:endParaRPr lang="zh-CN" altLang="en-US"/>
        </a:p>
      </dgm:t>
    </dgm:pt>
    <dgm:pt modelId="{F1CA7395-2E2B-4062-8FB1-F5CE5D894235}" type="pres">
      <dgm:prSet presAssocID="{9151ABB0-307F-47A7-9720-5FAA38453F01}" presName="Name0" presStyleCnt="0">
        <dgm:presLayoutVars>
          <dgm:dir/>
          <dgm:animLvl val="lvl"/>
          <dgm:resizeHandles val="exact"/>
        </dgm:presLayoutVars>
      </dgm:prSet>
      <dgm:spPr/>
      <dgm:t>
        <a:bodyPr/>
        <a:lstStyle/>
        <a:p>
          <a:endParaRPr lang="zh-CN" altLang="en-US"/>
        </a:p>
      </dgm:t>
    </dgm:pt>
    <dgm:pt modelId="{67E2C6E1-FF3D-475C-A812-AFAB34E4979B}" type="pres">
      <dgm:prSet presAssocID="{B1BDEABB-F2DE-4034-9A3B-3D739497D2C7}" presName="composite" presStyleCnt="0"/>
      <dgm:spPr/>
      <dgm:t>
        <a:bodyPr/>
        <a:lstStyle/>
        <a:p>
          <a:endParaRPr lang="zh-CN" altLang="en-US"/>
        </a:p>
      </dgm:t>
    </dgm:pt>
    <dgm:pt modelId="{3136C8DC-E278-4CDF-84AE-D81764887B81}" type="pres">
      <dgm:prSet presAssocID="{B1BDEABB-F2DE-4034-9A3B-3D739497D2C7}" presName="parTx" presStyleLbl="alignNode1" presStyleIdx="0" presStyleCnt="2">
        <dgm:presLayoutVars>
          <dgm:chMax val="0"/>
          <dgm:chPref val="0"/>
          <dgm:bulletEnabled val="1"/>
        </dgm:presLayoutVars>
      </dgm:prSet>
      <dgm:spPr/>
      <dgm:t>
        <a:bodyPr/>
        <a:lstStyle/>
        <a:p>
          <a:endParaRPr lang="zh-CN" altLang="en-US"/>
        </a:p>
      </dgm:t>
    </dgm:pt>
    <dgm:pt modelId="{E5E83EB2-B8E8-4B76-8E4D-210A78268F1B}" type="pres">
      <dgm:prSet presAssocID="{B1BDEABB-F2DE-4034-9A3B-3D739497D2C7}" presName="desTx" presStyleLbl="alignAccFollowNode1" presStyleIdx="0" presStyleCnt="2">
        <dgm:presLayoutVars>
          <dgm:bulletEnabled val="1"/>
        </dgm:presLayoutVars>
      </dgm:prSet>
      <dgm:spPr/>
      <dgm:t>
        <a:bodyPr/>
        <a:lstStyle/>
        <a:p>
          <a:endParaRPr lang="zh-CN" altLang="en-US"/>
        </a:p>
      </dgm:t>
    </dgm:pt>
    <dgm:pt modelId="{3FA2C2FE-C0E6-4597-8B5A-D9CFD0F6B371}" type="pres">
      <dgm:prSet presAssocID="{4441116C-5F51-4C58-9114-036954F0B480}" presName="space" presStyleCnt="0"/>
      <dgm:spPr/>
      <dgm:t>
        <a:bodyPr/>
        <a:lstStyle/>
        <a:p>
          <a:endParaRPr lang="zh-CN" altLang="en-US"/>
        </a:p>
      </dgm:t>
    </dgm:pt>
    <dgm:pt modelId="{3D5124B7-E389-4541-9DB1-0D0FA0F5436E}" type="pres">
      <dgm:prSet presAssocID="{2C7F63F4-5713-46F2-BD87-35CF4E0E5DA4}" presName="composite" presStyleCnt="0"/>
      <dgm:spPr/>
      <dgm:t>
        <a:bodyPr/>
        <a:lstStyle/>
        <a:p>
          <a:endParaRPr lang="zh-CN" altLang="en-US"/>
        </a:p>
      </dgm:t>
    </dgm:pt>
    <dgm:pt modelId="{8D0EC9EC-CB61-4E3F-A3B7-9CC636137726}" type="pres">
      <dgm:prSet presAssocID="{2C7F63F4-5713-46F2-BD87-35CF4E0E5DA4}" presName="parTx" presStyleLbl="alignNode1" presStyleIdx="1" presStyleCnt="2">
        <dgm:presLayoutVars>
          <dgm:chMax val="0"/>
          <dgm:chPref val="0"/>
          <dgm:bulletEnabled val="1"/>
        </dgm:presLayoutVars>
      </dgm:prSet>
      <dgm:spPr/>
      <dgm:t>
        <a:bodyPr/>
        <a:lstStyle/>
        <a:p>
          <a:endParaRPr lang="zh-CN" altLang="en-US"/>
        </a:p>
      </dgm:t>
    </dgm:pt>
    <dgm:pt modelId="{12D5A4CF-53F9-4D00-8CC8-F87601B6A3FB}" type="pres">
      <dgm:prSet presAssocID="{2C7F63F4-5713-46F2-BD87-35CF4E0E5DA4}" presName="desTx" presStyleLbl="alignAccFollowNode1" presStyleIdx="1" presStyleCnt="2">
        <dgm:presLayoutVars>
          <dgm:bulletEnabled val="1"/>
        </dgm:presLayoutVars>
      </dgm:prSet>
      <dgm:spPr/>
      <dgm:t>
        <a:bodyPr/>
        <a:lstStyle/>
        <a:p>
          <a:endParaRPr lang="zh-CN" altLang="en-US"/>
        </a:p>
      </dgm:t>
    </dgm:pt>
  </dgm:ptLst>
  <dgm:cxnLst>
    <dgm:cxn modelId="{4A3A06F3-6B35-4E83-A0D9-EA067DFAB653}" srcId="{2E89CF2C-6A06-4954-B1F2-B9431B4BEB7B}" destId="{2F9DCE61-9DF4-4BCD-8FE4-D708086C0BFD}" srcOrd="0" destOrd="0" parTransId="{AE6B283D-A7D4-46BB-95F6-258FE680A6A8}" sibTransId="{B8C9255B-334E-4BBC-88D3-F5B07878C09B}"/>
    <dgm:cxn modelId="{86759A60-0710-478A-BD89-BB4B214128C0}" srcId="{2C7F63F4-5713-46F2-BD87-35CF4E0E5DA4}" destId="{2E89CF2C-6A06-4954-B1F2-B9431B4BEB7B}" srcOrd="2" destOrd="0" parTransId="{71DBD987-50DB-44E9-9A9F-B85CEEDD5DAB}" sibTransId="{76AA7F43-DA87-4EC3-8AFA-B7CE5D0CA3AC}"/>
    <dgm:cxn modelId="{6F3FF7B9-7651-43E3-BE15-AB31B6D4A3E5}" srcId="{2C7F63F4-5713-46F2-BD87-35CF4E0E5DA4}" destId="{D4D27697-82AB-4AA9-9D3C-37D948998748}" srcOrd="3" destOrd="0" parTransId="{D5FE8911-C274-491D-8CDE-6D4AC64EF74B}" sibTransId="{081218CB-2426-466B-A325-159285914B5B}"/>
    <dgm:cxn modelId="{F8285F25-2D06-4CA7-8225-05A52C6A7DE1}" srcId="{9151ABB0-307F-47A7-9720-5FAA38453F01}" destId="{B1BDEABB-F2DE-4034-9A3B-3D739497D2C7}" srcOrd="0" destOrd="0" parTransId="{5AEDA070-A96A-47AA-A27B-4B0B4584A5D6}" sibTransId="{4441116C-5F51-4C58-9114-036954F0B480}"/>
    <dgm:cxn modelId="{B2B2961C-8AE8-42F2-9811-FF0CF861647C}" srcId="{B1BDEABB-F2DE-4034-9A3B-3D739497D2C7}" destId="{4799C219-FBDA-499C-81AC-4ABADD711356}" srcOrd="0" destOrd="0" parTransId="{A09B443B-1907-44C3-A349-D74C2904943F}" sibTransId="{66C922B0-B900-49B9-94F8-DE11C8BCEF88}"/>
    <dgm:cxn modelId="{59786CC3-4A51-48AF-957A-E501163ECF0F}" srcId="{FD0AF71F-B543-45A3-80F9-59D3A3421050}" destId="{608A8ED7-FFB3-4FE2-9083-30BC64A22877}" srcOrd="0" destOrd="0" parTransId="{7005B661-9476-46AC-9184-B186B1BF707F}" sibTransId="{2EFCE987-0F85-4331-A8F3-3A84E9A08BA9}"/>
    <dgm:cxn modelId="{BD31149F-E12C-45ED-8A14-77D31C68AD68}" type="presOf" srcId="{2F9DCE61-9DF4-4BCD-8FE4-D708086C0BFD}" destId="{12D5A4CF-53F9-4D00-8CC8-F87601B6A3FB}" srcOrd="0" destOrd="5" presId="urn:microsoft.com/office/officeart/2005/8/layout/hList1"/>
    <dgm:cxn modelId="{4EF8009F-944D-48E6-BCC8-D78B0F6B5471}" srcId="{2C7F63F4-5713-46F2-BD87-35CF4E0E5DA4}" destId="{FD0AF71F-B543-45A3-80F9-59D3A3421050}" srcOrd="1" destOrd="0" parTransId="{2F630552-0D53-497D-9F20-1C9A4A62D15D}" sibTransId="{0533F7DD-0F1C-47CA-855D-3D284849AA92}"/>
    <dgm:cxn modelId="{3A16DB0C-C5C3-4169-A171-E56BDF48CCB8}" type="presOf" srcId="{DBB9B6BF-01FE-47ED-BFEE-2E3A49D41142}" destId="{E5E83EB2-B8E8-4B76-8E4D-210A78268F1B}" srcOrd="0" destOrd="4" presId="urn:microsoft.com/office/officeart/2005/8/layout/hList1"/>
    <dgm:cxn modelId="{F6DD46D1-0A1C-4FC3-B587-8370EF8A3844}" type="presOf" srcId="{9151ABB0-307F-47A7-9720-5FAA38453F01}" destId="{F1CA7395-2E2B-4062-8FB1-F5CE5D894235}" srcOrd="0" destOrd="0" presId="urn:microsoft.com/office/officeart/2005/8/layout/hList1"/>
    <dgm:cxn modelId="{0E4BE620-E650-49E1-827B-DFABCB0F2275}" type="presOf" srcId="{2E89CF2C-6A06-4954-B1F2-B9431B4BEB7B}" destId="{12D5A4CF-53F9-4D00-8CC8-F87601B6A3FB}" srcOrd="0" destOrd="4" presId="urn:microsoft.com/office/officeart/2005/8/layout/hList1"/>
    <dgm:cxn modelId="{9FEA2076-7090-416D-AB44-4653B27C7CBF}" type="presOf" srcId="{1269A980-6BAC-4F15-A387-52665B24352A}" destId="{12D5A4CF-53F9-4D00-8CC8-F87601B6A3FB}" srcOrd="0" destOrd="0" presId="urn:microsoft.com/office/officeart/2005/8/layout/hList1"/>
    <dgm:cxn modelId="{93A8CE76-5AF9-4B8E-AAAA-927D1A5A7F9A}" type="presOf" srcId="{F98BC6B5-B90E-491B-8BC4-C9610B97B40A}" destId="{E5E83EB2-B8E8-4B76-8E4D-210A78268F1B}" srcOrd="0" destOrd="2" presId="urn:microsoft.com/office/officeart/2005/8/layout/hList1"/>
    <dgm:cxn modelId="{9B68342E-D446-4322-A310-B145FAE31F2B}" srcId="{4799C219-FBDA-499C-81AC-4ABADD711356}" destId="{5B295536-6B67-4869-8019-FECC9BAAC26B}" srcOrd="0" destOrd="0" parTransId="{4E839240-8B6C-4E7B-B8A6-AE2210233A88}" sibTransId="{A8B73257-89A0-450B-AD31-D4C71FCFEC6B}"/>
    <dgm:cxn modelId="{C1D53024-E4D7-4C0D-B82F-3F313913D180}" srcId="{DBB9B6BF-01FE-47ED-BFEE-2E3A49D41142}" destId="{65E51275-B487-4B00-83AB-AA39D84BA19E}" srcOrd="0" destOrd="0" parTransId="{CE9A679D-A9D2-40E4-A137-120991F8F0BC}" sibTransId="{99C15C37-2E13-4070-9123-F6A0B983CD4D}"/>
    <dgm:cxn modelId="{FC71AE81-B41E-447D-BF3F-A17FCFF99D9B}" srcId="{9151ABB0-307F-47A7-9720-5FAA38453F01}" destId="{2C7F63F4-5713-46F2-BD87-35CF4E0E5DA4}" srcOrd="1" destOrd="0" parTransId="{9273BE9C-BEAB-4AE6-A9D3-510E151A1031}" sibTransId="{3C703BE1-1A0E-471B-9E27-8F7F5EE8F663}"/>
    <dgm:cxn modelId="{081CABEA-B38B-42EE-8C42-B3C2BD4541E8}" type="presOf" srcId="{B1BDEABB-F2DE-4034-9A3B-3D739497D2C7}" destId="{3136C8DC-E278-4CDF-84AE-D81764887B81}" srcOrd="0" destOrd="0" presId="urn:microsoft.com/office/officeart/2005/8/layout/hList1"/>
    <dgm:cxn modelId="{F32EE3B1-830D-48BE-90F6-2F1895F9E68B}" srcId="{2C7F63F4-5713-46F2-BD87-35CF4E0E5DA4}" destId="{1269A980-6BAC-4F15-A387-52665B24352A}" srcOrd="0" destOrd="0" parTransId="{13CB18CC-6DEB-47C4-823F-7D68FC782C91}" sibTransId="{7D1E4894-44BC-4628-A346-7341CB796881}"/>
    <dgm:cxn modelId="{88A646F9-D78A-4F97-93B1-C8540B2A6AF5}" type="presOf" srcId="{2C7F63F4-5713-46F2-BD87-35CF4E0E5DA4}" destId="{8D0EC9EC-CB61-4E3F-A3B7-9CC636137726}" srcOrd="0" destOrd="0" presId="urn:microsoft.com/office/officeart/2005/8/layout/hList1"/>
    <dgm:cxn modelId="{5DC0F69B-100C-4012-9777-F7FC3C57A5DD}" srcId="{4799C219-FBDA-499C-81AC-4ABADD711356}" destId="{F98BC6B5-B90E-491B-8BC4-C9610B97B40A}" srcOrd="1" destOrd="0" parTransId="{0378FF0E-21ED-4325-B8EB-3C27F4D0D161}" sibTransId="{19FB87DD-E5B2-4EA1-8F1F-CCCAA74250B5}"/>
    <dgm:cxn modelId="{BA88E30B-EE81-4F7F-8D8A-AA5F4201D6D8}" srcId="{B1BDEABB-F2DE-4034-9A3B-3D739497D2C7}" destId="{DBB9B6BF-01FE-47ED-BFEE-2E3A49D41142}" srcOrd="1" destOrd="0" parTransId="{3833DAC1-7304-44F3-A514-71F984FB4946}" sibTransId="{6886C55A-EF1C-4F41-A3C3-748BD0C14446}"/>
    <dgm:cxn modelId="{26F7671C-6DF5-4310-9F0C-283DD6B9F622}" type="presOf" srcId="{5B295536-6B67-4869-8019-FECC9BAAC26B}" destId="{E5E83EB2-B8E8-4B76-8E4D-210A78268F1B}" srcOrd="0" destOrd="1" presId="urn:microsoft.com/office/officeart/2005/8/layout/hList1"/>
    <dgm:cxn modelId="{8E6FBA6D-5380-496F-9495-30D044044F74}" type="presOf" srcId="{608A8ED7-FFB3-4FE2-9083-30BC64A22877}" destId="{12D5A4CF-53F9-4D00-8CC8-F87601B6A3FB}" srcOrd="0" destOrd="3" presId="urn:microsoft.com/office/officeart/2005/8/layout/hList1"/>
    <dgm:cxn modelId="{C8D43956-F22C-433D-9B2E-605D55F5AD2C}" type="presOf" srcId="{1D61AEE8-AB31-4765-897C-0290B819D5B8}" destId="{E5E83EB2-B8E8-4B76-8E4D-210A78268F1B}" srcOrd="0" destOrd="3" presId="urn:microsoft.com/office/officeart/2005/8/layout/hList1"/>
    <dgm:cxn modelId="{7547ACD8-671A-4F5C-822B-3FC584D089B8}" srcId="{1269A980-6BAC-4F15-A387-52665B24352A}" destId="{FCA5D874-BD2B-4DF8-BB95-08BC2236CA31}" srcOrd="0" destOrd="0" parTransId="{CEE55EB0-AA98-4C77-BB68-F7CC85BFA25D}" sibTransId="{E0DF7E1C-1764-43B5-AD9D-152535779FE1}"/>
    <dgm:cxn modelId="{8D9FBA80-93D9-4756-9FA8-5D165E63DF64}" type="presOf" srcId="{65E51275-B487-4B00-83AB-AA39D84BA19E}" destId="{E5E83EB2-B8E8-4B76-8E4D-210A78268F1B}" srcOrd="0" destOrd="5" presId="urn:microsoft.com/office/officeart/2005/8/layout/hList1"/>
    <dgm:cxn modelId="{BE6FCD6A-8717-4F59-B684-7FA765F10AD9}" type="presOf" srcId="{FD0AF71F-B543-45A3-80F9-59D3A3421050}" destId="{12D5A4CF-53F9-4D00-8CC8-F87601B6A3FB}" srcOrd="0" destOrd="2" presId="urn:microsoft.com/office/officeart/2005/8/layout/hList1"/>
    <dgm:cxn modelId="{65EB8D13-3CE9-414B-B249-EF66CA7D5E75}" type="presOf" srcId="{D4D27697-82AB-4AA9-9D3C-37D948998748}" destId="{12D5A4CF-53F9-4D00-8CC8-F87601B6A3FB}" srcOrd="0" destOrd="6" presId="urn:microsoft.com/office/officeart/2005/8/layout/hList1"/>
    <dgm:cxn modelId="{025BE8C8-81E5-4783-BBA2-E80E86A9FDB5}" srcId="{4799C219-FBDA-499C-81AC-4ABADD711356}" destId="{1D61AEE8-AB31-4765-897C-0290B819D5B8}" srcOrd="2" destOrd="0" parTransId="{3AF60E98-C179-48D8-8E4E-6FABC9B20923}" sibTransId="{DE4CA37F-0900-468D-8DB0-8B7D94021452}"/>
    <dgm:cxn modelId="{E64956AA-0516-465B-B820-42D732012430}" type="presOf" srcId="{4799C219-FBDA-499C-81AC-4ABADD711356}" destId="{E5E83EB2-B8E8-4B76-8E4D-210A78268F1B}" srcOrd="0" destOrd="0" presId="urn:microsoft.com/office/officeart/2005/8/layout/hList1"/>
    <dgm:cxn modelId="{A6221013-903B-4630-88B3-A9BFB8070DAE}" type="presOf" srcId="{FCA5D874-BD2B-4DF8-BB95-08BC2236CA31}" destId="{12D5A4CF-53F9-4D00-8CC8-F87601B6A3FB}" srcOrd="0" destOrd="1" presId="urn:microsoft.com/office/officeart/2005/8/layout/hList1"/>
    <dgm:cxn modelId="{24A09962-C1B7-41AA-8317-28CB26E98B9F}" type="presParOf" srcId="{F1CA7395-2E2B-4062-8FB1-F5CE5D894235}" destId="{67E2C6E1-FF3D-475C-A812-AFAB34E4979B}" srcOrd="0" destOrd="0" presId="urn:microsoft.com/office/officeart/2005/8/layout/hList1"/>
    <dgm:cxn modelId="{9F5D4BCD-F003-49AB-AE7F-EB93F39B36BD}" type="presParOf" srcId="{67E2C6E1-FF3D-475C-A812-AFAB34E4979B}" destId="{3136C8DC-E278-4CDF-84AE-D81764887B81}" srcOrd="0" destOrd="0" presId="urn:microsoft.com/office/officeart/2005/8/layout/hList1"/>
    <dgm:cxn modelId="{301729DC-219E-4BE4-974F-0B9C608F98D6}" type="presParOf" srcId="{67E2C6E1-FF3D-475C-A812-AFAB34E4979B}" destId="{E5E83EB2-B8E8-4B76-8E4D-210A78268F1B}" srcOrd="1" destOrd="0" presId="urn:microsoft.com/office/officeart/2005/8/layout/hList1"/>
    <dgm:cxn modelId="{CD5C4EB3-93D2-4552-8778-05C16C78E883}" type="presParOf" srcId="{F1CA7395-2E2B-4062-8FB1-F5CE5D894235}" destId="{3FA2C2FE-C0E6-4597-8B5A-D9CFD0F6B371}" srcOrd="1" destOrd="0" presId="urn:microsoft.com/office/officeart/2005/8/layout/hList1"/>
    <dgm:cxn modelId="{B426E798-147E-46E8-B481-BC9110254957}" type="presParOf" srcId="{F1CA7395-2E2B-4062-8FB1-F5CE5D894235}" destId="{3D5124B7-E389-4541-9DB1-0D0FA0F5436E}" srcOrd="2" destOrd="0" presId="urn:microsoft.com/office/officeart/2005/8/layout/hList1"/>
    <dgm:cxn modelId="{F731F5F3-88EC-4CB0-932D-CF02756C9E49}" type="presParOf" srcId="{3D5124B7-E389-4541-9DB1-0D0FA0F5436E}" destId="{8D0EC9EC-CB61-4E3F-A3B7-9CC636137726}" srcOrd="0" destOrd="0" presId="urn:microsoft.com/office/officeart/2005/8/layout/hList1"/>
    <dgm:cxn modelId="{C272F4BA-52C3-4162-866E-6A5F2701C089}" type="presParOf" srcId="{3D5124B7-E389-4541-9DB1-0D0FA0F5436E}" destId="{12D5A4CF-53F9-4D00-8CC8-F87601B6A3F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0217CA7-B41F-4C37-B3D9-0058E00B229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12B08F40-46B9-4C72-B1BC-958639736853}">
      <dgm:prSet/>
      <dgm:spPr/>
      <dgm:t>
        <a:bodyPr/>
        <a:lstStyle/>
        <a:p>
          <a:pPr rtl="0"/>
          <a:r>
            <a:rPr lang="zh-CN" smtClean="0"/>
            <a:t>作业</a:t>
          </a:r>
          <a:r>
            <a:rPr lang="en-US" smtClean="0"/>
            <a:t>(Job)</a:t>
          </a:r>
          <a:endParaRPr lang="zh-CN"/>
        </a:p>
      </dgm:t>
    </dgm:pt>
    <dgm:pt modelId="{6FC57510-3917-4A0C-8987-2C94D3F59E4F}" type="parTrans" cxnId="{FEEB361F-C3C2-4001-9B1F-E0DEB0E312F1}">
      <dgm:prSet/>
      <dgm:spPr/>
      <dgm:t>
        <a:bodyPr/>
        <a:lstStyle/>
        <a:p>
          <a:endParaRPr lang="zh-CN" altLang="en-US"/>
        </a:p>
      </dgm:t>
    </dgm:pt>
    <dgm:pt modelId="{74900FF6-88B8-4141-A2CA-C42CDF6BF519}" type="sibTrans" cxnId="{FEEB361F-C3C2-4001-9B1F-E0DEB0E312F1}">
      <dgm:prSet/>
      <dgm:spPr/>
      <dgm:t>
        <a:bodyPr/>
        <a:lstStyle/>
        <a:p>
          <a:endParaRPr lang="zh-CN" altLang="en-US"/>
        </a:p>
      </dgm:t>
    </dgm:pt>
    <dgm:pt modelId="{EFF0998E-40D2-4F27-9942-A5F25A2A9582}">
      <dgm:prSet/>
      <dgm:spPr/>
      <dgm:t>
        <a:bodyPr/>
        <a:lstStyle/>
        <a:p>
          <a:pPr rtl="0"/>
          <a:r>
            <a:rPr lang="zh-CN" smtClean="0"/>
            <a:t>任务</a:t>
          </a:r>
          <a:r>
            <a:rPr lang="en-US" smtClean="0"/>
            <a:t>(Task)</a:t>
          </a:r>
          <a:r>
            <a:rPr lang="zh-CN" smtClean="0"/>
            <a:t>：</a:t>
          </a:r>
          <a:r>
            <a:rPr lang="en-US" smtClean="0"/>
            <a:t>map</a:t>
          </a:r>
          <a:r>
            <a:rPr lang="zh-CN" smtClean="0"/>
            <a:t>任务和</a:t>
          </a:r>
          <a:r>
            <a:rPr lang="en-US" smtClean="0"/>
            <a:t>reduce</a:t>
          </a:r>
          <a:r>
            <a:rPr lang="zh-CN" smtClean="0"/>
            <a:t>任务。</a:t>
          </a:r>
          <a:endParaRPr lang="zh-CN"/>
        </a:p>
      </dgm:t>
    </dgm:pt>
    <dgm:pt modelId="{F28F57A4-D98F-4D3B-909F-F84B0DDD7BFF}" type="parTrans" cxnId="{7CE6B9F8-56E6-47FE-8D0B-A2396D4B2B45}">
      <dgm:prSet/>
      <dgm:spPr/>
      <dgm:t>
        <a:bodyPr/>
        <a:lstStyle/>
        <a:p>
          <a:endParaRPr lang="zh-CN" altLang="en-US"/>
        </a:p>
      </dgm:t>
    </dgm:pt>
    <dgm:pt modelId="{559DE1E9-3471-4516-9D6D-1A2952DB7633}" type="sibTrans" cxnId="{7CE6B9F8-56E6-47FE-8D0B-A2396D4B2B45}">
      <dgm:prSet/>
      <dgm:spPr/>
      <dgm:t>
        <a:bodyPr/>
        <a:lstStyle/>
        <a:p>
          <a:endParaRPr lang="zh-CN" altLang="en-US"/>
        </a:p>
      </dgm:t>
    </dgm:pt>
    <dgm:pt modelId="{1D482317-65DE-49F2-AB72-5016D25BF084}">
      <dgm:prSet/>
      <dgm:spPr/>
      <dgm:t>
        <a:bodyPr/>
        <a:lstStyle/>
        <a:p>
          <a:pPr rtl="0"/>
          <a:r>
            <a:rPr lang="en-US" smtClean="0"/>
            <a:t>Jobtracker</a:t>
          </a:r>
          <a:r>
            <a:rPr lang="zh-CN" smtClean="0"/>
            <a:t>和</a:t>
          </a:r>
          <a:r>
            <a:rPr lang="en-US" smtClean="0"/>
            <a:t>tasktracker</a:t>
          </a:r>
          <a:endParaRPr lang="zh-CN"/>
        </a:p>
      </dgm:t>
    </dgm:pt>
    <dgm:pt modelId="{DDDCC214-7B2A-4D27-ADF2-653EFD489259}" type="parTrans" cxnId="{30560C1E-DFC9-4705-BC8F-C21A2BC1D591}">
      <dgm:prSet/>
      <dgm:spPr/>
      <dgm:t>
        <a:bodyPr/>
        <a:lstStyle/>
        <a:p>
          <a:endParaRPr lang="zh-CN" altLang="en-US"/>
        </a:p>
      </dgm:t>
    </dgm:pt>
    <dgm:pt modelId="{30CF85F9-377A-4107-B762-859DBBBF172E}" type="sibTrans" cxnId="{30560C1E-DFC9-4705-BC8F-C21A2BC1D591}">
      <dgm:prSet/>
      <dgm:spPr/>
      <dgm:t>
        <a:bodyPr/>
        <a:lstStyle/>
        <a:p>
          <a:endParaRPr lang="zh-CN" altLang="en-US"/>
        </a:p>
      </dgm:t>
    </dgm:pt>
    <dgm:pt modelId="{687ADF3B-B0AA-4B0C-8E4C-2EFDBAD01481}">
      <dgm:prSet/>
      <dgm:spPr/>
      <dgm:t>
        <a:bodyPr/>
        <a:lstStyle/>
        <a:p>
          <a:pPr rtl="0"/>
          <a:r>
            <a:rPr lang="zh-CN" smtClean="0"/>
            <a:t>输入分片</a:t>
          </a:r>
          <a:r>
            <a:rPr lang="en-US" smtClean="0"/>
            <a:t>(Input Split)</a:t>
          </a:r>
          <a:r>
            <a:rPr lang="zh-CN" smtClean="0"/>
            <a:t>：</a:t>
          </a:r>
          <a:r>
            <a:rPr lang="en-US" smtClean="0"/>
            <a:t>Hadoop</a:t>
          </a:r>
          <a:r>
            <a:rPr lang="zh-CN" smtClean="0"/>
            <a:t>为每个分片构建一个</a:t>
          </a:r>
          <a:r>
            <a:rPr lang="en-US" smtClean="0"/>
            <a:t>map</a:t>
          </a:r>
          <a:r>
            <a:rPr lang="zh-CN" smtClean="0"/>
            <a:t>任务；</a:t>
          </a:r>
          <a:endParaRPr lang="zh-CN"/>
        </a:p>
      </dgm:t>
    </dgm:pt>
    <dgm:pt modelId="{ED8FF398-FE73-4C6B-924B-E2992F69DB74}" type="parTrans" cxnId="{3E931465-2BF9-4377-8F4C-FD7D46E04BCD}">
      <dgm:prSet/>
      <dgm:spPr/>
      <dgm:t>
        <a:bodyPr/>
        <a:lstStyle/>
        <a:p>
          <a:endParaRPr lang="zh-CN" altLang="en-US"/>
        </a:p>
      </dgm:t>
    </dgm:pt>
    <dgm:pt modelId="{986234C6-6E25-4CCF-9E16-E2324DB6DB4E}" type="sibTrans" cxnId="{3E931465-2BF9-4377-8F4C-FD7D46E04BCD}">
      <dgm:prSet/>
      <dgm:spPr/>
      <dgm:t>
        <a:bodyPr/>
        <a:lstStyle/>
        <a:p>
          <a:endParaRPr lang="zh-CN" altLang="en-US"/>
        </a:p>
      </dgm:t>
    </dgm:pt>
    <dgm:pt modelId="{EB5540D6-65CF-45EF-80D1-BAD64B21A0E0}">
      <dgm:prSet/>
      <dgm:spPr/>
      <dgm:t>
        <a:bodyPr/>
        <a:lstStyle/>
        <a:p>
          <a:pPr rtl="0"/>
          <a:r>
            <a:rPr lang="zh-CN" dirty="0" smtClean="0"/>
            <a:t>数据本地化优化</a:t>
          </a:r>
          <a:endParaRPr lang="zh-CN" dirty="0"/>
        </a:p>
      </dgm:t>
    </dgm:pt>
    <dgm:pt modelId="{16E69648-589B-48C1-9B6D-32735D1A985B}" type="parTrans" cxnId="{911A4CC7-1134-46F4-A789-9D09F6715DE7}">
      <dgm:prSet/>
      <dgm:spPr/>
      <dgm:t>
        <a:bodyPr/>
        <a:lstStyle/>
        <a:p>
          <a:endParaRPr lang="zh-CN" altLang="en-US"/>
        </a:p>
      </dgm:t>
    </dgm:pt>
    <dgm:pt modelId="{0038A387-89C1-4EA6-8978-6DBA8105DAB1}" type="sibTrans" cxnId="{911A4CC7-1134-46F4-A789-9D09F6715DE7}">
      <dgm:prSet/>
      <dgm:spPr/>
      <dgm:t>
        <a:bodyPr/>
        <a:lstStyle/>
        <a:p>
          <a:endParaRPr lang="zh-CN" altLang="en-US"/>
        </a:p>
      </dgm:t>
    </dgm:pt>
    <dgm:pt modelId="{D25A3227-54A6-4AC8-B502-17997C8A31E0}">
      <dgm:prSet/>
      <dgm:spPr/>
      <dgm:t>
        <a:bodyPr/>
        <a:lstStyle/>
        <a:p>
          <a:pPr rtl="0"/>
          <a:r>
            <a:rPr lang="en-US" smtClean="0"/>
            <a:t>Hadoop</a:t>
          </a:r>
          <a:r>
            <a:rPr lang="zh-CN" dirty="0" smtClean="0"/>
            <a:t>在存储有输入数据</a:t>
          </a:r>
          <a:r>
            <a:rPr lang="en-US" dirty="0" smtClean="0"/>
            <a:t>(HDFS</a:t>
          </a:r>
          <a:r>
            <a:rPr lang="zh-CN" dirty="0" smtClean="0"/>
            <a:t>中的数据</a:t>
          </a:r>
          <a:r>
            <a:rPr lang="en-US" dirty="0" smtClean="0"/>
            <a:t>)</a:t>
          </a:r>
          <a:r>
            <a:rPr lang="zh-CN" dirty="0" smtClean="0"/>
            <a:t>的节点上运行</a:t>
          </a:r>
          <a:r>
            <a:rPr lang="en-US" dirty="0" smtClean="0"/>
            <a:t>map</a:t>
          </a:r>
          <a:r>
            <a:rPr lang="zh-CN" dirty="0" smtClean="0"/>
            <a:t>任务，可以获得最佳性能</a:t>
          </a:r>
          <a:endParaRPr lang="zh-CN" dirty="0"/>
        </a:p>
      </dgm:t>
    </dgm:pt>
    <dgm:pt modelId="{DD703F6A-D387-414E-AD68-E8AF28A78C73}" type="parTrans" cxnId="{E8E416E9-97CE-4FCD-9305-D03D2E37D497}">
      <dgm:prSet/>
      <dgm:spPr/>
      <dgm:t>
        <a:bodyPr/>
        <a:lstStyle/>
        <a:p>
          <a:endParaRPr lang="zh-CN" altLang="en-US"/>
        </a:p>
      </dgm:t>
    </dgm:pt>
    <dgm:pt modelId="{5ADF2455-BEE3-4D38-B773-CB4C7CE04F22}" type="sibTrans" cxnId="{E8E416E9-97CE-4FCD-9305-D03D2E37D497}">
      <dgm:prSet/>
      <dgm:spPr/>
      <dgm:t>
        <a:bodyPr/>
        <a:lstStyle/>
        <a:p>
          <a:endParaRPr lang="zh-CN" altLang="en-US"/>
        </a:p>
      </dgm:t>
    </dgm:pt>
    <dgm:pt modelId="{D81D3265-52A1-4345-9EB9-2774DF4D57E9}" type="pres">
      <dgm:prSet presAssocID="{C0217CA7-B41F-4C37-B3D9-0058E00B229B}" presName="linear" presStyleCnt="0">
        <dgm:presLayoutVars>
          <dgm:animLvl val="lvl"/>
          <dgm:resizeHandles val="exact"/>
        </dgm:presLayoutVars>
      </dgm:prSet>
      <dgm:spPr/>
      <dgm:t>
        <a:bodyPr/>
        <a:lstStyle/>
        <a:p>
          <a:endParaRPr lang="zh-CN" altLang="en-US"/>
        </a:p>
      </dgm:t>
    </dgm:pt>
    <dgm:pt modelId="{6E1E1B42-5B26-4D42-A631-10B07701B9D0}" type="pres">
      <dgm:prSet presAssocID="{12B08F40-46B9-4C72-B1BC-958639736853}" presName="parentText" presStyleLbl="node1" presStyleIdx="0" presStyleCnt="5">
        <dgm:presLayoutVars>
          <dgm:chMax val="0"/>
          <dgm:bulletEnabled val="1"/>
        </dgm:presLayoutVars>
      </dgm:prSet>
      <dgm:spPr/>
      <dgm:t>
        <a:bodyPr/>
        <a:lstStyle/>
        <a:p>
          <a:endParaRPr lang="zh-CN" altLang="en-US"/>
        </a:p>
      </dgm:t>
    </dgm:pt>
    <dgm:pt modelId="{BBE9336A-EA4B-4872-91B6-00BC58A49645}" type="pres">
      <dgm:prSet presAssocID="{74900FF6-88B8-4141-A2CA-C42CDF6BF519}" presName="spacer" presStyleCnt="0"/>
      <dgm:spPr/>
    </dgm:pt>
    <dgm:pt modelId="{1D59E4A8-78EF-49CE-9490-DC8347EA291E}" type="pres">
      <dgm:prSet presAssocID="{EFF0998E-40D2-4F27-9942-A5F25A2A9582}" presName="parentText" presStyleLbl="node1" presStyleIdx="1" presStyleCnt="5">
        <dgm:presLayoutVars>
          <dgm:chMax val="0"/>
          <dgm:bulletEnabled val="1"/>
        </dgm:presLayoutVars>
      </dgm:prSet>
      <dgm:spPr/>
      <dgm:t>
        <a:bodyPr/>
        <a:lstStyle/>
        <a:p>
          <a:endParaRPr lang="zh-CN" altLang="en-US"/>
        </a:p>
      </dgm:t>
    </dgm:pt>
    <dgm:pt modelId="{85ABCD8B-3F67-4F40-87D2-4ACC2EBE4232}" type="pres">
      <dgm:prSet presAssocID="{559DE1E9-3471-4516-9D6D-1A2952DB7633}" presName="spacer" presStyleCnt="0"/>
      <dgm:spPr/>
    </dgm:pt>
    <dgm:pt modelId="{6DAEBDFF-89E0-43FB-8C74-1FE501C90D63}" type="pres">
      <dgm:prSet presAssocID="{1D482317-65DE-49F2-AB72-5016D25BF084}" presName="parentText" presStyleLbl="node1" presStyleIdx="2" presStyleCnt="5">
        <dgm:presLayoutVars>
          <dgm:chMax val="0"/>
          <dgm:bulletEnabled val="1"/>
        </dgm:presLayoutVars>
      </dgm:prSet>
      <dgm:spPr/>
      <dgm:t>
        <a:bodyPr/>
        <a:lstStyle/>
        <a:p>
          <a:endParaRPr lang="zh-CN" altLang="en-US"/>
        </a:p>
      </dgm:t>
    </dgm:pt>
    <dgm:pt modelId="{A96D1321-2386-4A8A-BBEF-187E4B2C05E0}" type="pres">
      <dgm:prSet presAssocID="{30CF85F9-377A-4107-B762-859DBBBF172E}" presName="spacer" presStyleCnt="0"/>
      <dgm:spPr/>
    </dgm:pt>
    <dgm:pt modelId="{6A995E4C-DCF4-4981-A3BF-9DEF230B2770}" type="pres">
      <dgm:prSet presAssocID="{687ADF3B-B0AA-4B0C-8E4C-2EFDBAD01481}" presName="parentText" presStyleLbl="node1" presStyleIdx="3" presStyleCnt="5">
        <dgm:presLayoutVars>
          <dgm:chMax val="0"/>
          <dgm:bulletEnabled val="1"/>
        </dgm:presLayoutVars>
      </dgm:prSet>
      <dgm:spPr/>
      <dgm:t>
        <a:bodyPr/>
        <a:lstStyle/>
        <a:p>
          <a:endParaRPr lang="zh-CN" altLang="en-US"/>
        </a:p>
      </dgm:t>
    </dgm:pt>
    <dgm:pt modelId="{8E6E590B-20BF-4B50-AFC1-F456F271E28C}" type="pres">
      <dgm:prSet presAssocID="{986234C6-6E25-4CCF-9E16-E2324DB6DB4E}" presName="spacer" presStyleCnt="0"/>
      <dgm:spPr/>
    </dgm:pt>
    <dgm:pt modelId="{6D612227-F33D-4148-8BAE-273C60DBFE2C}" type="pres">
      <dgm:prSet presAssocID="{EB5540D6-65CF-45EF-80D1-BAD64B21A0E0}" presName="parentText" presStyleLbl="node1" presStyleIdx="4" presStyleCnt="5">
        <dgm:presLayoutVars>
          <dgm:chMax val="0"/>
          <dgm:bulletEnabled val="1"/>
        </dgm:presLayoutVars>
      </dgm:prSet>
      <dgm:spPr/>
      <dgm:t>
        <a:bodyPr/>
        <a:lstStyle/>
        <a:p>
          <a:endParaRPr lang="zh-CN" altLang="en-US"/>
        </a:p>
      </dgm:t>
    </dgm:pt>
    <dgm:pt modelId="{80433579-B0E7-4631-BB48-E1FD304E7217}" type="pres">
      <dgm:prSet presAssocID="{EB5540D6-65CF-45EF-80D1-BAD64B21A0E0}" presName="childText" presStyleLbl="revTx" presStyleIdx="0" presStyleCnt="1">
        <dgm:presLayoutVars>
          <dgm:bulletEnabled val="1"/>
        </dgm:presLayoutVars>
      </dgm:prSet>
      <dgm:spPr/>
      <dgm:t>
        <a:bodyPr/>
        <a:lstStyle/>
        <a:p>
          <a:endParaRPr lang="zh-CN" altLang="en-US"/>
        </a:p>
      </dgm:t>
    </dgm:pt>
  </dgm:ptLst>
  <dgm:cxnLst>
    <dgm:cxn modelId="{30560C1E-DFC9-4705-BC8F-C21A2BC1D591}" srcId="{C0217CA7-B41F-4C37-B3D9-0058E00B229B}" destId="{1D482317-65DE-49F2-AB72-5016D25BF084}" srcOrd="2" destOrd="0" parTransId="{DDDCC214-7B2A-4D27-ADF2-653EFD489259}" sibTransId="{30CF85F9-377A-4107-B762-859DBBBF172E}"/>
    <dgm:cxn modelId="{37D11E6A-6236-4F44-922A-B4DC4D72928D}" type="presOf" srcId="{687ADF3B-B0AA-4B0C-8E4C-2EFDBAD01481}" destId="{6A995E4C-DCF4-4981-A3BF-9DEF230B2770}" srcOrd="0" destOrd="0" presId="urn:microsoft.com/office/officeart/2005/8/layout/vList2"/>
    <dgm:cxn modelId="{E8E416E9-97CE-4FCD-9305-D03D2E37D497}" srcId="{EB5540D6-65CF-45EF-80D1-BAD64B21A0E0}" destId="{D25A3227-54A6-4AC8-B502-17997C8A31E0}" srcOrd="0" destOrd="0" parTransId="{DD703F6A-D387-414E-AD68-E8AF28A78C73}" sibTransId="{5ADF2455-BEE3-4D38-B773-CB4C7CE04F22}"/>
    <dgm:cxn modelId="{F33F19D5-2938-47DD-AD50-F50619E7399E}" type="presOf" srcId="{EFF0998E-40D2-4F27-9942-A5F25A2A9582}" destId="{1D59E4A8-78EF-49CE-9490-DC8347EA291E}" srcOrd="0" destOrd="0" presId="urn:microsoft.com/office/officeart/2005/8/layout/vList2"/>
    <dgm:cxn modelId="{7CE6B9F8-56E6-47FE-8D0B-A2396D4B2B45}" srcId="{C0217CA7-B41F-4C37-B3D9-0058E00B229B}" destId="{EFF0998E-40D2-4F27-9942-A5F25A2A9582}" srcOrd="1" destOrd="0" parTransId="{F28F57A4-D98F-4D3B-909F-F84B0DDD7BFF}" sibTransId="{559DE1E9-3471-4516-9D6D-1A2952DB7633}"/>
    <dgm:cxn modelId="{911A4CC7-1134-46F4-A789-9D09F6715DE7}" srcId="{C0217CA7-B41F-4C37-B3D9-0058E00B229B}" destId="{EB5540D6-65CF-45EF-80D1-BAD64B21A0E0}" srcOrd="4" destOrd="0" parTransId="{16E69648-589B-48C1-9B6D-32735D1A985B}" sibTransId="{0038A387-89C1-4EA6-8978-6DBA8105DAB1}"/>
    <dgm:cxn modelId="{B29FFF75-6C87-4037-AE51-7041D53E5DFD}" type="presOf" srcId="{D25A3227-54A6-4AC8-B502-17997C8A31E0}" destId="{80433579-B0E7-4631-BB48-E1FD304E7217}" srcOrd="0" destOrd="0" presId="urn:microsoft.com/office/officeart/2005/8/layout/vList2"/>
    <dgm:cxn modelId="{AA105297-5C48-4D3E-8B30-2159A5B26E34}" type="presOf" srcId="{1D482317-65DE-49F2-AB72-5016D25BF084}" destId="{6DAEBDFF-89E0-43FB-8C74-1FE501C90D63}" srcOrd="0" destOrd="0" presId="urn:microsoft.com/office/officeart/2005/8/layout/vList2"/>
    <dgm:cxn modelId="{3E931465-2BF9-4377-8F4C-FD7D46E04BCD}" srcId="{C0217CA7-B41F-4C37-B3D9-0058E00B229B}" destId="{687ADF3B-B0AA-4B0C-8E4C-2EFDBAD01481}" srcOrd="3" destOrd="0" parTransId="{ED8FF398-FE73-4C6B-924B-E2992F69DB74}" sibTransId="{986234C6-6E25-4CCF-9E16-E2324DB6DB4E}"/>
    <dgm:cxn modelId="{D2C36D78-F1B6-4399-91E6-484F8AE72E14}" type="presOf" srcId="{EB5540D6-65CF-45EF-80D1-BAD64B21A0E0}" destId="{6D612227-F33D-4148-8BAE-273C60DBFE2C}" srcOrd="0" destOrd="0" presId="urn:microsoft.com/office/officeart/2005/8/layout/vList2"/>
    <dgm:cxn modelId="{FEEB361F-C3C2-4001-9B1F-E0DEB0E312F1}" srcId="{C0217CA7-B41F-4C37-B3D9-0058E00B229B}" destId="{12B08F40-46B9-4C72-B1BC-958639736853}" srcOrd="0" destOrd="0" parTransId="{6FC57510-3917-4A0C-8987-2C94D3F59E4F}" sibTransId="{74900FF6-88B8-4141-A2CA-C42CDF6BF519}"/>
    <dgm:cxn modelId="{7169998A-C4C2-4084-8CF6-3A2B143ECC4C}" type="presOf" srcId="{12B08F40-46B9-4C72-B1BC-958639736853}" destId="{6E1E1B42-5B26-4D42-A631-10B07701B9D0}" srcOrd="0" destOrd="0" presId="urn:microsoft.com/office/officeart/2005/8/layout/vList2"/>
    <dgm:cxn modelId="{9B5CE526-5EFA-4EA4-8EBE-31D3A1E1F891}" type="presOf" srcId="{C0217CA7-B41F-4C37-B3D9-0058E00B229B}" destId="{D81D3265-52A1-4345-9EB9-2774DF4D57E9}" srcOrd="0" destOrd="0" presId="urn:microsoft.com/office/officeart/2005/8/layout/vList2"/>
    <dgm:cxn modelId="{2971C08B-9AE0-4677-9F43-9EEF82451126}" type="presParOf" srcId="{D81D3265-52A1-4345-9EB9-2774DF4D57E9}" destId="{6E1E1B42-5B26-4D42-A631-10B07701B9D0}" srcOrd="0" destOrd="0" presId="urn:microsoft.com/office/officeart/2005/8/layout/vList2"/>
    <dgm:cxn modelId="{20CFDEA5-51E7-4006-8167-DD327B67565E}" type="presParOf" srcId="{D81D3265-52A1-4345-9EB9-2774DF4D57E9}" destId="{BBE9336A-EA4B-4872-91B6-00BC58A49645}" srcOrd="1" destOrd="0" presId="urn:microsoft.com/office/officeart/2005/8/layout/vList2"/>
    <dgm:cxn modelId="{1A070822-B087-44FE-8775-393A7F444B9B}" type="presParOf" srcId="{D81D3265-52A1-4345-9EB9-2774DF4D57E9}" destId="{1D59E4A8-78EF-49CE-9490-DC8347EA291E}" srcOrd="2" destOrd="0" presId="urn:microsoft.com/office/officeart/2005/8/layout/vList2"/>
    <dgm:cxn modelId="{965B3128-8418-4D66-8B84-6621E7ACCD2F}" type="presParOf" srcId="{D81D3265-52A1-4345-9EB9-2774DF4D57E9}" destId="{85ABCD8B-3F67-4F40-87D2-4ACC2EBE4232}" srcOrd="3" destOrd="0" presId="urn:microsoft.com/office/officeart/2005/8/layout/vList2"/>
    <dgm:cxn modelId="{4A041586-6249-4564-B7E0-1501F81C6B1F}" type="presParOf" srcId="{D81D3265-52A1-4345-9EB9-2774DF4D57E9}" destId="{6DAEBDFF-89E0-43FB-8C74-1FE501C90D63}" srcOrd="4" destOrd="0" presId="urn:microsoft.com/office/officeart/2005/8/layout/vList2"/>
    <dgm:cxn modelId="{67AC1329-5B8F-4EFB-A5B6-D6A9C64F7026}" type="presParOf" srcId="{D81D3265-52A1-4345-9EB9-2774DF4D57E9}" destId="{A96D1321-2386-4A8A-BBEF-187E4B2C05E0}" srcOrd="5" destOrd="0" presId="urn:microsoft.com/office/officeart/2005/8/layout/vList2"/>
    <dgm:cxn modelId="{928061D5-F45C-484A-8C74-8FFE6AC98AF6}" type="presParOf" srcId="{D81D3265-52A1-4345-9EB9-2774DF4D57E9}" destId="{6A995E4C-DCF4-4981-A3BF-9DEF230B2770}" srcOrd="6" destOrd="0" presId="urn:microsoft.com/office/officeart/2005/8/layout/vList2"/>
    <dgm:cxn modelId="{C015CAED-DAB7-4CCF-8B7A-8C950BC952B3}" type="presParOf" srcId="{D81D3265-52A1-4345-9EB9-2774DF4D57E9}" destId="{8E6E590B-20BF-4B50-AFC1-F456F271E28C}" srcOrd="7" destOrd="0" presId="urn:microsoft.com/office/officeart/2005/8/layout/vList2"/>
    <dgm:cxn modelId="{55DE06AA-5719-4E22-9507-B421DCA0E3AB}" type="presParOf" srcId="{D81D3265-52A1-4345-9EB9-2774DF4D57E9}" destId="{6D612227-F33D-4148-8BAE-273C60DBFE2C}" srcOrd="8" destOrd="0" presId="urn:microsoft.com/office/officeart/2005/8/layout/vList2"/>
    <dgm:cxn modelId="{B7569A57-04EB-411A-A490-E41D3BADB008}" type="presParOf" srcId="{D81D3265-52A1-4345-9EB9-2774DF4D57E9}" destId="{80433579-B0E7-4631-BB48-E1FD304E7217}" srcOrd="9"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C6463FA-722D-4C67-AAF5-1ED36265A2BF}"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4D2CC73B-5FEA-415B-B418-3828C7A55684}">
      <dgm:prSet custT="1"/>
      <dgm:spPr/>
      <dgm:t>
        <a:bodyPr/>
        <a:lstStyle/>
        <a:p>
          <a:pPr rtl="0"/>
          <a:r>
            <a:rPr lang="zh-CN" sz="1800" dirty="0" smtClean="0"/>
            <a:t>为每个</a:t>
          </a:r>
          <a:r>
            <a:rPr lang="en-US" sz="1800" dirty="0" smtClean="0"/>
            <a:t>reduce</a:t>
          </a:r>
          <a:r>
            <a:rPr lang="zh-CN" sz="1800" dirty="0" smtClean="0"/>
            <a:t>建一个分区</a:t>
          </a:r>
          <a:endParaRPr lang="zh-CN" sz="1800" dirty="0"/>
        </a:p>
      </dgm:t>
    </dgm:pt>
    <dgm:pt modelId="{2B93313C-F15A-4B75-97C1-CEEECE973D23}" type="parTrans" cxnId="{EFED2E2B-8FD5-408B-9503-2D62185E79ED}">
      <dgm:prSet/>
      <dgm:spPr/>
      <dgm:t>
        <a:bodyPr/>
        <a:lstStyle/>
        <a:p>
          <a:endParaRPr lang="zh-CN" altLang="en-US"/>
        </a:p>
      </dgm:t>
    </dgm:pt>
    <dgm:pt modelId="{07368FA4-CD65-4A9C-84BB-47ECA0BDE38B}" type="sibTrans" cxnId="{EFED2E2B-8FD5-408B-9503-2D62185E79ED}">
      <dgm:prSet/>
      <dgm:spPr/>
      <dgm:t>
        <a:bodyPr/>
        <a:lstStyle/>
        <a:p>
          <a:endParaRPr lang="zh-CN" altLang="en-US"/>
        </a:p>
      </dgm:t>
    </dgm:pt>
    <dgm:pt modelId="{B30D05CF-0965-408E-AEBC-AC7E9BF1987A}">
      <dgm:prSet custT="1"/>
      <dgm:spPr/>
      <dgm:t>
        <a:bodyPr/>
        <a:lstStyle/>
        <a:p>
          <a:pPr rtl="0"/>
          <a:r>
            <a:rPr lang="en-US" sz="1600" dirty="0" smtClean="0"/>
            <a:t>map</a:t>
          </a:r>
          <a:r>
            <a:rPr lang="zh-CN" sz="1600" dirty="0" smtClean="0"/>
            <a:t>任务将其输出写入本地硬盘，而非</a:t>
          </a:r>
          <a:r>
            <a:rPr lang="en-US" sz="1600" dirty="0" smtClean="0"/>
            <a:t>HDFS</a:t>
          </a:r>
          <a:endParaRPr lang="zh-CN" sz="1600" dirty="0"/>
        </a:p>
      </dgm:t>
    </dgm:pt>
    <dgm:pt modelId="{F4A5B606-395C-4620-AA3C-6CEAB9D009A4}" type="parTrans" cxnId="{F7BBB8FA-F73A-46A1-923C-B498E725A9AD}">
      <dgm:prSet/>
      <dgm:spPr/>
      <dgm:t>
        <a:bodyPr/>
        <a:lstStyle/>
        <a:p>
          <a:endParaRPr lang="zh-CN" altLang="en-US"/>
        </a:p>
      </dgm:t>
    </dgm:pt>
    <dgm:pt modelId="{39B46F10-D7D6-4A23-BCF4-C4AC5DE929DE}" type="sibTrans" cxnId="{F7BBB8FA-F73A-46A1-923C-B498E725A9AD}">
      <dgm:prSet/>
      <dgm:spPr/>
      <dgm:t>
        <a:bodyPr/>
        <a:lstStyle/>
        <a:p>
          <a:endParaRPr lang="zh-CN" altLang="en-US"/>
        </a:p>
      </dgm:t>
    </dgm:pt>
    <dgm:pt modelId="{66B146CD-7312-48CF-93D2-FD14A7025D8B}">
      <dgm:prSet/>
      <dgm:spPr/>
      <dgm:t>
        <a:bodyPr/>
        <a:lstStyle/>
        <a:p>
          <a:pPr rtl="0"/>
          <a:r>
            <a:rPr lang="en-US" dirty="0" smtClean="0"/>
            <a:t>reduce</a:t>
          </a:r>
          <a:r>
            <a:rPr lang="zh-CN" dirty="0" smtClean="0"/>
            <a:t>任务并不具备数据本地化的优势</a:t>
          </a:r>
          <a:r>
            <a:rPr lang="en-US" dirty="0" smtClean="0"/>
            <a:t>——</a:t>
          </a:r>
          <a:r>
            <a:rPr lang="zh-CN" dirty="0" smtClean="0"/>
            <a:t>单个</a:t>
          </a:r>
          <a:r>
            <a:rPr lang="en-US" dirty="0" smtClean="0"/>
            <a:t>reduce</a:t>
          </a:r>
          <a:r>
            <a:rPr lang="zh-CN" dirty="0" smtClean="0"/>
            <a:t>任务的输入通常来自于所有</a:t>
          </a:r>
          <a:r>
            <a:rPr lang="en-US" dirty="0" smtClean="0"/>
            <a:t>Mapper</a:t>
          </a:r>
          <a:r>
            <a:rPr lang="zh-CN" dirty="0" smtClean="0"/>
            <a:t>的输出</a:t>
          </a:r>
          <a:endParaRPr lang="zh-CN" dirty="0"/>
        </a:p>
      </dgm:t>
    </dgm:pt>
    <dgm:pt modelId="{2F6D19E2-A89E-4281-940D-06526B172E9E}" type="parTrans" cxnId="{D94BEDC5-E9C8-4542-B039-8D17684BC9A2}">
      <dgm:prSet/>
      <dgm:spPr/>
      <dgm:t>
        <a:bodyPr/>
        <a:lstStyle/>
        <a:p>
          <a:endParaRPr lang="zh-CN" altLang="en-US"/>
        </a:p>
      </dgm:t>
    </dgm:pt>
    <dgm:pt modelId="{075554B7-AE49-4D22-9CFB-122425100139}" type="sibTrans" cxnId="{D94BEDC5-E9C8-4542-B039-8D17684BC9A2}">
      <dgm:prSet/>
      <dgm:spPr/>
      <dgm:t>
        <a:bodyPr/>
        <a:lstStyle/>
        <a:p>
          <a:endParaRPr lang="zh-CN" altLang="en-US"/>
        </a:p>
      </dgm:t>
    </dgm:pt>
    <dgm:pt modelId="{A8755A09-6905-4CF4-A2B6-646ADD9A7C8F}">
      <dgm:prSet custT="1"/>
      <dgm:spPr/>
      <dgm:t>
        <a:bodyPr/>
        <a:lstStyle/>
        <a:p>
          <a:pPr rtl="0"/>
          <a:r>
            <a:rPr lang="en-US" sz="1800" i="1" dirty="0" smtClean="0"/>
            <a:t>Combiner</a:t>
          </a:r>
          <a:r>
            <a:rPr lang="zh-CN" sz="1800" i="1" dirty="0" smtClean="0"/>
            <a:t>（）</a:t>
          </a:r>
          <a:r>
            <a:rPr lang="zh-CN" sz="1800" dirty="0" smtClean="0"/>
            <a:t>函数</a:t>
          </a:r>
          <a:endParaRPr lang="zh-CN" sz="1800" dirty="0"/>
        </a:p>
      </dgm:t>
    </dgm:pt>
    <dgm:pt modelId="{8A03459B-8505-4868-A2EF-8F28C487BA09}" type="parTrans" cxnId="{2D77D2FB-6BDB-41F0-AB55-E5BADBD8B534}">
      <dgm:prSet/>
      <dgm:spPr/>
      <dgm:t>
        <a:bodyPr/>
        <a:lstStyle/>
        <a:p>
          <a:endParaRPr lang="zh-CN" altLang="en-US"/>
        </a:p>
      </dgm:t>
    </dgm:pt>
    <dgm:pt modelId="{FEC9D2DD-DDC0-4DD4-935A-EC18FFB8F95F}" type="sibTrans" cxnId="{2D77D2FB-6BDB-41F0-AB55-E5BADBD8B534}">
      <dgm:prSet/>
      <dgm:spPr/>
      <dgm:t>
        <a:bodyPr/>
        <a:lstStyle/>
        <a:p>
          <a:endParaRPr lang="zh-CN" altLang="en-US"/>
        </a:p>
      </dgm:t>
    </dgm:pt>
    <dgm:pt modelId="{BDF8566B-8CF8-4925-A36A-0CC5E1FCF49A}" type="pres">
      <dgm:prSet presAssocID="{1C6463FA-722D-4C67-AAF5-1ED36265A2BF}" presName="linear" presStyleCnt="0">
        <dgm:presLayoutVars>
          <dgm:animLvl val="lvl"/>
          <dgm:resizeHandles val="exact"/>
        </dgm:presLayoutVars>
      </dgm:prSet>
      <dgm:spPr/>
      <dgm:t>
        <a:bodyPr/>
        <a:lstStyle/>
        <a:p>
          <a:endParaRPr lang="zh-CN" altLang="en-US"/>
        </a:p>
      </dgm:t>
    </dgm:pt>
    <dgm:pt modelId="{B56A0EC3-FD8C-4DBA-8CFC-CC07999AEFDC}" type="pres">
      <dgm:prSet presAssocID="{4D2CC73B-5FEA-415B-B418-3828C7A55684}" presName="parentText" presStyleLbl="node1" presStyleIdx="0" presStyleCnt="4" custScaleY="154145">
        <dgm:presLayoutVars>
          <dgm:chMax val="0"/>
          <dgm:bulletEnabled val="1"/>
        </dgm:presLayoutVars>
      </dgm:prSet>
      <dgm:spPr/>
      <dgm:t>
        <a:bodyPr/>
        <a:lstStyle/>
        <a:p>
          <a:endParaRPr lang="zh-CN" altLang="en-US"/>
        </a:p>
      </dgm:t>
    </dgm:pt>
    <dgm:pt modelId="{5EDF27E1-4082-439C-891C-B26145A7D190}" type="pres">
      <dgm:prSet presAssocID="{07368FA4-CD65-4A9C-84BB-47ECA0BDE38B}" presName="spacer" presStyleCnt="0"/>
      <dgm:spPr/>
    </dgm:pt>
    <dgm:pt modelId="{F4E15F34-5F6A-4517-8F03-90CA92086190}" type="pres">
      <dgm:prSet presAssocID="{B30D05CF-0965-408E-AEBC-AC7E9BF1987A}" presName="parentText" presStyleLbl="node1" presStyleIdx="1" presStyleCnt="4" custScaleY="154145">
        <dgm:presLayoutVars>
          <dgm:chMax val="0"/>
          <dgm:bulletEnabled val="1"/>
        </dgm:presLayoutVars>
      </dgm:prSet>
      <dgm:spPr/>
      <dgm:t>
        <a:bodyPr/>
        <a:lstStyle/>
        <a:p>
          <a:endParaRPr lang="zh-CN" altLang="en-US"/>
        </a:p>
      </dgm:t>
    </dgm:pt>
    <dgm:pt modelId="{3D1C31BE-A8F0-46DF-B927-2E04457F88AB}" type="pres">
      <dgm:prSet presAssocID="{39B46F10-D7D6-4A23-BCF4-C4AC5DE929DE}" presName="spacer" presStyleCnt="0"/>
      <dgm:spPr/>
    </dgm:pt>
    <dgm:pt modelId="{0EE7131D-378D-4C45-98FF-F772AA41406C}" type="pres">
      <dgm:prSet presAssocID="{66B146CD-7312-48CF-93D2-FD14A7025D8B}" presName="parentText" presStyleLbl="node1" presStyleIdx="2" presStyleCnt="4" custScaleY="154145">
        <dgm:presLayoutVars>
          <dgm:chMax val="0"/>
          <dgm:bulletEnabled val="1"/>
        </dgm:presLayoutVars>
      </dgm:prSet>
      <dgm:spPr/>
      <dgm:t>
        <a:bodyPr/>
        <a:lstStyle/>
        <a:p>
          <a:endParaRPr lang="zh-CN" altLang="en-US"/>
        </a:p>
      </dgm:t>
    </dgm:pt>
    <dgm:pt modelId="{D4546016-06F1-455C-862C-21697FE6276D}" type="pres">
      <dgm:prSet presAssocID="{075554B7-AE49-4D22-9CFB-122425100139}" presName="spacer" presStyleCnt="0"/>
      <dgm:spPr/>
    </dgm:pt>
    <dgm:pt modelId="{B3A17191-B59A-4B47-BC22-B29642C8E9F4}" type="pres">
      <dgm:prSet presAssocID="{A8755A09-6905-4CF4-A2B6-646ADD9A7C8F}" presName="parentText" presStyleLbl="node1" presStyleIdx="3" presStyleCnt="4" custScaleY="154145">
        <dgm:presLayoutVars>
          <dgm:chMax val="0"/>
          <dgm:bulletEnabled val="1"/>
        </dgm:presLayoutVars>
      </dgm:prSet>
      <dgm:spPr/>
      <dgm:t>
        <a:bodyPr/>
        <a:lstStyle/>
        <a:p>
          <a:endParaRPr lang="zh-CN" altLang="en-US"/>
        </a:p>
      </dgm:t>
    </dgm:pt>
  </dgm:ptLst>
  <dgm:cxnLst>
    <dgm:cxn modelId="{2D77D2FB-6BDB-41F0-AB55-E5BADBD8B534}" srcId="{1C6463FA-722D-4C67-AAF5-1ED36265A2BF}" destId="{A8755A09-6905-4CF4-A2B6-646ADD9A7C8F}" srcOrd="3" destOrd="0" parTransId="{8A03459B-8505-4868-A2EF-8F28C487BA09}" sibTransId="{FEC9D2DD-DDC0-4DD4-935A-EC18FFB8F95F}"/>
    <dgm:cxn modelId="{D94BEDC5-E9C8-4542-B039-8D17684BC9A2}" srcId="{1C6463FA-722D-4C67-AAF5-1ED36265A2BF}" destId="{66B146CD-7312-48CF-93D2-FD14A7025D8B}" srcOrd="2" destOrd="0" parTransId="{2F6D19E2-A89E-4281-940D-06526B172E9E}" sibTransId="{075554B7-AE49-4D22-9CFB-122425100139}"/>
    <dgm:cxn modelId="{188892DE-58E5-471C-BEDA-AD5948249F35}" type="presOf" srcId="{66B146CD-7312-48CF-93D2-FD14A7025D8B}" destId="{0EE7131D-378D-4C45-98FF-F772AA41406C}" srcOrd="0" destOrd="0" presId="urn:microsoft.com/office/officeart/2005/8/layout/vList2"/>
    <dgm:cxn modelId="{B6EAE617-0A12-4346-96A5-205E63B68419}" type="presOf" srcId="{A8755A09-6905-4CF4-A2B6-646ADD9A7C8F}" destId="{B3A17191-B59A-4B47-BC22-B29642C8E9F4}" srcOrd="0" destOrd="0" presId="urn:microsoft.com/office/officeart/2005/8/layout/vList2"/>
    <dgm:cxn modelId="{F7BBB8FA-F73A-46A1-923C-B498E725A9AD}" srcId="{1C6463FA-722D-4C67-AAF5-1ED36265A2BF}" destId="{B30D05CF-0965-408E-AEBC-AC7E9BF1987A}" srcOrd="1" destOrd="0" parTransId="{F4A5B606-395C-4620-AA3C-6CEAB9D009A4}" sibTransId="{39B46F10-D7D6-4A23-BCF4-C4AC5DE929DE}"/>
    <dgm:cxn modelId="{EFED2E2B-8FD5-408B-9503-2D62185E79ED}" srcId="{1C6463FA-722D-4C67-AAF5-1ED36265A2BF}" destId="{4D2CC73B-5FEA-415B-B418-3828C7A55684}" srcOrd="0" destOrd="0" parTransId="{2B93313C-F15A-4B75-97C1-CEEECE973D23}" sibTransId="{07368FA4-CD65-4A9C-84BB-47ECA0BDE38B}"/>
    <dgm:cxn modelId="{0133848C-19BF-401D-A758-3DB39595D725}" type="presOf" srcId="{1C6463FA-722D-4C67-AAF5-1ED36265A2BF}" destId="{BDF8566B-8CF8-4925-A36A-0CC5E1FCF49A}" srcOrd="0" destOrd="0" presId="urn:microsoft.com/office/officeart/2005/8/layout/vList2"/>
    <dgm:cxn modelId="{076AD45C-D9A0-40CC-8CB1-D08B3A08B48F}" type="presOf" srcId="{B30D05CF-0965-408E-AEBC-AC7E9BF1987A}" destId="{F4E15F34-5F6A-4517-8F03-90CA92086190}" srcOrd="0" destOrd="0" presId="urn:microsoft.com/office/officeart/2005/8/layout/vList2"/>
    <dgm:cxn modelId="{977FC8A6-820A-4D55-9B66-D2017ABD64EA}" type="presOf" srcId="{4D2CC73B-5FEA-415B-B418-3828C7A55684}" destId="{B56A0EC3-FD8C-4DBA-8CFC-CC07999AEFDC}" srcOrd="0" destOrd="0" presId="urn:microsoft.com/office/officeart/2005/8/layout/vList2"/>
    <dgm:cxn modelId="{398FF156-2886-45E4-881A-40AE2EAF7320}" type="presParOf" srcId="{BDF8566B-8CF8-4925-A36A-0CC5E1FCF49A}" destId="{B56A0EC3-FD8C-4DBA-8CFC-CC07999AEFDC}" srcOrd="0" destOrd="0" presId="urn:microsoft.com/office/officeart/2005/8/layout/vList2"/>
    <dgm:cxn modelId="{1F5B61AE-7E30-49DF-993C-799BF96E6BB7}" type="presParOf" srcId="{BDF8566B-8CF8-4925-A36A-0CC5E1FCF49A}" destId="{5EDF27E1-4082-439C-891C-B26145A7D190}" srcOrd="1" destOrd="0" presId="urn:microsoft.com/office/officeart/2005/8/layout/vList2"/>
    <dgm:cxn modelId="{7C05F5FF-ED24-40D2-AAF6-3D057E05A842}" type="presParOf" srcId="{BDF8566B-8CF8-4925-A36A-0CC5E1FCF49A}" destId="{F4E15F34-5F6A-4517-8F03-90CA92086190}" srcOrd="2" destOrd="0" presId="urn:microsoft.com/office/officeart/2005/8/layout/vList2"/>
    <dgm:cxn modelId="{15FC2701-3DB6-460C-B128-C586ED62549C}" type="presParOf" srcId="{BDF8566B-8CF8-4925-A36A-0CC5E1FCF49A}" destId="{3D1C31BE-A8F0-46DF-B927-2E04457F88AB}" srcOrd="3" destOrd="0" presId="urn:microsoft.com/office/officeart/2005/8/layout/vList2"/>
    <dgm:cxn modelId="{466ACAE5-1633-45A1-9DE2-41CE857396B2}" type="presParOf" srcId="{BDF8566B-8CF8-4925-A36A-0CC5E1FCF49A}" destId="{0EE7131D-378D-4C45-98FF-F772AA41406C}" srcOrd="4" destOrd="0" presId="urn:microsoft.com/office/officeart/2005/8/layout/vList2"/>
    <dgm:cxn modelId="{743BCA65-08F0-4FEC-A724-C338748BBC8F}" type="presParOf" srcId="{BDF8566B-8CF8-4925-A36A-0CC5E1FCF49A}" destId="{D4546016-06F1-455C-862C-21697FE6276D}" srcOrd="5" destOrd="0" presId="urn:microsoft.com/office/officeart/2005/8/layout/vList2"/>
    <dgm:cxn modelId="{EC7D40B5-4272-42D6-B27E-94AAFE07E615}" type="presParOf" srcId="{BDF8566B-8CF8-4925-A36A-0CC5E1FCF49A}" destId="{B3A17191-B59A-4B47-BC22-B29642C8E9F4}"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8AD2E-FC0B-4BD7-85DC-E0A0E0E36A14}"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BD7479E3-F208-4CE1-9DC4-6B4BC18EF005}">
      <dgm:prSet/>
      <dgm:spPr/>
      <dgm:t>
        <a:bodyPr/>
        <a:lstStyle/>
        <a:p>
          <a:pPr rtl="0"/>
          <a:r>
            <a:rPr lang="zh-CN" smtClean="0"/>
            <a:t>客户端：提交</a:t>
          </a:r>
          <a:r>
            <a:rPr lang="en-US" smtClean="0"/>
            <a:t>MapReduce</a:t>
          </a:r>
          <a:r>
            <a:rPr lang="zh-CN" smtClean="0"/>
            <a:t>任务</a:t>
          </a:r>
          <a:endParaRPr lang="zh-CN"/>
        </a:p>
      </dgm:t>
    </dgm:pt>
    <dgm:pt modelId="{A0D03BAA-D6BE-441D-BB38-6B5A4BF168E8}" type="parTrans" cxnId="{9EDDEEDA-F755-4F2F-BDE9-A68638E067D2}">
      <dgm:prSet/>
      <dgm:spPr/>
      <dgm:t>
        <a:bodyPr/>
        <a:lstStyle/>
        <a:p>
          <a:endParaRPr lang="zh-CN" altLang="en-US"/>
        </a:p>
      </dgm:t>
    </dgm:pt>
    <dgm:pt modelId="{33BA5BA7-B267-4B19-9359-D9CEFE090BDF}" type="sibTrans" cxnId="{9EDDEEDA-F755-4F2F-BDE9-A68638E067D2}">
      <dgm:prSet/>
      <dgm:spPr/>
      <dgm:t>
        <a:bodyPr/>
        <a:lstStyle/>
        <a:p>
          <a:endParaRPr lang="zh-CN" altLang="en-US"/>
        </a:p>
      </dgm:t>
    </dgm:pt>
    <dgm:pt modelId="{A8639933-4B66-416D-9F87-E781BF8095B4}">
      <dgm:prSet/>
      <dgm:spPr/>
      <dgm:t>
        <a:bodyPr/>
        <a:lstStyle/>
        <a:p>
          <a:pPr rtl="0"/>
          <a:r>
            <a:rPr lang="en-US" smtClean="0"/>
            <a:t>JobTracker</a:t>
          </a:r>
          <a:r>
            <a:rPr lang="zh-CN" smtClean="0"/>
            <a:t>：协调作业的运行；</a:t>
          </a:r>
          <a:endParaRPr lang="zh-CN"/>
        </a:p>
      </dgm:t>
    </dgm:pt>
    <dgm:pt modelId="{AAE28963-8E57-4A08-A118-BB69F680E7E7}" type="parTrans" cxnId="{0EC413B1-471C-4487-864A-A43809C8AA3C}">
      <dgm:prSet/>
      <dgm:spPr/>
      <dgm:t>
        <a:bodyPr/>
        <a:lstStyle/>
        <a:p>
          <a:endParaRPr lang="zh-CN" altLang="en-US"/>
        </a:p>
      </dgm:t>
    </dgm:pt>
    <dgm:pt modelId="{387C916B-E926-4DEE-864E-021F89FF1DED}" type="sibTrans" cxnId="{0EC413B1-471C-4487-864A-A43809C8AA3C}">
      <dgm:prSet/>
      <dgm:spPr/>
      <dgm:t>
        <a:bodyPr/>
        <a:lstStyle/>
        <a:p>
          <a:endParaRPr lang="zh-CN" altLang="en-US"/>
        </a:p>
      </dgm:t>
    </dgm:pt>
    <dgm:pt modelId="{66B09AD6-C7AB-4703-BD92-98383EF557ED}">
      <dgm:prSet/>
      <dgm:spPr/>
      <dgm:t>
        <a:bodyPr/>
        <a:lstStyle/>
        <a:p>
          <a:pPr rtl="0"/>
          <a:r>
            <a:rPr lang="en-US" smtClean="0"/>
            <a:t>TaskTracker</a:t>
          </a:r>
          <a:r>
            <a:rPr lang="zh-CN" smtClean="0"/>
            <a:t>：运行作业划分后的任务；</a:t>
          </a:r>
          <a:endParaRPr lang="zh-CN"/>
        </a:p>
      </dgm:t>
    </dgm:pt>
    <dgm:pt modelId="{DD27C091-ACCD-4995-A373-A685DA0F90E9}" type="parTrans" cxnId="{B7D25006-028E-4270-B7A2-2CCC55625AC6}">
      <dgm:prSet/>
      <dgm:spPr/>
      <dgm:t>
        <a:bodyPr/>
        <a:lstStyle/>
        <a:p>
          <a:endParaRPr lang="zh-CN" altLang="en-US"/>
        </a:p>
      </dgm:t>
    </dgm:pt>
    <dgm:pt modelId="{FC335513-F46A-4607-B991-CAA90976F165}" type="sibTrans" cxnId="{B7D25006-028E-4270-B7A2-2CCC55625AC6}">
      <dgm:prSet/>
      <dgm:spPr/>
      <dgm:t>
        <a:bodyPr/>
        <a:lstStyle/>
        <a:p>
          <a:endParaRPr lang="zh-CN" altLang="en-US"/>
        </a:p>
      </dgm:t>
    </dgm:pt>
    <dgm:pt modelId="{3B8919F1-0C8A-47AC-AACA-B74BAFB88B92}">
      <dgm:prSet/>
      <dgm:spPr/>
      <dgm:t>
        <a:bodyPr/>
        <a:lstStyle/>
        <a:p>
          <a:pPr rtl="0"/>
          <a:r>
            <a:rPr lang="en-US" smtClean="0"/>
            <a:t>HDFS</a:t>
          </a:r>
          <a:r>
            <a:rPr lang="zh-CN" smtClean="0"/>
            <a:t>：用来在其他实体之间共享作业文件。</a:t>
          </a:r>
          <a:endParaRPr lang="zh-CN"/>
        </a:p>
      </dgm:t>
    </dgm:pt>
    <dgm:pt modelId="{8A09F197-3F15-4CE9-8962-C158FED3141E}" type="parTrans" cxnId="{0CB37341-18D9-47C7-B6DD-520302246A17}">
      <dgm:prSet/>
      <dgm:spPr/>
      <dgm:t>
        <a:bodyPr/>
        <a:lstStyle/>
        <a:p>
          <a:endParaRPr lang="zh-CN" altLang="en-US"/>
        </a:p>
      </dgm:t>
    </dgm:pt>
    <dgm:pt modelId="{700FA733-2AC0-4217-9D9B-41F19124A02E}" type="sibTrans" cxnId="{0CB37341-18D9-47C7-B6DD-520302246A17}">
      <dgm:prSet/>
      <dgm:spPr/>
      <dgm:t>
        <a:bodyPr/>
        <a:lstStyle/>
        <a:p>
          <a:endParaRPr lang="zh-CN" altLang="en-US"/>
        </a:p>
      </dgm:t>
    </dgm:pt>
    <dgm:pt modelId="{BAED25B4-12F3-4E39-9DD1-21E908D7BC5E}" type="pres">
      <dgm:prSet presAssocID="{5718AD2E-FC0B-4BD7-85DC-E0A0E0E36A14}" presName="linear" presStyleCnt="0">
        <dgm:presLayoutVars>
          <dgm:animLvl val="lvl"/>
          <dgm:resizeHandles val="exact"/>
        </dgm:presLayoutVars>
      </dgm:prSet>
      <dgm:spPr/>
      <dgm:t>
        <a:bodyPr/>
        <a:lstStyle/>
        <a:p>
          <a:endParaRPr lang="zh-CN" altLang="en-US"/>
        </a:p>
      </dgm:t>
    </dgm:pt>
    <dgm:pt modelId="{267BAC1F-55CF-45FC-B9D4-CF0D792DFD79}" type="pres">
      <dgm:prSet presAssocID="{BD7479E3-F208-4CE1-9DC4-6B4BC18EF005}" presName="parentText" presStyleLbl="node1" presStyleIdx="0" presStyleCnt="4">
        <dgm:presLayoutVars>
          <dgm:chMax val="0"/>
          <dgm:bulletEnabled val="1"/>
        </dgm:presLayoutVars>
      </dgm:prSet>
      <dgm:spPr/>
      <dgm:t>
        <a:bodyPr/>
        <a:lstStyle/>
        <a:p>
          <a:endParaRPr lang="zh-CN" altLang="en-US"/>
        </a:p>
      </dgm:t>
    </dgm:pt>
    <dgm:pt modelId="{6E980D2A-E042-49BF-9021-382FB651448A}" type="pres">
      <dgm:prSet presAssocID="{33BA5BA7-B267-4B19-9359-D9CEFE090BDF}" presName="spacer" presStyleCnt="0"/>
      <dgm:spPr/>
    </dgm:pt>
    <dgm:pt modelId="{B697ABF5-7C04-4A00-B362-7E0A316F0430}" type="pres">
      <dgm:prSet presAssocID="{A8639933-4B66-416D-9F87-E781BF8095B4}" presName="parentText" presStyleLbl="node1" presStyleIdx="1" presStyleCnt="4">
        <dgm:presLayoutVars>
          <dgm:chMax val="0"/>
          <dgm:bulletEnabled val="1"/>
        </dgm:presLayoutVars>
      </dgm:prSet>
      <dgm:spPr/>
      <dgm:t>
        <a:bodyPr/>
        <a:lstStyle/>
        <a:p>
          <a:endParaRPr lang="zh-CN" altLang="en-US"/>
        </a:p>
      </dgm:t>
    </dgm:pt>
    <dgm:pt modelId="{98AE0F1E-F00F-4E49-B786-8554AF2C6582}" type="pres">
      <dgm:prSet presAssocID="{387C916B-E926-4DEE-864E-021F89FF1DED}" presName="spacer" presStyleCnt="0"/>
      <dgm:spPr/>
    </dgm:pt>
    <dgm:pt modelId="{FA15F8D6-F833-49ED-80FC-379AF43C897A}" type="pres">
      <dgm:prSet presAssocID="{66B09AD6-C7AB-4703-BD92-98383EF557ED}" presName="parentText" presStyleLbl="node1" presStyleIdx="2" presStyleCnt="4">
        <dgm:presLayoutVars>
          <dgm:chMax val="0"/>
          <dgm:bulletEnabled val="1"/>
        </dgm:presLayoutVars>
      </dgm:prSet>
      <dgm:spPr/>
      <dgm:t>
        <a:bodyPr/>
        <a:lstStyle/>
        <a:p>
          <a:endParaRPr lang="zh-CN" altLang="en-US"/>
        </a:p>
      </dgm:t>
    </dgm:pt>
    <dgm:pt modelId="{CF0AA8B9-5518-47CA-9639-19751334BC9A}" type="pres">
      <dgm:prSet presAssocID="{FC335513-F46A-4607-B991-CAA90976F165}" presName="spacer" presStyleCnt="0"/>
      <dgm:spPr/>
    </dgm:pt>
    <dgm:pt modelId="{0A54C3D0-E62E-47FE-A3BA-7889714844DD}" type="pres">
      <dgm:prSet presAssocID="{3B8919F1-0C8A-47AC-AACA-B74BAFB88B92}" presName="parentText" presStyleLbl="node1" presStyleIdx="3" presStyleCnt="4">
        <dgm:presLayoutVars>
          <dgm:chMax val="0"/>
          <dgm:bulletEnabled val="1"/>
        </dgm:presLayoutVars>
      </dgm:prSet>
      <dgm:spPr/>
      <dgm:t>
        <a:bodyPr/>
        <a:lstStyle/>
        <a:p>
          <a:endParaRPr lang="zh-CN" altLang="en-US"/>
        </a:p>
      </dgm:t>
    </dgm:pt>
  </dgm:ptLst>
  <dgm:cxnLst>
    <dgm:cxn modelId="{2BDA9928-08FE-46F3-9FCD-E1F9DC62B8BE}" type="presOf" srcId="{5718AD2E-FC0B-4BD7-85DC-E0A0E0E36A14}" destId="{BAED25B4-12F3-4E39-9DD1-21E908D7BC5E}" srcOrd="0" destOrd="0" presId="urn:microsoft.com/office/officeart/2005/8/layout/vList2"/>
    <dgm:cxn modelId="{9EDDEEDA-F755-4F2F-BDE9-A68638E067D2}" srcId="{5718AD2E-FC0B-4BD7-85DC-E0A0E0E36A14}" destId="{BD7479E3-F208-4CE1-9DC4-6B4BC18EF005}" srcOrd="0" destOrd="0" parTransId="{A0D03BAA-D6BE-441D-BB38-6B5A4BF168E8}" sibTransId="{33BA5BA7-B267-4B19-9359-D9CEFE090BDF}"/>
    <dgm:cxn modelId="{1FE46545-4216-4BD0-B810-5A60D96CB022}" type="presOf" srcId="{3B8919F1-0C8A-47AC-AACA-B74BAFB88B92}" destId="{0A54C3D0-E62E-47FE-A3BA-7889714844DD}" srcOrd="0" destOrd="0" presId="urn:microsoft.com/office/officeart/2005/8/layout/vList2"/>
    <dgm:cxn modelId="{2B528DBC-D37C-4663-9F75-36C4EB000087}" type="presOf" srcId="{66B09AD6-C7AB-4703-BD92-98383EF557ED}" destId="{FA15F8D6-F833-49ED-80FC-379AF43C897A}" srcOrd="0" destOrd="0" presId="urn:microsoft.com/office/officeart/2005/8/layout/vList2"/>
    <dgm:cxn modelId="{F9FAAC71-C18D-4CC9-94AD-74A9C291A3B5}" type="presOf" srcId="{A8639933-4B66-416D-9F87-E781BF8095B4}" destId="{B697ABF5-7C04-4A00-B362-7E0A316F0430}" srcOrd="0" destOrd="0" presId="urn:microsoft.com/office/officeart/2005/8/layout/vList2"/>
    <dgm:cxn modelId="{0CB37341-18D9-47C7-B6DD-520302246A17}" srcId="{5718AD2E-FC0B-4BD7-85DC-E0A0E0E36A14}" destId="{3B8919F1-0C8A-47AC-AACA-B74BAFB88B92}" srcOrd="3" destOrd="0" parTransId="{8A09F197-3F15-4CE9-8962-C158FED3141E}" sibTransId="{700FA733-2AC0-4217-9D9B-41F19124A02E}"/>
    <dgm:cxn modelId="{57D3E8DC-7E70-4C34-BA96-0AB0C1B07208}" type="presOf" srcId="{BD7479E3-F208-4CE1-9DC4-6B4BC18EF005}" destId="{267BAC1F-55CF-45FC-B9D4-CF0D792DFD79}" srcOrd="0" destOrd="0" presId="urn:microsoft.com/office/officeart/2005/8/layout/vList2"/>
    <dgm:cxn modelId="{0EC413B1-471C-4487-864A-A43809C8AA3C}" srcId="{5718AD2E-FC0B-4BD7-85DC-E0A0E0E36A14}" destId="{A8639933-4B66-416D-9F87-E781BF8095B4}" srcOrd="1" destOrd="0" parTransId="{AAE28963-8E57-4A08-A118-BB69F680E7E7}" sibTransId="{387C916B-E926-4DEE-864E-021F89FF1DED}"/>
    <dgm:cxn modelId="{B7D25006-028E-4270-B7A2-2CCC55625AC6}" srcId="{5718AD2E-FC0B-4BD7-85DC-E0A0E0E36A14}" destId="{66B09AD6-C7AB-4703-BD92-98383EF557ED}" srcOrd="2" destOrd="0" parTransId="{DD27C091-ACCD-4995-A373-A685DA0F90E9}" sibTransId="{FC335513-F46A-4607-B991-CAA90976F165}"/>
    <dgm:cxn modelId="{8E079207-E20D-4A4D-9036-6600AF5164A5}" type="presParOf" srcId="{BAED25B4-12F3-4E39-9DD1-21E908D7BC5E}" destId="{267BAC1F-55CF-45FC-B9D4-CF0D792DFD79}" srcOrd="0" destOrd="0" presId="urn:microsoft.com/office/officeart/2005/8/layout/vList2"/>
    <dgm:cxn modelId="{E75DCC28-45CE-47FC-852D-4520ECA5FF49}" type="presParOf" srcId="{BAED25B4-12F3-4E39-9DD1-21E908D7BC5E}" destId="{6E980D2A-E042-49BF-9021-382FB651448A}" srcOrd="1" destOrd="0" presId="urn:microsoft.com/office/officeart/2005/8/layout/vList2"/>
    <dgm:cxn modelId="{A1FF95DD-7FF3-483A-BF05-82B8766CC707}" type="presParOf" srcId="{BAED25B4-12F3-4E39-9DD1-21E908D7BC5E}" destId="{B697ABF5-7C04-4A00-B362-7E0A316F0430}" srcOrd="2" destOrd="0" presId="urn:microsoft.com/office/officeart/2005/8/layout/vList2"/>
    <dgm:cxn modelId="{DA28DA08-BB25-44ED-B072-6B12C54880C9}" type="presParOf" srcId="{BAED25B4-12F3-4E39-9DD1-21E908D7BC5E}" destId="{98AE0F1E-F00F-4E49-B786-8554AF2C6582}" srcOrd="3" destOrd="0" presId="urn:microsoft.com/office/officeart/2005/8/layout/vList2"/>
    <dgm:cxn modelId="{5AC3B459-A5EF-40B3-AA0D-105C669C302D}" type="presParOf" srcId="{BAED25B4-12F3-4E39-9DD1-21E908D7BC5E}" destId="{FA15F8D6-F833-49ED-80FC-379AF43C897A}" srcOrd="4" destOrd="0" presId="urn:microsoft.com/office/officeart/2005/8/layout/vList2"/>
    <dgm:cxn modelId="{0AC6E245-7961-4B8D-9C9F-22BF51F89373}" type="presParOf" srcId="{BAED25B4-12F3-4E39-9DD1-21E908D7BC5E}" destId="{CF0AA8B9-5518-47CA-9639-19751334BC9A}" srcOrd="5" destOrd="0" presId="urn:microsoft.com/office/officeart/2005/8/layout/vList2"/>
    <dgm:cxn modelId="{EF6BAE9D-2B58-4525-AF5B-40E330FD3795}" type="presParOf" srcId="{BAED25B4-12F3-4E39-9DD1-21E908D7BC5E}" destId="{0A54C3D0-E62E-47FE-A3BA-7889714844DD}"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2D24C59-97C1-4EF8-8C68-2C20C0D8B73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2BAB8BA4-529F-43EF-BA9A-E48FABEF10EF}">
      <dgm:prSet/>
      <dgm:spPr/>
      <dgm:t>
        <a:bodyPr/>
        <a:lstStyle/>
        <a:p>
          <a:pPr rtl="0"/>
          <a:r>
            <a:rPr lang="zh-CN" dirty="0" smtClean="0"/>
            <a:t>失效处理</a:t>
          </a:r>
          <a:endParaRPr lang="zh-CN" dirty="0"/>
        </a:p>
      </dgm:t>
    </dgm:pt>
    <dgm:pt modelId="{E9DEB9CC-24F2-4907-AB78-B0B20ADCDF02}" type="parTrans" cxnId="{FD0E7667-A52C-4144-9A8C-250B9AEA848E}">
      <dgm:prSet/>
      <dgm:spPr/>
      <dgm:t>
        <a:bodyPr/>
        <a:lstStyle/>
        <a:p>
          <a:endParaRPr lang="zh-CN" altLang="en-US"/>
        </a:p>
      </dgm:t>
    </dgm:pt>
    <dgm:pt modelId="{671134F3-1A3F-42FA-8AF1-FDA942605507}" type="sibTrans" cxnId="{FD0E7667-A52C-4144-9A8C-250B9AEA848E}">
      <dgm:prSet/>
      <dgm:spPr/>
      <dgm:t>
        <a:bodyPr/>
        <a:lstStyle/>
        <a:p>
          <a:endParaRPr lang="zh-CN" altLang="en-US"/>
        </a:p>
      </dgm:t>
    </dgm:pt>
    <dgm:pt modelId="{E8418740-1D52-49CA-B683-556B57E591D1}">
      <dgm:prSet/>
      <dgm:spPr/>
      <dgm:t>
        <a:bodyPr/>
        <a:lstStyle/>
        <a:p>
          <a:pPr rtl="0"/>
          <a:r>
            <a:rPr lang="zh-CN" dirty="0" smtClean="0"/>
            <a:t>作业调度</a:t>
          </a:r>
          <a:endParaRPr lang="zh-CN" dirty="0"/>
        </a:p>
      </dgm:t>
    </dgm:pt>
    <dgm:pt modelId="{98A03949-7C44-4EFB-BF84-1EB2F6A7077B}" type="parTrans" cxnId="{62C9F5B2-A990-455C-B17C-4753CFB25F4F}">
      <dgm:prSet/>
      <dgm:spPr/>
      <dgm:t>
        <a:bodyPr/>
        <a:lstStyle/>
        <a:p>
          <a:endParaRPr lang="zh-CN" altLang="en-US"/>
        </a:p>
      </dgm:t>
    </dgm:pt>
    <dgm:pt modelId="{56BA3A02-EE31-43C3-A3AF-5EEB72338F5B}" type="sibTrans" cxnId="{62C9F5B2-A990-455C-B17C-4753CFB25F4F}">
      <dgm:prSet/>
      <dgm:spPr/>
      <dgm:t>
        <a:bodyPr/>
        <a:lstStyle/>
        <a:p>
          <a:endParaRPr lang="zh-CN" altLang="en-US"/>
        </a:p>
      </dgm:t>
    </dgm:pt>
    <dgm:pt modelId="{305A46C7-BC29-4C1C-BC06-9AC167001BEF}">
      <dgm:prSet/>
      <dgm:spPr/>
      <dgm:t>
        <a:bodyPr/>
        <a:lstStyle/>
        <a:p>
          <a:pPr rtl="0"/>
          <a:r>
            <a:rPr lang="en-US" dirty="0" smtClean="0"/>
            <a:t>shuffle</a:t>
          </a:r>
          <a:r>
            <a:rPr lang="zh-CN" dirty="0" smtClean="0"/>
            <a:t>和排序</a:t>
          </a:r>
          <a:endParaRPr lang="zh-CN" dirty="0"/>
        </a:p>
      </dgm:t>
    </dgm:pt>
    <dgm:pt modelId="{B46285D8-0C94-43EE-A205-3C5EDF5B229C}" type="parTrans" cxnId="{E0FB8B8C-445B-4DA3-9970-C63911CFF719}">
      <dgm:prSet/>
      <dgm:spPr/>
      <dgm:t>
        <a:bodyPr/>
        <a:lstStyle/>
        <a:p>
          <a:endParaRPr lang="zh-CN" altLang="en-US"/>
        </a:p>
      </dgm:t>
    </dgm:pt>
    <dgm:pt modelId="{58B3B8A0-2392-48A4-9261-D42D67502A21}" type="sibTrans" cxnId="{E0FB8B8C-445B-4DA3-9970-C63911CFF719}">
      <dgm:prSet/>
      <dgm:spPr/>
      <dgm:t>
        <a:bodyPr/>
        <a:lstStyle/>
        <a:p>
          <a:endParaRPr lang="zh-CN" altLang="en-US"/>
        </a:p>
      </dgm:t>
    </dgm:pt>
    <dgm:pt modelId="{4B34D136-86A2-4346-B519-63830BC71863}">
      <dgm:prSet/>
      <dgm:spPr/>
      <dgm:t>
        <a:bodyPr/>
        <a:lstStyle/>
        <a:p>
          <a:pPr rtl="0"/>
          <a:r>
            <a:rPr lang="en-US" dirty="0" smtClean="0"/>
            <a:t>Task</a:t>
          </a:r>
          <a:r>
            <a:rPr lang="zh-CN" dirty="0" smtClean="0"/>
            <a:t>的执行</a:t>
          </a:r>
          <a:endParaRPr lang="zh-CN" dirty="0"/>
        </a:p>
      </dgm:t>
    </dgm:pt>
    <dgm:pt modelId="{336C9972-684D-4C39-AAB8-F44ADE1FEEE4}" type="parTrans" cxnId="{110A0C5F-4107-413A-9FF0-1DAB28967D2E}">
      <dgm:prSet/>
      <dgm:spPr/>
      <dgm:t>
        <a:bodyPr/>
        <a:lstStyle/>
        <a:p>
          <a:endParaRPr lang="zh-CN" altLang="en-US"/>
        </a:p>
      </dgm:t>
    </dgm:pt>
    <dgm:pt modelId="{45C2C3C3-BB60-4749-A12B-B96BE8874BC9}" type="sibTrans" cxnId="{110A0C5F-4107-413A-9FF0-1DAB28967D2E}">
      <dgm:prSet/>
      <dgm:spPr/>
      <dgm:t>
        <a:bodyPr/>
        <a:lstStyle/>
        <a:p>
          <a:endParaRPr lang="zh-CN" altLang="en-US"/>
        </a:p>
      </dgm:t>
    </dgm:pt>
    <dgm:pt modelId="{2D2167BC-1603-42C6-BA2F-3A82C43F1A2E}">
      <dgm:prSet/>
      <dgm:spPr/>
      <dgm:t>
        <a:bodyPr/>
        <a:lstStyle/>
        <a:p>
          <a:pPr rtl="0"/>
          <a:endParaRPr lang="zh-CN" dirty="0"/>
        </a:p>
      </dgm:t>
    </dgm:pt>
    <dgm:pt modelId="{962DA255-D3E7-4547-93DE-131726E943CD}" type="parTrans" cxnId="{3CBB34F5-BACE-4F7F-B91B-7AEEA5ABEB7E}">
      <dgm:prSet/>
      <dgm:spPr/>
      <dgm:t>
        <a:bodyPr/>
        <a:lstStyle/>
        <a:p>
          <a:endParaRPr lang="zh-CN" altLang="en-US"/>
        </a:p>
      </dgm:t>
    </dgm:pt>
    <dgm:pt modelId="{2025A281-79AD-4B72-9A58-B2F181D94CFA}" type="sibTrans" cxnId="{3CBB34F5-BACE-4F7F-B91B-7AEEA5ABEB7E}">
      <dgm:prSet/>
      <dgm:spPr/>
      <dgm:t>
        <a:bodyPr/>
        <a:lstStyle/>
        <a:p>
          <a:endParaRPr lang="zh-CN" altLang="en-US"/>
        </a:p>
      </dgm:t>
    </dgm:pt>
    <dgm:pt modelId="{75BF293C-1354-4FAC-A01B-A6272CE134DE}" type="pres">
      <dgm:prSet presAssocID="{92D24C59-97C1-4EF8-8C68-2C20C0D8B73E}" presName="linear" presStyleCnt="0">
        <dgm:presLayoutVars>
          <dgm:animLvl val="lvl"/>
          <dgm:resizeHandles val="exact"/>
        </dgm:presLayoutVars>
      </dgm:prSet>
      <dgm:spPr/>
      <dgm:t>
        <a:bodyPr/>
        <a:lstStyle/>
        <a:p>
          <a:endParaRPr lang="zh-CN" altLang="en-US"/>
        </a:p>
      </dgm:t>
    </dgm:pt>
    <dgm:pt modelId="{965D2613-C65C-4D2C-95D4-222AE95ACD3C}" type="pres">
      <dgm:prSet presAssocID="{2BAB8BA4-529F-43EF-BA9A-E48FABEF10EF}" presName="parentText" presStyleLbl="node1" presStyleIdx="0" presStyleCnt="5">
        <dgm:presLayoutVars>
          <dgm:chMax val="0"/>
          <dgm:bulletEnabled val="1"/>
        </dgm:presLayoutVars>
      </dgm:prSet>
      <dgm:spPr/>
      <dgm:t>
        <a:bodyPr/>
        <a:lstStyle/>
        <a:p>
          <a:endParaRPr lang="zh-CN" altLang="en-US"/>
        </a:p>
      </dgm:t>
    </dgm:pt>
    <dgm:pt modelId="{E7F91897-FB4E-4D1C-A06D-00DDD0D849D1}" type="pres">
      <dgm:prSet presAssocID="{671134F3-1A3F-42FA-8AF1-FDA942605507}" presName="spacer" presStyleCnt="0"/>
      <dgm:spPr/>
      <dgm:t>
        <a:bodyPr/>
        <a:lstStyle/>
        <a:p>
          <a:endParaRPr lang="zh-CN" altLang="en-US"/>
        </a:p>
      </dgm:t>
    </dgm:pt>
    <dgm:pt modelId="{7984D25F-69C1-45C9-9730-41123FA9CCBD}" type="pres">
      <dgm:prSet presAssocID="{E8418740-1D52-49CA-B683-556B57E591D1}" presName="parentText" presStyleLbl="node1" presStyleIdx="1" presStyleCnt="5">
        <dgm:presLayoutVars>
          <dgm:chMax val="0"/>
          <dgm:bulletEnabled val="1"/>
        </dgm:presLayoutVars>
      </dgm:prSet>
      <dgm:spPr/>
      <dgm:t>
        <a:bodyPr/>
        <a:lstStyle/>
        <a:p>
          <a:endParaRPr lang="zh-CN" altLang="en-US"/>
        </a:p>
      </dgm:t>
    </dgm:pt>
    <dgm:pt modelId="{52CCC74B-D975-4AEF-AFD3-47D5FF752BED}" type="pres">
      <dgm:prSet presAssocID="{56BA3A02-EE31-43C3-A3AF-5EEB72338F5B}" presName="spacer" presStyleCnt="0"/>
      <dgm:spPr/>
      <dgm:t>
        <a:bodyPr/>
        <a:lstStyle/>
        <a:p>
          <a:endParaRPr lang="zh-CN" altLang="en-US"/>
        </a:p>
      </dgm:t>
    </dgm:pt>
    <dgm:pt modelId="{81753D24-F3B9-44A7-80FE-C2D0EE717477}" type="pres">
      <dgm:prSet presAssocID="{305A46C7-BC29-4C1C-BC06-9AC167001BEF}" presName="parentText" presStyleLbl="node1" presStyleIdx="2" presStyleCnt="5">
        <dgm:presLayoutVars>
          <dgm:chMax val="0"/>
          <dgm:bulletEnabled val="1"/>
        </dgm:presLayoutVars>
      </dgm:prSet>
      <dgm:spPr/>
      <dgm:t>
        <a:bodyPr/>
        <a:lstStyle/>
        <a:p>
          <a:endParaRPr lang="zh-CN" altLang="en-US"/>
        </a:p>
      </dgm:t>
    </dgm:pt>
    <dgm:pt modelId="{FD253C89-D88A-4F95-BD37-26EC61E9218C}" type="pres">
      <dgm:prSet presAssocID="{58B3B8A0-2392-48A4-9261-D42D67502A21}" presName="spacer" presStyleCnt="0"/>
      <dgm:spPr/>
      <dgm:t>
        <a:bodyPr/>
        <a:lstStyle/>
        <a:p>
          <a:endParaRPr lang="zh-CN" altLang="en-US"/>
        </a:p>
      </dgm:t>
    </dgm:pt>
    <dgm:pt modelId="{99A70355-8A1B-4601-8819-653B11E392B2}" type="pres">
      <dgm:prSet presAssocID="{4B34D136-86A2-4346-B519-63830BC71863}" presName="parentText" presStyleLbl="node1" presStyleIdx="3" presStyleCnt="5">
        <dgm:presLayoutVars>
          <dgm:chMax val="0"/>
          <dgm:bulletEnabled val="1"/>
        </dgm:presLayoutVars>
      </dgm:prSet>
      <dgm:spPr/>
      <dgm:t>
        <a:bodyPr/>
        <a:lstStyle/>
        <a:p>
          <a:endParaRPr lang="zh-CN" altLang="en-US"/>
        </a:p>
      </dgm:t>
    </dgm:pt>
    <dgm:pt modelId="{80EFB3F1-1DB0-4722-B9B3-64FCF84B4958}" type="pres">
      <dgm:prSet presAssocID="{45C2C3C3-BB60-4749-A12B-B96BE8874BC9}" presName="spacer" presStyleCnt="0"/>
      <dgm:spPr/>
      <dgm:t>
        <a:bodyPr/>
        <a:lstStyle/>
        <a:p>
          <a:endParaRPr lang="zh-CN" altLang="en-US"/>
        </a:p>
      </dgm:t>
    </dgm:pt>
    <dgm:pt modelId="{38DCA66E-1046-4FAD-AE7E-0FDB8597E814}" type="pres">
      <dgm:prSet presAssocID="{2D2167BC-1603-42C6-BA2F-3A82C43F1A2E}" presName="parentText" presStyleLbl="node1" presStyleIdx="4" presStyleCnt="5">
        <dgm:presLayoutVars>
          <dgm:chMax val="0"/>
          <dgm:bulletEnabled val="1"/>
        </dgm:presLayoutVars>
      </dgm:prSet>
      <dgm:spPr/>
      <dgm:t>
        <a:bodyPr/>
        <a:lstStyle/>
        <a:p>
          <a:endParaRPr lang="zh-CN" altLang="en-US"/>
        </a:p>
      </dgm:t>
    </dgm:pt>
  </dgm:ptLst>
  <dgm:cxnLst>
    <dgm:cxn modelId="{FD0E7667-A52C-4144-9A8C-250B9AEA848E}" srcId="{92D24C59-97C1-4EF8-8C68-2C20C0D8B73E}" destId="{2BAB8BA4-529F-43EF-BA9A-E48FABEF10EF}" srcOrd="0" destOrd="0" parTransId="{E9DEB9CC-24F2-4907-AB78-B0B20ADCDF02}" sibTransId="{671134F3-1A3F-42FA-8AF1-FDA942605507}"/>
    <dgm:cxn modelId="{6B86409B-310A-4F16-836B-0C10F08CF485}" type="presOf" srcId="{2D2167BC-1603-42C6-BA2F-3A82C43F1A2E}" destId="{38DCA66E-1046-4FAD-AE7E-0FDB8597E814}" srcOrd="0" destOrd="0" presId="urn:microsoft.com/office/officeart/2005/8/layout/vList2"/>
    <dgm:cxn modelId="{62C9F5B2-A990-455C-B17C-4753CFB25F4F}" srcId="{92D24C59-97C1-4EF8-8C68-2C20C0D8B73E}" destId="{E8418740-1D52-49CA-B683-556B57E591D1}" srcOrd="1" destOrd="0" parTransId="{98A03949-7C44-4EFB-BF84-1EB2F6A7077B}" sibTransId="{56BA3A02-EE31-43C3-A3AF-5EEB72338F5B}"/>
    <dgm:cxn modelId="{1B1A29A4-7B99-4001-9846-5A060D25D181}" type="presOf" srcId="{305A46C7-BC29-4C1C-BC06-9AC167001BEF}" destId="{81753D24-F3B9-44A7-80FE-C2D0EE717477}" srcOrd="0" destOrd="0" presId="urn:microsoft.com/office/officeart/2005/8/layout/vList2"/>
    <dgm:cxn modelId="{AD39B9A6-1E92-4FD6-B6C0-91B591D63A31}" type="presOf" srcId="{2BAB8BA4-529F-43EF-BA9A-E48FABEF10EF}" destId="{965D2613-C65C-4D2C-95D4-222AE95ACD3C}" srcOrd="0" destOrd="0" presId="urn:microsoft.com/office/officeart/2005/8/layout/vList2"/>
    <dgm:cxn modelId="{110A0C5F-4107-413A-9FF0-1DAB28967D2E}" srcId="{92D24C59-97C1-4EF8-8C68-2C20C0D8B73E}" destId="{4B34D136-86A2-4346-B519-63830BC71863}" srcOrd="3" destOrd="0" parTransId="{336C9972-684D-4C39-AAB8-F44ADE1FEEE4}" sibTransId="{45C2C3C3-BB60-4749-A12B-B96BE8874BC9}"/>
    <dgm:cxn modelId="{E0FB8B8C-445B-4DA3-9970-C63911CFF719}" srcId="{92D24C59-97C1-4EF8-8C68-2C20C0D8B73E}" destId="{305A46C7-BC29-4C1C-BC06-9AC167001BEF}" srcOrd="2" destOrd="0" parTransId="{B46285D8-0C94-43EE-A205-3C5EDF5B229C}" sibTransId="{58B3B8A0-2392-48A4-9261-D42D67502A21}"/>
    <dgm:cxn modelId="{3CBB34F5-BACE-4F7F-B91B-7AEEA5ABEB7E}" srcId="{92D24C59-97C1-4EF8-8C68-2C20C0D8B73E}" destId="{2D2167BC-1603-42C6-BA2F-3A82C43F1A2E}" srcOrd="4" destOrd="0" parTransId="{962DA255-D3E7-4547-93DE-131726E943CD}" sibTransId="{2025A281-79AD-4B72-9A58-B2F181D94CFA}"/>
    <dgm:cxn modelId="{F7F26DE7-6E36-425B-95D5-C596AFE0565A}" type="presOf" srcId="{92D24C59-97C1-4EF8-8C68-2C20C0D8B73E}" destId="{75BF293C-1354-4FAC-A01B-A6272CE134DE}" srcOrd="0" destOrd="0" presId="urn:microsoft.com/office/officeart/2005/8/layout/vList2"/>
    <dgm:cxn modelId="{933A01FF-A610-47D4-A122-60579CC6D6BE}" type="presOf" srcId="{4B34D136-86A2-4346-B519-63830BC71863}" destId="{99A70355-8A1B-4601-8819-653B11E392B2}" srcOrd="0" destOrd="0" presId="urn:microsoft.com/office/officeart/2005/8/layout/vList2"/>
    <dgm:cxn modelId="{F05467F1-616C-4A51-B190-4BD703646D13}" type="presOf" srcId="{E8418740-1D52-49CA-B683-556B57E591D1}" destId="{7984D25F-69C1-45C9-9730-41123FA9CCBD}" srcOrd="0" destOrd="0" presId="urn:microsoft.com/office/officeart/2005/8/layout/vList2"/>
    <dgm:cxn modelId="{7489842C-DDFF-4699-AAC1-62C3B1DAD52D}" type="presParOf" srcId="{75BF293C-1354-4FAC-A01B-A6272CE134DE}" destId="{965D2613-C65C-4D2C-95D4-222AE95ACD3C}" srcOrd="0" destOrd="0" presId="urn:microsoft.com/office/officeart/2005/8/layout/vList2"/>
    <dgm:cxn modelId="{9E9B5EB9-E766-4353-B090-CAF0BB40314E}" type="presParOf" srcId="{75BF293C-1354-4FAC-A01B-A6272CE134DE}" destId="{E7F91897-FB4E-4D1C-A06D-00DDD0D849D1}" srcOrd="1" destOrd="0" presId="urn:microsoft.com/office/officeart/2005/8/layout/vList2"/>
    <dgm:cxn modelId="{DEA06C6A-884F-45F3-9FAB-EA304A6D801E}" type="presParOf" srcId="{75BF293C-1354-4FAC-A01B-A6272CE134DE}" destId="{7984D25F-69C1-45C9-9730-41123FA9CCBD}" srcOrd="2" destOrd="0" presId="urn:microsoft.com/office/officeart/2005/8/layout/vList2"/>
    <dgm:cxn modelId="{22B93FFC-AE83-4459-9E49-EE8355F07E1F}" type="presParOf" srcId="{75BF293C-1354-4FAC-A01B-A6272CE134DE}" destId="{52CCC74B-D975-4AEF-AFD3-47D5FF752BED}" srcOrd="3" destOrd="0" presId="urn:microsoft.com/office/officeart/2005/8/layout/vList2"/>
    <dgm:cxn modelId="{5165648F-2B91-4EA1-AFCB-19129470E2D9}" type="presParOf" srcId="{75BF293C-1354-4FAC-A01B-A6272CE134DE}" destId="{81753D24-F3B9-44A7-80FE-C2D0EE717477}" srcOrd="4" destOrd="0" presId="urn:microsoft.com/office/officeart/2005/8/layout/vList2"/>
    <dgm:cxn modelId="{7771B709-20AB-48EA-A44D-7A196707A099}" type="presParOf" srcId="{75BF293C-1354-4FAC-A01B-A6272CE134DE}" destId="{FD253C89-D88A-4F95-BD37-26EC61E9218C}" srcOrd="5" destOrd="0" presId="urn:microsoft.com/office/officeart/2005/8/layout/vList2"/>
    <dgm:cxn modelId="{1610C4B7-4CF3-475E-B0F9-A16C8D6F2E78}" type="presParOf" srcId="{75BF293C-1354-4FAC-A01B-A6272CE134DE}" destId="{99A70355-8A1B-4601-8819-653B11E392B2}" srcOrd="6" destOrd="0" presId="urn:microsoft.com/office/officeart/2005/8/layout/vList2"/>
    <dgm:cxn modelId="{A535135C-EF76-4C19-B753-CF19D68ABD30}" type="presParOf" srcId="{75BF293C-1354-4FAC-A01B-A6272CE134DE}" destId="{80EFB3F1-1DB0-4722-B9B3-64FCF84B4958}" srcOrd="7" destOrd="0" presId="urn:microsoft.com/office/officeart/2005/8/layout/vList2"/>
    <dgm:cxn modelId="{A266BDCB-A624-4583-B1DE-936415E9D0AC}" type="presParOf" srcId="{75BF293C-1354-4FAC-A01B-A6272CE134DE}" destId="{38DCA66E-1046-4FAD-AE7E-0FDB8597E81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42698D1-8D4C-48D0-8098-B622BBB57E85}"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B1B8545B-CDF0-4B34-A397-A98B427913EA}">
      <dgm:prSet/>
      <dgm:spPr/>
      <dgm:t>
        <a:bodyPr/>
        <a:lstStyle/>
        <a:p>
          <a:pPr rtl="0"/>
          <a:r>
            <a:rPr lang="en-US" b="1" smtClean="0"/>
            <a:t>TaskTracker</a:t>
          </a:r>
          <a:r>
            <a:rPr lang="zh-CN" b="1" smtClean="0"/>
            <a:t>失败</a:t>
          </a:r>
          <a:endParaRPr lang="zh-CN"/>
        </a:p>
      </dgm:t>
    </dgm:pt>
    <dgm:pt modelId="{08E65EE8-BE9D-4238-B7FC-6EE6D17A726D}" type="parTrans" cxnId="{7FF121AD-EAA3-4E63-A901-F37FEA0A32F3}">
      <dgm:prSet/>
      <dgm:spPr/>
      <dgm:t>
        <a:bodyPr/>
        <a:lstStyle/>
        <a:p>
          <a:endParaRPr lang="zh-CN" altLang="en-US"/>
        </a:p>
      </dgm:t>
    </dgm:pt>
    <dgm:pt modelId="{875F8F84-1A8A-461B-97BB-A773518AAA3B}" type="sibTrans" cxnId="{7FF121AD-EAA3-4E63-A901-F37FEA0A32F3}">
      <dgm:prSet/>
      <dgm:spPr/>
      <dgm:t>
        <a:bodyPr/>
        <a:lstStyle/>
        <a:p>
          <a:endParaRPr lang="zh-CN" altLang="en-US"/>
        </a:p>
      </dgm:t>
    </dgm:pt>
    <dgm:pt modelId="{BFEAF515-A475-4935-81BC-99CAA736B03C}">
      <dgm:prSet/>
      <dgm:spPr/>
      <dgm:t>
        <a:bodyPr/>
        <a:lstStyle/>
        <a:p>
          <a:pPr rtl="0"/>
          <a:r>
            <a:rPr lang="en-US" dirty="0" err="1" smtClean="0"/>
            <a:t>TaskTracker</a:t>
          </a:r>
          <a:r>
            <a:rPr lang="zh-CN" dirty="0" smtClean="0"/>
            <a:t>停止向</a:t>
          </a:r>
          <a:r>
            <a:rPr lang="en-US" dirty="0" err="1" smtClean="0"/>
            <a:t>JobTracker</a:t>
          </a:r>
          <a:r>
            <a:rPr lang="zh-CN" dirty="0" smtClean="0"/>
            <a:t>发送心</a:t>
          </a:r>
          <a:r>
            <a:rPr lang="zh-CN" altLang="en-US" dirty="0" smtClean="0"/>
            <a:t>跳</a:t>
          </a:r>
          <a:endParaRPr lang="zh-CN" dirty="0"/>
        </a:p>
      </dgm:t>
    </dgm:pt>
    <dgm:pt modelId="{974E5D46-2BB9-41CE-A57E-38629054E2F3}" type="parTrans" cxnId="{7E1621F7-9689-4BFF-8982-1D9E64DA25D9}">
      <dgm:prSet/>
      <dgm:spPr/>
      <dgm:t>
        <a:bodyPr/>
        <a:lstStyle/>
        <a:p>
          <a:endParaRPr lang="zh-CN" altLang="en-US"/>
        </a:p>
      </dgm:t>
    </dgm:pt>
    <dgm:pt modelId="{86D1AA6A-5B9C-4A0A-BDDA-0E0A5D1DF9ED}" type="sibTrans" cxnId="{7E1621F7-9689-4BFF-8982-1D9E64DA25D9}">
      <dgm:prSet/>
      <dgm:spPr/>
      <dgm:t>
        <a:bodyPr/>
        <a:lstStyle/>
        <a:p>
          <a:endParaRPr lang="zh-CN" altLang="en-US"/>
        </a:p>
      </dgm:t>
    </dgm:pt>
    <dgm:pt modelId="{F3C60DCD-15BA-4894-83DB-7E417143A5C5}">
      <dgm:prSet/>
      <dgm:spPr/>
      <dgm:t>
        <a:bodyPr/>
        <a:lstStyle/>
        <a:p>
          <a:pPr rtl="0"/>
          <a:r>
            <a:rPr lang="en-US" dirty="0" err="1" smtClean="0"/>
            <a:t>JobTracker</a:t>
          </a:r>
          <a:r>
            <a:rPr lang="zh-CN" dirty="0" smtClean="0"/>
            <a:t>将此</a:t>
          </a:r>
          <a:r>
            <a:rPr lang="en-US" dirty="0" err="1" smtClean="0"/>
            <a:t>TaskTracker</a:t>
          </a:r>
          <a:r>
            <a:rPr lang="zh-CN" dirty="0" smtClean="0"/>
            <a:t>从等待任务调度</a:t>
          </a:r>
          <a:r>
            <a:rPr lang="en-US" dirty="0" err="1" smtClean="0"/>
            <a:t>TaskTracker</a:t>
          </a:r>
          <a:r>
            <a:rPr lang="zh-CN" dirty="0" smtClean="0"/>
            <a:t>池中移除</a:t>
          </a:r>
          <a:endParaRPr lang="zh-CN" dirty="0"/>
        </a:p>
      </dgm:t>
    </dgm:pt>
    <dgm:pt modelId="{428D637C-3F5E-4577-8327-8214C489A4BF}" type="parTrans" cxnId="{A232F239-6AEC-4E57-895E-A2054869BE76}">
      <dgm:prSet/>
      <dgm:spPr/>
      <dgm:t>
        <a:bodyPr/>
        <a:lstStyle/>
        <a:p>
          <a:endParaRPr lang="zh-CN" altLang="en-US"/>
        </a:p>
      </dgm:t>
    </dgm:pt>
    <dgm:pt modelId="{179B01AD-2A2A-4DFB-B478-CCD37FC40135}" type="sibTrans" cxnId="{A232F239-6AEC-4E57-895E-A2054869BE76}">
      <dgm:prSet/>
      <dgm:spPr/>
      <dgm:t>
        <a:bodyPr/>
        <a:lstStyle/>
        <a:p>
          <a:endParaRPr lang="zh-CN" altLang="en-US"/>
        </a:p>
      </dgm:t>
    </dgm:pt>
    <dgm:pt modelId="{973CF3E5-96B3-45C6-A1A7-C40A2F2B4413}">
      <dgm:prSet/>
      <dgm:spPr/>
      <dgm:t>
        <a:bodyPr/>
        <a:lstStyle/>
        <a:p>
          <a:pPr rtl="0"/>
          <a:r>
            <a:rPr lang="zh-CN" dirty="0" smtClean="0"/>
            <a:t>重启后才将此</a:t>
          </a:r>
          <a:r>
            <a:rPr lang="en-US" dirty="0" err="1" smtClean="0"/>
            <a:t>TaskTracker</a:t>
          </a:r>
          <a:r>
            <a:rPr lang="zh-CN" dirty="0" smtClean="0"/>
            <a:t>移出黑名单</a:t>
          </a:r>
          <a:endParaRPr lang="zh-CN" dirty="0"/>
        </a:p>
      </dgm:t>
    </dgm:pt>
    <dgm:pt modelId="{642F7B72-9D00-4ED5-B661-80C178793D8E}" type="parTrans" cxnId="{F87D0182-CEA3-4762-B604-9EAFCE6C0A6E}">
      <dgm:prSet/>
      <dgm:spPr/>
      <dgm:t>
        <a:bodyPr/>
        <a:lstStyle/>
        <a:p>
          <a:endParaRPr lang="zh-CN" altLang="en-US"/>
        </a:p>
      </dgm:t>
    </dgm:pt>
    <dgm:pt modelId="{DAE70DF4-F1E5-44F5-9F4D-F8CF71B8F434}" type="sibTrans" cxnId="{F87D0182-CEA3-4762-B604-9EAFCE6C0A6E}">
      <dgm:prSet/>
      <dgm:spPr/>
      <dgm:t>
        <a:bodyPr/>
        <a:lstStyle/>
        <a:p>
          <a:endParaRPr lang="zh-CN" altLang="en-US"/>
        </a:p>
      </dgm:t>
    </dgm:pt>
    <dgm:pt modelId="{982DD9DD-E12C-4656-9780-3711AAEBE0A1}">
      <dgm:prSet/>
      <dgm:spPr/>
      <dgm:t>
        <a:bodyPr/>
        <a:lstStyle/>
        <a:p>
          <a:pPr rtl="0"/>
          <a:r>
            <a:rPr lang="en-US" b="1" smtClean="0"/>
            <a:t>JobTracker</a:t>
          </a:r>
          <a:r>
            <a:rPr lang="zh-CN" b="1" smtClean="0"/>
            <a:t>失败</a:t>
          </a:r>
          <a:endParaRPr lang="zh-CN"/>
        </a:p>
      </dgm:t>
    </dgm:pt>
    <dgm:pt modelId="{3D5AD407-8231-4F07-95B7-0593B7BBF99E}" type="parTrans" cxnId="{C2B2AA6E-B55F-4268-85D6-F7E3BF2574E8}">
      <dgm:prSet/>
      <dgm:spPr/>
      <dgm:t>
        <a:bodyPr/>
        <a:lstStyle/>
        <a:p>
          <a:endParaRPr lang="zh-CN" altLang="en-US"/>
        </a:p>
      </dgm:t>
    </dgm:pt>
    <dgm:pt modelId="{78E98205-CFAD-4E7B-93E9-502B6AC1DA27}" type="sibTrans" cxnId="{C2B2AA6E-B55F-4268-85D6-F7E3BF2574E8}">
      <dgm:prSet/>
      <dgm:spPr/>
      <dgm:t>
        <a:bodyPr/>
        <a:lstStyle/>
        <a:p>
          <a:endParaRPr lang="zh-CN" altLang="en-US"/>
        </a:p>
      </dgm:t>
    </dgm:pt>
    <dgm:pt modelId="{D27DCB2A-F9C1-44CC-B3EE-FCB76D772567}">
      <dgm:prSet/>
      <dgm:spPr/>
      <dgm:t>
        <a:bodyPr/>
        <a:lstStyle/>
        <a:p>
          <a:pPr rtl="0"/>
          <a:r>
            <a:rPr lang="zh-CN" altLang="en-US" dirty="0" smtClean="0"/>
            <a:t>最严重的失败</a:t>
          </a:r>
          <a:endParaRPr lang="zh-CN" dirty="0"/>
        </a:p>
      </dgm:t>
    </dgm:pt>
    <dgm:pt modelId="{1849CE51-AE16-4A50-B519-20E752F8FA7E}" type="parTrans" cxnId="{270FD642-DB40-4A73-9780-E7627FEB46DE}">
      <dgm:prSet/>
      <dgm:spPr/>
      <dgm:t>
        <a:bodyPr/>
        <a:lstStyle/>
        <a:p>
          <a:endParaRPr lang="zh-CN" altLang="en-US"/>
        </a:p>
      </dgm:t>
    </dgm:pt>
    <dgm:pt modelId="{2CF0EB41-8DC7-427C-A11D-7BA4FABE40CF}" type="sibTrans" cxnId="{270FD642-DB40-4A73-9780-E7627FEB46DE}">
      <dgm:prSet/>
      <dgm:spPr/>
      <dgm:t>
        <a:bodyPr/>
        <a:lstStyle/>
        <a:p>
          <a:endParaRPr lang="zh-CN" altLang="en-US"/>
        </a:p>
      </dgm:t>
    </dgm:pt>
    <dgm:pt modelId="{5D195C66-BEE6-46AF-9A89-30E4FBD0501A}">
      <dgm:prSet/>
      <dgm:spPr/>
      <dgm:t>
        <a:bodyPr/>
        <a:lstStyle/>
        <a:p>
          <a:pPr rtl="0"/>
          <a:endParaRPr lang="zh-CN" dirty="0"/>
        </a:p>
      </dgm:t>
    </dgm:pt>
    <dgm:pt modelId="{24BC4721-9806-4BA2-91D0-B73C2C64B376}" type="parTrans" cxnId="{D70E0379-E493-4E26-98A6-B5700A12CB7E}">
      <dgm:prSet/>
      <dgm:spPr/>
      <dgm:t>
        <a:bodyPr/>
        <a:lstStyle/>
        <a:p>
          <a:endParaRPr lang="zh-CN" altLang="en-US"/>
        </a:p>
      </dgm:t>
    </dgm:pt>
    <dgm:pt modelId="{409F117E-80BD-427E-AF35-27980D45201F}" type="sibTrans" cxnId="{D70E0379-E493-4E26-98A6-B5700A12CB7E}">
      <dgm:prSet/>
      <dgm:spPr/>
      <dgm:t>
        <a:bodyPr/>
        <a:lstStyle/>
        <a:p>
          <a:endParaRPr lang="zh-CN" altLang="en-US"/>
        </a:p>
      </dgm:t>
    </dgm:pt>
    <dgm:pt modelId="{696F868F-00EC-4297-A7F8-B2004099FB36}">
      <dgm:prSet/>
      <dgm:spPr/>
      <dgm:t>
        <a:bodyPr/>
        <a:lstStyle/>
        <a:p>
          <a:pPr rtl="0"/>
          <a:endParaRPr lang="zh-CN" dirty="0"/>
        </a:p>
      </dgm:t>
    </dgm:pt>
    <dgm:pt modelId="{A3CC511E-357D-49BF-9856-8F0FA805F0BA}" type="parTrans" cxnId="{D209012C-9482-45F3-A840-ED62D575765C}">
      <dgm:prSet/>
      <dgm:spPr/>
      <dgm:t>
        <a:bodyPr/>
        <a:lstStyle/>
        <a:p>
          <a:endParaRPr lang="zh-CN" altLang="en-US"/>
        </a:p>
      </dgm:t>
    </dgm:pt>
    <dgm:pt modelId="{392FAB0B-1C23-4C58-BA49-F18956066B89}" type="sibTrans" cxnId="{D209012C-9482-45F3-A840-ED62D575765C}">
      <dgm:prSet/>
      <dgm:spPr/>
      <dgm:t>
        <a:bodyPr/>
        <a:lstStyle/>
        <a:p>
          <a:endParaRPr lang="zh-CN" altLang="en-US"/>
        </a:p>
      </dgm:t>
    </dgm:pt>
    <dgm:pt modelId="{458BE8E6-89EC-401A-85B3-0EF05EF1587A}">
      <dgm:prSet/>
      <dgm:spPr/>
      <dgm:t>
        <a:bodyPr/>
        <a:lstStyle/>
        <a:p>
          <a:pPr rtl="0"/>
          <a:r>
            <a:rPr lang="zh-CN" dirty="0" smtClean="0"/>
            <a:t>重新开始提交运行</a:t>
          </a:r>
          <a:endParaRPr lang="zh-CN" dirty="0"/>
        </a:p>
      </dgm:t>
    </dgm:pt>
    <dgm:pt modelId="{94FB7B24-D573-4923-9AC3-CF59EDC68801}" type="parTrans" cxnId="{9F2B3EE4-985E-4052-AC55-C111189B623A}">
      <dgm:prSet/>
      <dgm:spPr/>
      <dgm:t>
        <a:bodyPr/>
        <a:lstStyle/>
        <a:p>
          <a:endParaRPr lang="zh-CN" altLang="en-US"/>
        </a:p>
      </dgm:t>
    </dgm:pt>
    <dgm:pt modelId="{66B2FAC7-8291-4A99-B3DC-427D9353211D}" type="sibTrans" cxnId="{9F2B3EE4-985E-4052-AC55-C111189B623A}">
      <dgm:prSet/>
      <dgm:spPr/>
      <dgm:t>
        <a:bodyPr/>
        <a:lstStyle/>
        <a:p>
          <a:endParaRPr lang="zh-CN" altLang="en-US"/>
        </a:p>
      </dgm:t>
    </dgm:pt>
    <dgm:pt modelId="{722F8087-6C7B-406B-865D-B25F4B4CCDEA}">
      <dgm:prSet/>
      <dgm:spPr/>
      <dgm:t>
        <a:bodyPr/>
        <a:lstStyle/>
        <a:p>
          <a:pPr rtl="0"/>
          <a:endParaRPr lang="zh-CN" dirty="0"/>
        </a:p>
      </dgm:t>
    </dgm:pt>
    <dgm:pt modelId="{2A2D5FFC-3AB3-4AD6-B019-510FED07C67E}" type="parTrans" cxnId="{713CE068-1A85-4F0D-9C1A-8473B893D99E}">
      <dgm:prSet/>
      <dgm:spPr/>
      <dgm:t>
        <a:bodyPr/>
        <a:lstStyle/>
        <a:p>
          <a:endParaRPr lang="zh-CN" altLang="en-US"/>
        </a:p>
      </dgm:t>
    </dgm:pt>
    <dgm:pt modelId="{D7F079BB-2A65-42DE-AE34-2F7E535D2857}" type="sibTrans" cxnId="{713CE068-1A85-4F0D-9C1A-8473B893D99E}">
      <dgm:prSet/>
      <dgm:spPr/>
      <dgm:t>
        <a:bodyPr/>
        <a:lstStyle/>
        <a:p>
          <a:endParaRPr lang="zh-CN" altLang="en-US"/>
        </a:p>
      </dgm:t>
    </dgm:pt>
    <dgm:pt modelId="{F550F043-5047-41F4-AFE8-537DC204D5EF}">
      <dgm:prSet/>
      <dgm:spPr/>
      <dgm:t>
        <a:bodyPr/>
        <a:lstStyle/>
        <a:p>
          <a:pPr rtl="0"/>
          <a:endParaRPr lang="zh-CN" dirty="0"/>
        </a:p>
      </dgm:t>
    </dgm:pt>
    <dgm:pt modelId="{FA921FBF-345E-4D8D-970E-85F863DC151D}" type="parTrans" cxnId="{F98D7317-7F62-48FD-956B-A0CCAEB66030}">
      <dgm:prSet/>
      <dgm:spPr/>
      <dgm:t>
        <a:bodyPr/>
        <a:lstStyle/>
        <a:p>
          <a:endParaRPr lang="zh-CN" altLang="en-US"/>
        </a:p>
      </dgm:t>
    </dgm:pt>
    <dgm:pt modelId="{FE56230D-F270-4444-A368-FA28FEF8E68B}" type="sibTrans" cxnId="{F98D7317-7F62-48FD-956B-A0CCAEB66030}">
      <dgm:prSet/>
      <dgm:spPr/>
      <dgm:t>
        <a:bodyPr/>
        <a:lstStyle/>
        <a:p>
          <a:endParaRPr lang="zh-CN" altLang="en-US"/>
        </a:p>
      </dgm:t>
    </dgm:pt>
    <dgm:pt modelId="{F362A648-D5F4-4F4A-BCE9-37F171A0C9F1}">
      <dgm:prSet/>
      <dgm:spPr/>
      <dgm:t>
        <a:bodyPr/>
        <a:lstStyle/>
        <a:p>
          <a:pPr rtl="0"/>
          <a:endParaRPr lang="zh-CN" dirty="0"/>
        </a:p>
      </dgm:t>
    </dgm:pt>
    <dgm:pt modelId="{85CEA123-52CD-4746-B1C8-602B2600C158}" type="parTrans" cxnId="{DA4C7338-C1B0-4B25-A06B-3CD977B961F1}">
      <dgm:prSet/>
      <dgm:spPr/>
      <dgm:t>
        <a:bodyPr/>
        <a:lstStyle/>
        <a:p>
          <a:endParaRPr lang="zh-CN" altLang="en-US"/>
        </a:p>
      </dgm:t>
    </dgm:pt>
    <dgm:pt modelId="{0F3CE94A-24CA-4C6A-8E3F-01A5C52CB09F}" type="sibTrans" cxnId="{DA4C7338-C1B0-4B25-A06B-3CD977B961F1}">
      <dgm:prSet/>
      <dgm:spPr/>
      <dgm:t>
        <a:bodyPr/>
        <a:lstStyle/>
        <a:p>
          <a:endParaRPr lang="zh-CN" altLang="en-US"/>
        </a:p>
      </dgm:t>
    </dgm:pt>
    <dgm:pt modelId="{B97A6D07-2D80-45C2-9346-D66141DEBC14}" type="pres">
      <dgm:prSet presAssocID="{942698D1-8D4C-48D0-8098-B622BBB57E85}" presName="Name0" presStyleCnt="0">
        <dgm:presLayoutVars>
          <dgm:dir/>
          <dgm:animLvl val="lvl"/>
          <dgm:resizeHandles val="exact"/>
        </dgm:presLayoutVars>
      </dgm:prSet>
      <dgm:spPr/>
      <dgm:t>
        <a:bodyPr/>
        <a:lstStyle/>
        <a:p>
          <a:endParaRPr lang="zh-CN" altLang="en-US"/>
        </a:p>
      </dgm:t>
    </dgm:pt>
    <dgm:pt modelId="{AF40F769-83B0-4074-B76D-35D1346D5DC9}" type="pres">
      <dgm:prSet presAssocID="{B1B8545B-CDF0-4B34-A397-A98B427913EA}" presName="composite" presStyleCnt="0"/>
      <dgm:spPr/>
    </dgm:pt>
    <dgm:pt modelId="{B04FBEEF-9B1D-4A4A-B281-00981215B033}" type="pres">
      <dgm:prSet presAssocID="{B1B8545B-CDF0-4B34-A397-A98B427913EA}" presName="parTx" presStyleLbl="alignNode1" presStyleIdx="0" presStyleCnt="2">
        <dgm:presLayoutVars>
          <dgm:chMax val="0"/>
          <dgm:chPref val="0"/>
          <dgm:bulletEnabled val="1"/>
        </dgm:presLayoutVars>
      </dgm:prSet>
      <dgm:spPr/>
      <dgm:t>
        <a:bodyPr/>
        <a:lstStyle/>
        <a:p>
          <a:endParaRPr lang="zh-CN" altLang="en-US"/>
        </a:p>
      </dgm:t>
    </dgm:pt>
    <dgm:pt modelId="{BF527F38-74A1-4FFE-855B-9041DF1DA618}" type="pres">
      <dgm:prSet presAssocID="{B1B8545B-CDF0-4B34-A397-A98B427913EA}" presName="desTx" presStyleLbl="alignAccFollowNode1" presStyleIdx="0" presStyleCnt="2">
        <dgm:presLayoutVars>
          <dgm:bulletEnabled val="1"/>
        </dgm:presLayoutVars>
      </dgm:prSet>
      <dgm:spPr/>
      <dgm:t>
        <a:bodyPr/>
        <a:lstStyle/>
        <a:p>
          <a:endParaRPr lang="zh-CN" altLang="en-US"/>
        </a:p>
      </dgm:t>
    </dgm:pt>
    <dgm:pt modelId="{A7205B6C-8540-4325-BD11-211515C1E59E}" type="pres">
      <dgm:prSet presAssocID="{875F8F84-1A8A-461B-97BB-A773518AAA3B}" presName="space" presStyleCnt="0"/>
      <dgm:spPr/>
    </dgm:pt>
    <dgm:pt modelId="{0B0A6D55-611E-454B-A2DE-90EFAE503538}" type="pres">
      <dgm:prSet presAssocID="{982DD9DD-E12C-4656-9780-3711AAEBE0A1}" presName="composite" presStyleCnt="0"/>
      <dgm:spPr/>
    </dgm:pt>
    <dgm:pt modelId="{8C7AF0E2-26DE-4E8B-ADDA-BC67A83691BD}" type="pres">
      <dgm:prSet presAssocID="{982DD9DD-E12C-4656-9780-3711AAEBE0A1}" presName="parTx" presStyleLbl="alignNode1" presStyleIdx="1" presStyleCnt="2">
        <dgm:presLayoutVars>
          <dgm:chMax val="0"/>
          <dgm:chPref val="0"/>
          <dgm:bulletEnabled val="1"/>
        </dgm:presLayoutVars>
      </dgm:prSet>
      <dgm:spPr/>
      <dgm:t>
        <a:bodyPr/>
        <a:lstStyle/>
        <a:p>
          <a:endParaRPr lang="zh-CN" altLang="en-US"/>
        </a:p>
      </dgm:t>
    </dgm:pt>
    <dgm:pt modelId="{2561B6BF-9698-49AE-A5D0-5C15ACA5427C}" type="pres">
      <dgm:prSet presAssocID="{982DD9DD-E12C-4656-9780-3711AAEBE0A1}" presName="desTx" presStyleLbl="alignAccFollowNode1" presStyleIdx="1" presStyleCnt="2">
        <dgm:presLayoutVars>
          <dgm:bulletEnabled val="1"/>
        </dgm:presLayoutVars>
      </dgm:prSet>
      <dgm:spPr/>
      <dgm:t>
        <a:bodyPr/>
        <a:lstStyle/>
        <a:p>
          <a:endParaRPr lang="zh-CN" altLang="en-US"/>
        </a:p>
      </dgm:t>
    </dgm:pt>
  </dgm:ptLst>
  <dgm:cxnLst>
    <dgm:cxn modelId="{6D0B3097-D22F-470F-8844-C235D1D16778}" type="presOf" srcId="{F550F043-5047-41F4-AFE8-537DC204D5EF}" destId="{BF527F38-74A1-4FFE-855B-9041DF1DA618}" srcOrd="0" destOrd="3" presId="urn:microsoft.com/office/officeart/2005/8/layout/hList1"/>
    <dgm:cxn modelId="{F8E250D2-5560-41EE-A180-CFF83D72DFB2}" type="presOf" srcId="{696F868F-00EC-4297-A7F8-B2004099FB36}" destId="{2561B6BF-9698-49AE-A5D0-5C15ACA5427C}" srcOrd="0" destOrd="3" presId="urn:microsoft.com/office/officeart/2005/8/layout/hList1"/>
    <dgm:cxn modelId="{2B64A7C2-80F2-4423-858B-3902746FA47A}" type="presOf" srcId="{F362A648-D5F4-4F4A-BCE9-37F171A0C9F1}" destId="{2561B6BF-9698-49AE-A5D0-5C15ACA5427C}" srcOrd="0" destOrd="1" presId="urn:microsoft.com/office/officeart/2005/8/layout/hList1"/>
    <dgm:cxn modelId="{C2B2AA6E-B55F-4268-85D6-F7E3BF2574E8}" srcId="{942698D1-8D4C-48D0-8098-B622BBB57E85}" destId="{982DD9DD-E12C-4656-9780-3711AAEBE0A1}" srcOrd="1" destOrd="0" parTransId="{3D5AD407-8231-4F07-95B7-0593B7BBF99E}" sibTransId="{78E98205-CFAD-4E7B-93E9-502B6AC1DA27}"/>
    <dgm:cxn modelId="{DD30EBF5-0AD0-4C20-ADC3-2F39CC7FE630}" type="presOf" srcId="{982DD9DD-E12C-4656-9780-3711AAEBE0A1}" destId="{8C7AF0E2-26DE-4E8B-ADDA-BC67A83691BD}" srcOrd="0" destOrd="0" presId="urn:microsoft.com/office/officeart/2005/8/layout/hList1"/>
    <dgm:cxn modelId="{7FF121AD-EAA3-4E63-A901-F37FEA0A32F3}" srcId="{942698D1-8D4C-48D0-8098-B622BBB57E85}" destId="{B1B8545B-CDF0-4B34-A397-A98B427913EA}" srcOrd="0" destOrd="0" parTransId="{08E65EE8-BE9D-4238-B7FC-6EE6D17A726D}" sibTransId="{875F8F84-1A8A-461B-97BB-A773518AAA3B}"/>
    <dgm:cxn modelId="{49EC3CCC-6074-46F8-98F5-25477D440CBE}" type="presOf" srcId="{5D195C66-BEE6-46AF-9A89-30E4FBD0501A}" destId="{BF527F38-74A1-4FFE-855B-9041DF1DA618}" srcOrd="0" destOrd="5" presId="urn:microsoft.com/office/officeart/2005/8/layout/hList1"/>
    <dgm:cxn modelId="{6CA76116-A0EF-4DFB-975D-558743A3ADE2}" type="presOf" srcId="{B1B8545B-CDF0-4B34-A397-A98B427913EA}" destId="{B04FBEEF-9B1D-4A4A-B281-00981215B033}" srcOrd="0" destOrd="0" presId="urn:microsoft.com/office/officeart/2005/8/layout/hList1"/>
    <dgm:cxn modelId="{F87D0182-CEA3-4762-B604-9EAFCE6C0A6E}" srcId="{B1B8545B-CDF0-4B34-A397-A98B427913EA}" destId="{973CF3E5-96B3-45C6-A1A7-C40A2F2B4413}" srcOrd="4" destOrd="0" parTransId="{642F7B72-9D00-4ED5-B661-80C178793D8E}" sibTransId="{DAE70DF4-F1E5-44F5-9F4D-F8CF71B8F434}"/>
    <dgm:cxn modelId="{DA4C7338-C1B0-4B25-A06B-3CD977B961F1}" srcId="{982DD9DD-E12C-4656-9780-3711AAEBE0A1}" destId="{F362A648-D5F4-4F4A-BCE9-37F171A0C9F1}" srcOrd="1" destOrd="0" parTransId="{85CEA123-52CD-4746-B1C8-602B2600C158}" sibTransId="{0F3CE94A-24CA-4C6A-8E3F-01A5C52CB09F}"/>
    <dgm:cxn modelId="{EC20C498-CE56-44AA-8EBB-7C97DC9CE1B8}" type="presOf" srcId="{D27DCB2A-F9C1-44CC-B3EE-FCB76D772567}" destId="{2561B6BF-9698-49AE-A5D0-5C15ACA5427C}" srcOrd="0" destOrd="0" presId="urn:microsoft.com/office/officeart/2005/8/layout/hList1"/>
    <dgm:cxn modelId="{05C6664C-8A78-4455-806E-82AAEF82D393}" type="presOf" srcId="{942698D1-8D4C-48D0-8098-B622BBB57E85}" destId="{B97A6D07-2D80-45C2-9346-D66141DEBC14}" srcOrd="0" destOrd="0" presId="urn:microsoft.com/office/officeart/2005/8/layout/hList1"/>
    <dgm:cxn modelId="{713CE068-1A85-4F0D-9C1A-8473B893D99E}" srcId="{B1B8545B-CDF0-4B34-A397-A98B427913EA}" destId="{722F8087-6C7B-406B-865D-B25F4B4CCDEA}" srcOrd="1" destOrd="0" parTransId="{2A2D5FFC-3AB3-4AD6-B019-510FED07C67E}" sibTransId="{D7F079BB-2A65-42DE-AE34-2F7E535D2857}"/>
    <dgm:cxn modelId="{A232F239-6AEC-4E57-895E-A2054869BE76}" srcId="{B1B8545B-CDF0-4B34-A397-A98B427913EA}" destId="{F3C60DCD-15BA-4894-83DB-7E417143A5C5}" srcOrd="2" destOrd="0" parTransId="{428D637C-3F5E-4577-8327-8214C489A4BF}" sibTransId="{179B01AD-2A2A-4DFB-B478-CCD37FC40135}"/>
    <dgm:cxn modelId="{D450DF29-F19E-4DC3-A0D6-C1A4BA3D9CAC}" type="presOf" srcId="{722F8087-6C7B-406B-865D-B25F4B4CCDEA}" destId="{BF527F38-74A1-4FFE-855B-9041DF1DA618}" srcOrd="0" destOrd="1" presId="urn:microsoft.com/office/officeart/2005/8/layout/hList1"/>
    <dgm:cxn modelId="{977C1CEE-EBEC-4734-B7E3-9DF252299606}" type="presOf" srcId="{F3C60DCD-15BA-4894-83DB-7E417143A5C5}" destId="{BF527F38-74A1-4FFE-855B-9041DF1DA618}" srcOrd="0" destOrd="2" presId="urn:microsoft.com/office/officeart/2005/8/layout/hList1"/>
    <dgm:cxn modelId="{B062A0CD-41B7-404D-A354-E687591581D3}" type="presOf" srcId="{BFEAF515-A475-4935-81BC-99CAA736B03C}" destId="{BF527F38-74A1-4FFE-855B-9041DF1DA618}" srcOrd="0" destOrd="0" presId="urn:microsoft.com/office/officeart/2005/8/layout/hList1"/>
    <dgm:cxn modelId="{270FD642-DB40-4A73-9780-E7627FEB46DE}" srcId="{982DD9DD-E12C-4656-9780-3711AAEBE0A1}" destId="{D27DCB2A-F9C1-44CC-B3EE-FCB76D772567}" srcOrd="0" destOrd="0" parTransId="{1849CE51-AE16-4A50-B519-20E752F8FA7E}" sibTransId="{2CF0EB41-8DC7-427C-A11D-7BA4FABE40CF}"/>
    <dgm:cxn modelId="{D209012C-9482-45F3-A840-ED62D575765C}" srcId="{982DD9DD-E12C-4656-9780-3711AAEBE0A1}" destId="{696F868F-00EC-4297-A7F8-B2004099FB36}" srcOrd="3" destOrd="0" parTransId="{A3CC511E-357D-49BF-9856-8F0FA805F0BA}" sibTransId="{392FAB0B-1C23-4C58-BA49-F18956066B89}"/>
    <dgm:cxn modelId="{7E1621F7-9689-4BFF-8982-1D9E64DA25D9}" srcId="{B1B8545B-CDF0-4B34-A397-A98B427913EA}" destId="{BFEAF515-A475-4935-81BC-99CAA736B03C}" srcOrd="0" destOrd="0" parTransId="{974E5D46-2BB9-41CE-A57E-38629054E2F3}" sibTransId="{86D1AA6A-5B9C-4A0A-BDDA-0E0A5D1DF9ED}"/>
    <dgm:cxn modelId="{C7E83D30-F968-4253-B5CF-CB7473B5F325}" type="presOf" srcId="{973CF3E5-96B3-45C6-A1A7-C40A2F2B4413}" destId="{BF527F38-74A1-4FFE-855B-9041DF1DA618}" srcOrd="0" destOrd="4" presId="urn:microsoft.com/office/officeart/2005/8/layout/hList1"/>
    <dgm:cxn modelId="{9F2B3EE4-985E-4052-AC55-C111189B623A}" srcId="{982DD9DD-E12C-4656-9780-3711AAEBE0A1}" destId="{458BE8E6-89EC-401A-85B3-0EF05EF1587A}" srcOrd="2" destOrd="0" parTransId="{94FB7B24-D573-4923-9AC3-CF59EDC68801}" sibTransId="{66B2FAC7-8291-4A99-B3DC-427D9353211D}"/>
    <dgm:cxn modelId="{D70E0379-E493-4E26-98A6-B5700A12CB7E}" srcId="{B1B8545B-CDF0-4B34-A397-A98B427913EA}" destId="{5D195C66-BEE6-46AF-9A89-30E4FBD0501A}" srcOrd="5" destOrd="0" parTransId="{24BC4721-9806-4BA2-91D0-B73C2C64B376}" sibTransId="{409F117E-80BD-427E-AF35-27980D45201F}"/>
    <dgm:cxn modelId="{83F06A54-23EC-4DF0-BFBF-D6F5C9ED7218}" type="presOf" srcId="{458BE8E6-89EC-401A-85B3-0EF05EF1587A}" destId="{2561B6BF-9698-49AE-A5D0-5C15ACA5427C}" srcOrd="0" destOrd="2" presId="urn:microsoft.com/office/officeart/2005/8/layout/hList1"/>
    <dgm:cxn modelId="{F98D7317-7F62-48FD-956B-A0CCAEB66030}" srcId="{B1B8545B-CDF0-4B34-A397-A98B427913EA}" destId="{F550F043-5047-41F4-AFE8-537DC204D5EF}" srcOrd="3" destOrd="0" parTransId="{FA921FBF-345E-4D8D-970E-85F863DC151D}" sibTransId="{FE56230D-F270-4444-A368-FA28FEF8E68B}"/>
    <dgm:cxn modelId="{D50E836F-2D95-4768-8B7C-8CE56778D1FD}" type="presParOf" srcId="{B97A6D07-2D80-45C2-9346-D66141DEBC14}" destId="{AF40F769-83B0-4074-B76D-35D1346D5DC9}" srcOrd="0" destOrd="0" presId="urn:microsoft.com/office/officeart/2005/8/layout/hList1"/>
    <dgm:cxn modelId="{C13874BE-56D7-4586-8660-42B50BB30DED}" type="presParOf" srcId="{AF40F769-83B0-4074-B76D-35D1346D5DC9}" destId="{B04FBEEF-9B1D-4A4A-B281-00981215B033}" srcOrd="0" destOrd="0" presId="urn:microsoft.com/office/officeart/2005/8/layout/hList1"/>
    <dgm:cxn modelId="{92446223-B026-4B06-9C75-A0A0D1651766}" type="presParOf" srcId="{AF40F769-83B0-4074-B76D-35D1346D5DC9}" destId="{BF527F38-74A1-4FFE-855B-9041DF1DA618}" srcOrd="1" destOrd="0" presId="urn:microsoft.com/office/officeart/2005/8/layout/hList1"/>
    <dgm:cxn modelId="{6B14D32F-4969-4D4A-8B6D-76C381A36CAC}" type="presParOf" srcId="{B97A6D07-2D80-45C2-9346-D66141DEBC14}" destId="{A7205B6C-8540-4325-BD11-211515C1E59E}" srcOrd="1" destOrd="0" presId="urn:microsoft.com/office/officeart/2005/8/layout/hList1"/>
    <dgm:cxn modelId="{EFD8C71B-626A-42DB-A8F3-E2C80E07CA6E}" type="presParOf" srcId="{B97A6D07-2D80-45C2-9346-D66141DEBC14}" destId="{0B0A6D55-611E-454B-A2DE-90EFAE503538}" srcOrd="2" destOrd="0" presId="urn:microsoft.com/office/officeart/2005/8/layout/hList1"/>
    <dgm:cxn modelId="{CB7A18C8-D232-4D5E-A97C-3B2B86D8CCE1}" type="presParOf" srcId="{0B0A6D55-611E-454B-A2DE-90EFAE503538}" destId="{8C7AF0E2-26DE-4E8B-ADDA-BC67A83691BD}" srcOrd="0" destOrd="0" presId="urn:microsoft.com/office/officeart/2005/8/layout/hList1"/>
    <dgm:cxn modelId="{B6CC0405-C59D-4813-9E4B-4FBB8596AD8A}" type="presParOf" srcId="{0B0A6D55-611E-454B-A2DE-90EFAE503538}" destId="{2561B6BF-9698-49AE-A5D0-5C15ACA5427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BC96A20-9AD8-4DDF-8DF1-C23530A4225E}"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0E77EEFA-8507-4F7A-B8A6-8CAE4B035265}">
      <dgm:prSet/>
      <dgm:spPr/>
      <dgm:t>
        <a:bodyPr/>
        <a:lstStyle/>
        <a:p>
          <a:pPr rtl="0"/>
          <a:r>
            <a:rPr lang="en-US" smtClean="0"/>
            <a:t>FIFO Scheduler</a:t>
          </a:r>
          <a:endParaRPr lang="zh-CN"/>
        </a:p>
      </dgm:t>
    </dgm:pt>
    <dgm:pt modelId="{D26E96C4-D314-40FB-B899-0B012614C9E2}" type="parTrans" cxnId="{AEB4EFFB-E8CD-451A-98FD-1E5F7B22AAD1}">
      <dgm:prSet/>
      <dgm:spPr/>
      <dgm:t>
        <a:bodyPr/>
        <a:lstStyle/>
        <a:p>
          <a:endParaRPr lang="zh-CN" altLang="en-US"/>
        </a:p>
      </dgm:t>
    </dgm:pt>
    <dgm:pt modelId="{C88189E0-86E4-4B18-B7B7-17A356383A75}" type="sibTrans" cxnId="{AEB4EFFB-E8CD-451A-98FD-1E5F7B22AAD1}">
      <dgm:prSet/>
      <dgm:spPr/>
      <dgm:t>
        <a:bodyPr/>
        <a:lstStyle/>
        <a:p>
          <a:endParaRPr lang="zh-CN" altLang="en-US"/>
        </a:p>
      </dgm:t>
    </dgm:pt>
    <dgm:pt modelId="{9CDC6611-A4A7-46D7-A157-2D32B3669426}">
      <dgm:prSet/>
      <dgm:spPr/>
      <dgm:t>
        <a:bodyPr/>
        <a:lstStyle/>
        <a:p>
          <a:pPr rtl="0"/>
          <a:r>
            <a:rPr lang="en-US" dirty="0" smtClean="0"/>
            <a:t>Hadoop</a:t>
          </a:r>
          <a:r>
            <a:rPr lang="zh-CN" dirty="0" smtClean="0"/>
            <a:t>默认的</a:t>
          </a:r>
          <a:r>
            <a:rPr lang="zh-CN" altLang="en-US" dirty="0" smtClean="0"/>
            <a:t>作业调度机制</a:t>
          </a:r>
          <a:endParaRPr lang="zh-CN" dirty="0"/>
        </a:p>
      </dgm:t>
    </dgm:pt>
    <dgm:pt modelId="{5F034CB1-FA2A-43A8-B6EA-19FB2446780D}" type="parTrans" cxnId="{300D7C0F-BFBA-4125-9DC9-95C02A6B5D5C}">
      <dgm:prSet/>
      <dgm:spPr/>
      <dgm:t>
        <a:bodyPr/>
        <a:lstStyle/>
        <a:p>
          <a:endParaRPr lang="zh-CN" altLang="en-US"/>
        </a:p>
      </dgm:t>
    </dgm:pt>
    <dgm:pt modelId="{4715C380-1390-47FA-BF0C-035F39DB9E08}" type="sibTrans" cxnId="{300D7C0F-BFBA-4125-9DC9-95C02A6B5D5C}">
      <dgm:prSet/>
      <dgm:spPr/>
      <dgm:t>
        <a:bodyPr/>
        <a:lstStyle/>
        <a:p>
          <a:endParaRPr lang="zh-CN" altLang="en-US"/>
        </a:p>
      </dgm:t>
    </dgm:pt>
    <dgm:pt modelId="{46E98279-4DE5-48B3-803D-9F411B79A49B}">
      <dgm:prSet/>
      <dgm:spPr/>
      <dgm:t>
        <a:bodyPr/>
        <a:lstStyle/>
        <a:p>
          <a:pPr rtl="0"/>
          <a:r>
            <a:rPr lang="zh-CN" dirty="0" smtClean="0"/>
            <a:t>问题：后来的高优先级的</a:t>
          </a:r>
          <a:r>
            <a:rPr lang="en-US" dirty="0" smtClean="0"/>
            <a:t>Job</a:t>
          </a:r>
          <a:r>
            <a:rPr lang="zh-CN" dirty="0" smtClean="0"/>
            <a:t>仍然会被先来低优先级的</a:t>
          </a:r>
          <a:r>
            <a:rPr lang="en-US" dirty="0" smtClean="0"/>
            <a:t>Job</a:t>
          </a:r>
          <a:r>
            <a:rPr lang="zh-CN" dirty="0" smtClean="0"/>
            <a:t>所阻塞</a:t>
          </a:r>
          <a:endParaRPr lang="zh-CN" dirty="0"/>
        </a:p>
      </dgm:t>
    </dgm:pt>
    <dgm:pt modelId="{FC1F53A2-5296-4E0C-8A00-6492691680B7}" type="parTrans" cxnId="{E5656F75-DCB7-453E-B429-F79E95A7668E}">
      <dgm:prSet/>
      <dgm:spPr/>
      <dgm:t>
        <a:bodyPr/>
        <a:lstStyle/>
        <a:p>
          <a:endParaRPr lang="zh-CN" altLang="en-US"/>
        </a:p>
      </dgm:t>
    </dgm:pt>
    <dgm:pt modelId="{4FA5ABA2-856E-41E1-961D-04AE55E32C79}" type="sibTrans" cxnId="{E5656F75-DCB7-453E-B429-F79E95A7668E}">
      <dgm:prSet/>
      <dgm:spPr/>
      <dgm:t>
        <a:bodyPr/>
        <a:lstStyle/>
        <a:p>
          <a:endParaRPr lang="zh-CN" altLang="en-US"/>
        </a:p>
      </dgm:t>
    </dgm:pt>
    <dgm:pt modelId="{B6920D2B-780B-4BE0-AF87-28B530DD8626}">
      <dgm:prSet/>
      <dgm:spPr/>
      <dgm:t>
        <a:bodyPr/>
        <a:lstStyle/>
        <a:p>
          <a:pPr rtl="0"/>
          <a:r>
            <a:rPr lang="en-US" smtClean="0"/>
            <a:t>Fair Scheduler</a:t>
          </a:r>
          <a:endParaRPr lang="zh-CN"/>
        </a:p>
      </dgm:t>
    </dgm:pt>
    <dgm:pt modelId="{D1CA88E6-D973-4B55-A9F2-D94928EF9068}" type="parTrans" cxnId="{8B39187B-4EC4-4568-9C25-27E1DBC6180F}">
      <dgm:prSet/>
      <dgm:spPr/>
      <dgm:t>
        <a:bodyPr/>
        <a:lstStyle/>
        <a:p>
          <a:endParaRPr lang="zh-CN" altLang="en-US"/>
        </a:p>
      </dgm:t>
    </dgm:pt>
    <dgm:pt modelId="{5AD5DA70-4818-4C7F-A072-634ECB3C45F9}" type="sibTrans" cxnId="{8B39187B-4EC4-4568-9C25-27E1DBC6180F}">
      <dgm:prSet/>
      <dgm:spPr/>
      <dgm:t>
        <a:bodyPr/>
        <a:lstStyle/>
        <a:p>
          <a:endParaRPr lang="zh-CN" altLang="en-US"/>
        </a:p>
      </dgm:t>
    </dgm:pt>
    <dgm:pt modelId="{FA5FC139-8890-4AE3-A8C1-F3FAEF4586EF}">
      <dgm:prSet/>
      <dgm:spPr/>
      <dgm:t>
        <a:bodyPr/>
        <a:lstStyle/>
        <a:p>
          <a:pPr rtl="0"/>
          <a:r>
            <a:rPr lang="zh-CN" dirty="0" smtClean="0"/>
            <a:t>让每个用户公平共享集群</a:t>
          </a:r>
          <a:endParaRPr lang="zh-CN" dirty="0"/>
        </a:p>
      </dgm:t>
    </dgm:pt>
    <dgm:pt modelId="{745AB4B4-C693-461B-8611-C8145B4E3390}" type="parTrans" cxnId="{5BE76919-4EAC-451A-B8FA-1B48F1EC7F50}">
      <dgm:prSet/>
      <dgm:spPr/>
      <dgm:t>
        <a:bodyPr/>
        <a:lstStyle/>
        <a:p>
          <a:endParaRPr lang="zh-CN" altLang="en-US"/>
        </a:p>
      </dgm:t>
    </dgm:pt>
    <dgm:pt modelId="{6DA4E499-A1E7-4A7C-A578-477D043938D0}" type="sibTrans" cxnId="{5BE76919-4EAC-451A-B8FA-1B48F1EC7F50}">
      <dgm:prSet/>
      <dgm:spPr/>
      <dgm:t>
        <a:bodyPr/>
        <a:lstStyle/>
        <a:p>
          <a:endParaRPr lang="zh-CN" altLang="en-US"/>
        </a:p>
      </dgm:t>
    </dgm:pt>
    <dgm:pt modelId="{0A7ABD46-B879-403F-8732-ECF83F5D8413}">
      <dgm:prSet/>
      <dgm:spPr/>
      <dgm:t>
        <a:bodyPr/>
        <a:lstStyle/>
        <a:p>
          <a:pPr rtl="0"/>
          <a:r>
            <a:rPr lang="zh-CN" dirty="0" smtClean="0"/>
            <a:t>支持抢占</a:t>
          </a:r>
          <a:endParaRPr lang="zh-CN" dirty="0"/>
        </a:p>
      </dgm:t>
    </dgm:pt>
    <dgm:pt modelId="{994FE393-4546-4C98-9C93-DBD7BAAB1F2C}" type="parTrans" cxnId="{95A49492-942E-49FD-B077-693F15D9BA8B}">
      <dgm:prSet/>
      <dgm:spPr/>
      <dgm:t>
        <a:bodyPr/>
        <a:lstStyle/>
        <a:p>
          <a:endParaRPr lang="zh-CN" altLang="en-US"/>
        </a:p>
      </dgm:t>
    </dgm:pt>
    <dgm:pt modelId="{070940BA-B9D5-425C-AA35-33ABF61381C7}" type="sibTrans" cxnId="{95A49492-942E-49FD-B077-693F15D9BA8B}">
      <dgm:prSet/>
      <dgm:spPr/>
      <dgm:t>
        <a:bodyPr/>
        <a:lstStyle/>
        <a:p>
          <a:endParaRPr lang="zh-CN" altLang="en-US"/>
        </a:p>
      </dgm:t>
    </dgm:pt>
    <dgm:pt modelId="{BAAFF638-57F4-495E-9AB1-9F40E7F04C08}">
      <dgm:prSet/>
      <dgm:spPr/>
      <dgm:t>
        <a:bodyPr/>
        <a:lstStyle/>
        <a:p>
          <a:pPr rtl="0"/>
          <a:r>
            <a:rPr lang="en-US" dirty="0" smtClean="0"/>
            <a:t>Capacity Scheduler</a:t>
          </a:r>
          <a:endParaRPr lang="zh-CN" dirty="0"/>
        </a:p>
      </dgm:t>
    </dgm:pt>
    <dgm:pt modelId="{1E66DD70-7EB0-4385-B92E-C3717B5E6048}" type="parTrans" cxnId="{4EDB9378-96D7-4349-861A-A1D9C8B87612}">
      <dgm:prSet/>
      <dgm:spPr/>
      <dgm:t>
        <a:bodyPr/>
        <a:lstStyle/>
        <a:p>
          <a:endParaRPr lang="zh-CN" altLang="en-US"/>
        </a:p>
      </dgm:t>
    </dgm:pt>
    <dgm:pt modelId="{F9C91618-F23C-4613-9242-64D783DD4ECC}" type="sibTrans" cxnId="{4EDB9378-96D7-4349-861A-A1D9C8B87612}">
      <dgm:prSet/>
      <dgm:spPr/>
      <dgm:t>
        <a:bodyPr/>
        <a:lstStyle/>
        <a:p>
          <a:endParaRPr lang="zh-CN" altLang="en-US"/>
        </a:p>
      </dgm:t>
    </dgm:pt>
    <dgm:pt modelId="{7163A5F7-88B2-43AD-96CB-385127BAFA11}">
      <dgm:prSet/>
      <dgm:spPr/>
      <dgm:t>
        <a:bodyPr/>
        <a:lstStyle/>
        <a:p>
          <a:pPr rtl="0"/>
          <a:r>
            <a:rPr lang="zh-CN" dirty="0" smtClean="0"/>
            <a:t>集群资源会有很多队列</a:t>
          </a:r>
          <a:endParaRPr lang="zh-CN" dirty="0"/>
        </a:p>
      </dgm:t>
    </dgm:pt>
    <dgm:pt modelId="{9E0D0788-2AF9-4D3B-83BC-2B1F5883E370}" type="parTrans" cxnId="{BF57C610-855A-4184-AB1A-8A4566909842}">
      <dgm:prSet/>
      <dgm:spPr/>
      <dgm:t>
        <a:bodyPr/>
        <a:lstStyle/>
        <a:p>
          <a:endParaRPr lang="zh-CN" altLang="en-US"/>
        </a:p>
      </dgm:t>
    </dgm:pt>
    <dgm:pt modelId="{9715BBEC-BD15-4973-B960-5491FA97A24A}" type="sibTrans" cxnId="{BF57C610-855A-4184-AB1A-8A4566909842}">
      <dgm:prSet/>
      <dgm:spPr/>
      <dgm:t>
        <a:bodyPr/>
        <a:lstStyle/>
        <a:p>
          <a:endParaRPr lang="zh-CN" altLang="en-US"/>
        </a:p>
      </dgm:t>
    </dgm:pt>
    <dgm:pt modelId="{8F5856AF-E4B0-42CB-A9CE-7B874BBD537D}">
      <dgm:prSet/>
      <dgm:spPr/>
      <dgm:t>
        <a:bodyPr/>
        <a:lstStyle/>
        <a:p>
          <a:pPr rtl="0"/>
          <a:r>
            <a:rPr lang="zh-CN" b="1" dirty="0" smtClean="0">
              <a:solidFill>
                <a:srgbClr val="FF0000"/>
              </a:solidFill>
            </a:rPr>
            <a:t>每个队列有一定的分配能力</a:t>
          </a:r>
          <a:endParaRPr lang="zh-CN" dirty="0">
            <a:solidFill>
              <a:srgbClr val="FF0000"/>
            </a:solidFill>
          </a:endParaRPr>
        </a:p>
      </dgm:t>
    </dgm:pt>
    <dgm:pt modelId="{7F535446-FF2D-40EE-AF2F-EFA2CECED76C}" type="parTrans" cxnId="{2F6D6EEF-D31D-4E35-842F-09556458BCD2}">
      <dgm:prSet/>
      <dgm:spPr/>
      <dgm:t>
        <a:bodyPr/>
        <a:lstStyle/>
        <a:p>
          <a:endParaRPr lang="zh-CN" altLang="en-US"/>
        </a:p>
      </dgm:t>
    </dgm:pt>
    <dgm:pt modelId="{7FAE081C-3F59-47EF-B7CA-2E59FE66C27E}" type="sibTrans" cxnId="{2F6D6EEF-D31D-4E35-842F-09556458BCD2}">
      <dgm:prSet/>
      <dgm:spPr/>
      <dgm:t>
        <a:bodyPr/>
        <a:lstStyle/>
        <a:p>
          <a:endParaRPr lang="zh-CN" altLang="en-US"/>
        </a:p>
      </dgm:t>
    </dgm:pt>
    <dgm:pt modelId="{CD372AEA-FAF2-4322-9EF6-B04EA7E233DA}">
      <dgm:prSet/>
      <dgm:spPr/>
      <dgm:t>
        <a:bodyPr/>
        <a:lstStyle/>
        <a:p>
          <a:pPr rtl="0"/>
          <a:r>
            <a:rPr lang="zh-CN" dirty="0" smtClean="0"/>
            <a:t>在每个队列内会按照</a:t>
          </a:r>
          <a:r>
            <a:rPr lang="en-US" dirty="0" smtClean="0"/>
            <a:t>FIFO Scheduler</a:t>
          </a:r>
          <a:r>
            <a:rPr lang="zh-CN" dirty="0" smtClean="0"/>
            <a:t>去分配集群资源</a:t>
          </a:r>
          <a:endParaRPr lang="zh-CN" dirty="0"/>
        </a:p>
      </dgm:t>
    </dgm:pt>
    <dgm:pt modelId="{B95B434B-17B1-4C3A-B521-2612A77DCDE4}" type="parTrans" cxnId="{77D64C0F-F9F2-4D77-92CA-67954A62C62F}">
      <dgm:prSet/>
      <dgm:spPr/>
      <dgm:t>
        <a:bodyPr/>
        <a:lstStyle/>
        <a:p>
          <a:endParaRPr lang="zh-CN" altLang="en-US"/>
        </a:p>
      </dgm:t>
    </dgm:pt>
    <dgm:pt modelId="{F27A277B-9099-4AAD-92BA-5A30FFC3824E}" type="sibTrans" cxnId="{77D64C0F-F9F2-4D77-92CA-67954A62C62F}">
      <dgm:prSet/>
      <dgm:spPr/>
      <dgm:t>
        <a:bodyPr/>
        <a:lstStyle/>
        <a:p>
          <a:endParaRPr lang="zh-CN" altLang="en-US"/>
        </a:p>
      </dgm:t>
    </dgm:pt>
    <dgm:pt modelId="{317A6A85-EC85-48A1-9FCA-4CA70A1BA5D1}">
      <dgm:prSet/>
      <dgm:spPr/>
      <dgm:t>
        <a:bodyPr/>
        <a:lstStyle/>
        <a:p>
          <a:pPr rtl="0"/>
          <a:endParaRPr lang="zh-CN" dirty="0"/>
        </a:p>
      </dgm:t>
    </dgm:pt>
    <dgm:pt modelId="{20D19074-5123-4A10-A716-078B90F3C728}" type="parTrans" cxnId="{F259AB03-2E11-41B8-8745-581CCA23F9F1}">
      <dgm:prSet/>
      <dgm:spPr/>
      <dgm:t>
        <a:bodyPr/>
        <a:lstStyle/>
        <a:p>
          <a:endParaRPr lang="zh-CN" altLang="en-US"/>
        </a:p>
      </dgm:t>
    </dgm:pt>
    <dgm:pt modelId="{C3B1B40C-147B-4856-809D-0D9A078718FA}" type="sibTrans" cxnId="{F259AB03-2E11-41B8-8745-581CCA23F9F1}">
      <dgm:prSet/>
      <dgm:spPr/>
      <dgm:t>
        <a:bodyPr/>
        <a:lstStyle/>
        <a:p>
          <a:endParaRPr lang="zh-CN" altLang="en-US"/>
        </a:p>
      </dgm:t>
    </dgm:pt>
    <dgm:pt modelId="{7AB481E3-109E-44E1-A39C-A1114248013A}">
      <dgm:prSet/>
      <dgm:spPr/>
      <dgm:t>
        <a:bodyPr/>
        <a:lstStyle/>
        <a:p>
          <a:pPr rtl="0"/>
          <a:endParaRPr lang="zh-CN" dirty="0"/>
        </a:p>
      </dgm:t>
    </dgm:pt>
    <dgm:pt modelId="{C2F5E77B-D76E-43FE-BFF6-F542614F0056}" type="parTrans" cxnId="{FD4E3451-E9D7-4EC0-9198-BD07F0BA31B2}">
      <dgm:prSet/>
      <dgm:spPr/>
      <dgm:t>
        <a:bodyPr/>
        <a:lstStyle/>
        <a:p>
          <a:endParaRPr lang="zh-CN" altLang="en-US"/>
        </a:p>
      </dgm:t>
    </dgm:pt>
    <dgm:pt modelId="{3D780B09-D56E-42A4-8C88-5C17653C94CE}" type="sibTrans" cxnId="{FD4E3451-E9D7-4EC0-9198-BD07F0BA31B2}">
      <dgm:prSet/>
      <dgm:spPr/>
      <dgm:t>
        <a:bodyPr/>
        <a:lstStyle/>
        <a:p>
          <a:endParaRPr lang="zh-CN" altLang="en-US"/>
        </a:p>
      </dgm:t>
    </dgm:pt>
    <dgm:pt modelId="{11B85D63-6943-4296-8C20-1ADF58665929}" type="pres">
      <dgm:prSet presAssocID="{1BC96A20-9AD8-4DDF-8DF1-C23530A4225E}" presName="Name0" presStyleCnt="0">
        <dgm:presLayoutVars>
          <dgm:dir/>
          <dgm:animLvl val="lvl"/>
          <dgm:resizeHandles val="exact"/>
        </dgm:presLayoutVars>
      </dgm:prSet>
      <dgm:spPr/>
      <dgm:t>
        <a:bodyPr/>
        <a:lstStyle/>
        <a:p>
          <a:endParaRPr lang="zh-CN" altLang="en-US"/>
        </a:p>
      </dgm:t>
    </dgm:pt>
    <dgm:pt modelId="{1106A1FB-A4BF-4402-9446-B88F5DB01FB2}" type="pres">
      <dgm:prSet presAssocID="{0E77EEFA-8507-4F7A-B8A6-8CAE4B035265}" presName="composite" presStyleCnt="0"/>
      <dgm:spPr/>
    </dgm:pt>
    <dgm:pt modelId="{DA690757-A4EE-4DCA-B1B6-FBD24473A024}" type="pres">
      <dgm:prSet presAssocID="{0E77EEFA-8507-4F7A-B8A6-8CAE4B035265}" presName="parTx" presStyleLbl="alignNode1" presStyleIdx="0" presStyleCnt="3">
        <dgm:presLayoutVars>
          <dgm:chMax val="0"/>
          <dgm:chPref val="0"/>
          <dgm:bulletEnabled val="1"/>
        </dgm:presLayoutVars>
      </dgm:prSet>
      <dgm:spPr/>
      <dgm:t>
        <a:bodyPr/>
        <a:lstStyle/>
        <a:p>
          <a:endParaRPr lang="zh-CN" altLang="en-US"/>
        </a:p>
      </dgm:t>
    </dgm:pt>
    <dgm:pt modelId="{4F4DAF8D-8673-47D8-AFA4-E4DEB9F1FD0C}" type="pres">
      <dgm:prSet presAssocID="{0E77EEFA-8507-4F7A-B8A6-8CAE4B035265}" presName="desTx" presStyleLbl="alignAccFollowNode1" presStyleIdx="0" presStyleCnt="3">
        <dgm:presLayoutVars>
          <dgm:bulletEnabled val="1"/>
        </dgm:presLayoutVars>
      </dgm:prSet>
      <dgm:spPr/>
      <dgm:t>
        <a:bodyPr/>
        <a:lstStyle/>
        <a:p>
          <a:endParaRPr lang="zh-CN" altLang="en-US"/>
        </a:p>
      </dgm:t>
    </dgm:pt>
    <dgm:pt modelId="{5348A69E-7826-4683-B5CA-1BA6164EA7C0}" type="pres">
      <dgm:prSet presAssocID="{C88189E0-86E4-4B18-B7B7-17A356383A75}" presName="space" presStyleCnt="0"/>
      <dgm:spPr/>
    </dgm:pt>
    <dgm:pt modelId="{2D4312BE-F569-407C-B00C-696A4D13447F}" type="pres">
      <dgm:prSet presAssocID="{B6920D2B-780B-4BE0-AF87-28B530DD8626}" presName="composite" presStyleCnt="0"/>
      <dgm:spPr/>
    </dgm:pt>
    <dgm:pt modelId="{C868742D-5258-41CC-A83F-28ACA155A523}" type="pres">
      <dgm:prSet presAssocID="{B6920D2B-780B-4BE0-AF87-28B530DD8626}" presName="parTx" presStyleLbl="alignNode1" presStyleIdx="1" presStyleCnt="3">
        <dgm:presLayoutVars>
          <dgm:chMax val="0"/>
          <dgm:chPref val="0"/>
          <dgm:bulletEnabled val="1"/>
        </dgm:presLayoutVars>
      </dgm:prSet>
      <dgm:spPr/>
      <dgm:t>
        <a:bodyPr/>
        <a:lstStyle/>
        <a:p>
          <a:endParaRPr lang="zh-CN" altLang="en-US"/>
        </a:p>
      </dgm:t>
    </dgm:pt>
    <dgm:pt modelId="{ADB9FF17-4B74-44C4-9614-312AE9669106}" type="pres">
      <dgm:prSet presAssocID="{B6920D2B-780B-4BE0-AF87-28B530DD8626}" presName="desTx" presStyleLbl="alignAccFollowNode1" presStyleIdx="1" presStyleCnt="3">
        <dgm:presLayoutVars>
          <dgm:bulletEnabled val="1"/>
        </dgm:presLayoutVars>
      </dgm:prSet>
      <dgm:spPr/>
      <dgm:t>
        <a:bodyPr/>
        <a:lstStyle/>
        <a:p>
          <a:endParaRPr lang="zh-CN" altLang="en-US"/>
        </a:p>
      </dgm:t>
    </dgm:pt>
    <dgm:pt modelId="{EB86A009-5382-47A8-9F2A-242D8932C0E2}" type="pres">
      <dgm:prSet presAssocID="{5AD5DA70-4818-4C7F-A072-634ECB3C45F9}" presName="space" presStyleCnt="0"/>
      <dgm:spPr/>
    </dgm:pt>
    <dgm:pt modelId="{D23E88EF-8088-4E56-A3E2-322425873D25}" type="pres">
      <dgm:prSet presAssocID="{BAAFF638-57F4-495E-9AB1-9F40E7F04C08}" presName="composite" presStyleCnt="0"/>
      <dgm:spPr/>
    </dgm:pt>
    <dgm:pt modelId="{CF0B5EC8-D296-4BC0-AF2D-BDB089046B98}" type="pres">
      <dgm:prSet presAssocID="{BAAFF638-57F4-495E-9AB1-9F40E7F04C08}" presName="parTx" presStyleLbl="alignNode1" presStyleIdx="2" presStyleCnt="3">
        <dgm:presLayoutVars>
          <dgm:chMax val="0"/>
          <dgm:chPref val="0"/>
          <dgm:bulletEnabled val="1"/>
        </dgm:presLayoutVars>
      </dgm:prSet>
      <dgm:spPr/>
      <dgm:t>
        <a:bodyPr/>
        <a:lstStyle/>
        <a:p>
          <a:endParaRPr lang="zh-CN" altLang="en-US"/>
        </a:p>
      </dgm:t>
    </dgm:pt>
    <dgm:pt modelId="{7E8DB350-B04D-42A0-B70F-6A762C7D9726}" type="pres">
      <dgm:prSet presAssocID="{BAAFF638-57F4-495E-9AB1-9F40E7F04C08}" presName="desTx" presStyleLbl="alignAccFollowNode1" presStyleIdx="2" presStyleCnt="3">
        <dgm:presLayoutVars>
          <dgm:bulletEnabled val="1"/>
        </dgm:presLayoutVars>
      </dgm:prSet>
      <dgm:spPr/>
      <dgm:t>
        <a:bodyPr/>
        <a:lstStyle/>
        <a:p>
          <a:endParaRPr lang="zh-CN" altLang="en-US"/>
        </a:p>
      </dgm:t>
    </dgm:pt>
  </dgm:ptLst>
  <dgm:cxnLst>
    <dgm:cxn modelId="{0D1ED9CC-3C2D-4C53-A5BE-3DE0DC47D71C}" type="presOf" srcId="{0A7ABD46-B879-403F-8732-ECF83F5D8413}" destId="{ADB9FF17-4B74-44C4-9614-312AE9669106}" srcOrd="0" destOrd="2" presId="urn:microsoft.com/office/officeart/2005/8/layout/hList1"/>
    <dgm:cxn modelId="{95A49492-942E-49FD-B077-693F15D9BA8B}" srcId="{B6920D2B-780B-4BE0-AF87-28B530DD8626}" destId="{0A7ABD46-B879-403F-8732-ECF83F5D8413}" srcOrd="2" destOrd="0" parTransId="{994FE393-4546-4C98-9C93-DBD7BAAB1F2C}" sibTransId="{070940BA-B9D5-425C-AA35-33ABF61381C7}"/>
    <dgm:cxn modelId="{9AC64367-69FC-412B-B6FB-E2ABD9F2DC22}" type="presOf" srcId="{9CDC6611-A4A7-46D7-A157-2D32B3669426}" destId="{4F4DAF8D-8673-47D8-AFA4-E4DEB9F1FD0C}" srcOrd="0" destOrd="0" presId="urn:microsoft.com/office/officeart/2005/8/layout/hList1"/>
    <dgm:cxn modelId="{AEB4EFFB-E8CD-451A-98FD-1E5F7B22AAD1}" srcId="{1BC96A20-9AD8-4DDF-8DF1-C23530A4225E}" destId="{0E77EEFA-8507-4F7A-B8A6-8CAE4B035265}" srcOrd="0" destOrd="0" parTransId="{D26E96C4-D314-40FB-B899-0B012614C9E2}" sibTransId="{C88189E0-86E4-4B18-B7B7-17A356383A75}"/>
    <dgm:cxn modelId="{52E02791-9541-40D3-91C1-0557ACD5B792}" type="presOf" srcId="{7AB481E3-109E-44E1-A39C-A1114248013A}" destId="{ADB9FF17-4B74-44C4-9614-312AE9669106}" srcOrd="0" destOrd="1" presId="urn:microsoft.com/office/officeart/2005/8/layout/hList1"/>
    <dgm:cxn modelId="{8B39187B-4EC4-4568-9C25-27E1DBC6180F}" srcId="{1BC96A20-9AD8-4DDF-8DF1-C23530A4225E}" destId="{B6920D2B-780B-4BE0-AF87-28B530DD8626}" srcOrd="1" destOrd="0" parTransId="{D1CA88E6-D973-4B55-A9F2-D94928EF9068}" sibTransId="{5AD5DA70-4818-4C7F-A072-634ECB3C45F9}"/>
    <dgm:cxn modelId="{8B06487C-E903-4D70-8C05-6431DE302240}" type="presOf" srcId="{317A6A85-EC85-48A1-9FCA-4CA70A1BA5D1}" destId="{4F4DAF8D-8673-47D8-AFA4-E4DEB9F1FD0C}" srcOrd="0" destOrd="1" presId="urn:microsoft.com/office/officeart/2005/8/layout/hList1"/>
    <dgm:cxn modelId="{5BE76919-4EAC-451A-B8FA-1B48F1EC7F50}" srcId="{B6920D2B-780B-4BE0-AF87-28B530DD8626}" destId="{FA5FC139-8890-4AE3-A8C1-F3FAEF4586EF}" srcOrd="0" destOrd="0" parTransId="{745AB4B4-C693-461B-8611-C8145B4E3390}" sibTransId="{6DA4E499-A1E7-4A7C-A578-477D043938D0}"/>
    <dgm:cxn modelId="{197A4046-559B-4290-AC9C-D67770DAFDF4}" type="presOf" srcId="{7163A5F7-88B2-43AD-96CB-385127BAFA11}" destId="{7E8DB350-B04D-42A0-B70F-6A762C7D9726}" srcOrd="0" destOrd="0" presId="urn:microsoft.com/office/officeart/2005/8/layout/hList1"/>
    <dgm:cxn modelId="{E5656F75-DCB7-453E-B429-F79E95A7668E}" srcId="{0E77EEFA-8507-4F7A-B8A6-8CAE4B035265}" destId="{46E98279-4DE5-48B3-803D-9F411B79A49B}" srcOrd="2" destOrd="0" parTransId="{FC1F53A2-5296-4E0C-8A00-6492691680B7}" sibTransId="{4FA5ABA2-856E-41E1-961D-04AE55E32C79}"/>
    <dgm:cxn modelId="{F259AB03-2E11-41B8-8745-581CCA23F9F1}" srcId="{0E77EEFA-8507-4F7A-B8A6-8CAE4B035265}" destId="{317A6A85-EC85-48A1-9FCA-4CA70A1BA5D1}" srcOrd="1" destOrd="0" parTransId="{20D19074-5123-4A10-A716-078B90F3C728}" sibTransId="{C3B1B40C-147B-4856-809D-0D9A078718FA}"/>
    <dgm:cxn modelId="{5B066E57-54DF-433F-BD08-70E424E03F2B}" type="presOf" srcId="{1BC96A20-9AD8-4DDF-8DF1-C23530A4225E}" destId="{11B85D63-6943-4296-8C20-1ADF58665929}" srcOrd="0" destOrd="0" presId="urn:microsoft.com/office/officeart/2005/8/layout/hList1"/>
    <dgm:cxn modelId="{733FB719-06C1-42E2-9F4D-9D0F18A1E763}" type="presOf" srcId="{CD372AEA-FAF2-4322-9EF6-B04EA7E233DA}" destId="{7E8DB350-B04D-42A0-B70F-6A762C7D9726}" srcOrd="0" destOrd="2" presId="urn:microsoft.com/office/officeart/2005/8/layout/hList1"/>
    <dgm:cxn modelId="{2C23F4D0-167A-4E10-8927-11B8E9E8AA21}" type="presOf" srcId="{FA5FC139-8890-4AE3-A8C1-F3FAEF4586EF}" destId="{ADB9FF17-4B74-44C4-9614-312AE9669106}" srcOrd="0" destOrd="0" presId="urn:microsoft.com/office/officeart/2005/8/layout/hList1"/>
    <dgm:cxn modelId="{77D64C0F-F9F2-4D77-92CA-67954A62C62F}" srcId="{BAAFF638-57F4-495E-9AB1-9F40E7F04C08}" destId="{CD372AEA-FAF2-4322-9EF6-B04EA7E233DA}" srcOrd="2" destOrd="0" parTransId="{B95B434B-17B1-4C3A-B521-2612A77DCDE4}" sibTransId="{F27A277B-9099-4AAD-92BA-5A30FFC3824E}"/>
    <dgm:cxn modelId="{4F363A00-13DF-4605-806E-2DC35A36963E}" type="presOf" srcId="{BAAFF638-57F4-495E-9AB1-9F40E7F04C08}" destId="{CF0B5EC8-D296-4BC0-AF2D-BDB089046B98}" srcOrd="0" destOrd="0" presId="urn:microsoft.com/office/officeart/2005/8/layout/hList1"/>
    <dgm:cxn modelId="{FD4E3451-E9D7-4EC0-9198-BD07F0BA31B2}" srcId="{B6920D2B-780B-4BE0-AF87-28B530DD8626}" destId="{7AB481E3-109E-44E1-A39C-A1114248013A}" srcOrd="1" destOrd="0" parTransId="{C2F5E77B-D76E-43FE-BFF6-F542614F0056}" sibTransId="{3D780B09-D56E-42A4-8C88-5C17653C94CE}"/>
    <dgm:cxn modelId="{BF57C610-855A-4184-AB1A-8A4566909842}" srcId="{BAAFF638-57F4-495E-9AB1-9F40E7F04C08}" destId="{7163A5F7-88B2-43AD-96CB-385127BAFA11}" srcOrd="0" destOrd="0" parTransId="{9E0D0788-2AF9-4D3B-83BC-2B1F5883E370}" sibTransId="{9715BBEC-BD15-4973-B960-5491FA97A24A}"/>
    <dgm:cxn modelId="{FC21171B-AF7D-4A27-A6F2-F897967B0294}" type="presOf" srcId="{46E98279-4DE5-48B3-803D-9F411B79A49B}" destId="{4F4DAF8D-8673-47D8-AFA4-E4DEB9F1FD0C}" srcOrd="0" destOrd="2" presId="urn:microsoft.com/office/officeart/2005/8/layout/hList1"/>
    <dgm:cxn modelId="{4EDB9378-96D7-4349-861A-A1D9C8B87612}" srcId="{1BC96A20-9AD8-4DDF-8DF1-C23530A4225E}" destId="{BAAFF638-57F4-495E-9AB1-9F40E7F04C08}" srcOrd="2" destOrd="0" parTransId="{1E66DD70-7EB0-4385-B92E-C3717B5E6048}" sibTransId="{F9C91618-F23C-4613-9242-64D783DD4ECC}"/>
    <dgm:cxn modelId="{2F6D6EEF-D31D-4E35-842F-09556458BCD2}" srcId="{BAAFF638-57F4-495E-9AB1-9F40E7F04C08}" destId="{8F5856AF-E4B0-42CB-A9CE-7B874BBD537D}" srcOrd="1" destOrd="0" parTransId="{7F535446-FF2D-40EE-AF2F-EFA2CECED76C}" sibTransId="{7FAE081C-3F59-47EF-B7CA-2E59FE66C27E}"/>
    <dgm:cxn modelId="{300D7C0F-BFBA-4125-9DC9-95C02A6B5D5C}" srcId="{0E77EEFA-8507-4F7A-B8A6-8CAE4B035265}" destId="{9CDC6611-A4A7-46D7-A157-2D32B3669426}" srcOrd="0" destOrd="0" parTransId="{5F034CB1-FA2A-43A8-B6EA-19FB2446780D}" sibTransId="{4715C380-1390-47FA-BF0C-035F39DB9E08}"/>
    <dgm:cxn modelId="{0E69BE44-F7A3-4870-B6EC-3F6A8053971E}" type="presOf" srcId="{8F5856AF-E4B0-42CB-A9CE-7B874BBD537D}" destId="{7E8DB350-B04D-42A0-B70F-6A762C7D9726}" srcOrd="0" destOrd="1" presId="urn:microsoft.com/office/officeart/2005/8/layout/hList1"/>
    <dgm:cxn modelId="{9E6D94AF-DEDB-4866-B0E7-FF7ED68330C9}" type="presOf" srcId="{0E77EEFA-8507-4F7A-B8A6-8CAE4B035265}" destId="{DA690757-A4EE-4DCA-B1B6-FBD24473A024}" srcOrd="0" destOrd="0" presId="urn:microsoft.com/office/officeart/2005/8/layout/hList1"/>
    <dgm:cxn modelId="{45E08CC1-7623-416D-9321-D9C1F6E42E1B}" type="presOf" srcId="{B6920D2B-780B-4BE0-AF87-28B530DD8626}" destId="{C868742D-5258-41CC-A83F-28ACA155A523}" srcOrd="0" destOrd="0" presId="urn:microsoft.com/office/officeart/2005/8/layout/hList1"/>
    <dgm:cxn modelId="{02F1FD8C-BA61-4E27-90FB-3915DEB4067A}" type="presParOf" srcId="{11B85D63-6943-4296-8C20-1ADF58665929}" destId="{1106A1FB-A4BF-4402-9446-B88F5DB01FB2}" srcOrd="0" destOrd="0" presId="urn:microsoft.com/office/officeart/2005/8/layout/hList1"/>
    <dgm:cxn modelId="{41E0C338-2F56-4B97-8472-68B0F1ED4D01}" type="presParOf" srcId="{1106A1FB-A4BF-4402-9446-B88F5DB01FB2}" destId="{DA690757-A4EE-4DCA-B1B6-FBD24473A024}" srcOrd="0" destOrd="0" presId="urn:microsoft.com/office/officeart/2005/8/layout/hList1"/>
    <dgm:cxn modelId="{472AF1B8-16DD-4D6D-896B-62886BBFC6D7}" type="presParOf" srcId="{1106A1FB-A4BF-4402-9446-B88F5DB01FB2}" destId="{4F4DAF8D-8673-47D8-AFA4-E4DEB9F1FD0C}" srcOrd="1" destOrd="0" presId="urn:microsoft.com/office/officeart/2005/8/layout/hList1"/>
    <dgm:cxn modelId="{14BAE613-8180-4C1A-BE26-ED537931B4B4}" type="presParOf" srcId="{11B85D63-6943-4296-8C20-1ADF58665929}" destId="{5348A69E-7826-4683-B5CA-1BA6164EA7C0}" srcOrd="1" destOrd="0" presId="urn:microsoft.com/office/officeart/2005/8/layout/hList1"/>
    <dgm:cxn modelId="{1A9E0318-E27D-4163-BCE1-641CDBE653F7}" type="presParOf" srcId="{11B85D63-6943-4296-8C20-1ADF58665929}" destId="{2D4312BE-F569-407C-B00C-696A4D13447F}" srcOrd="2" destOrd="0" presId="urn:microsoft.com/office/officeart/2005/8/layout/hList1"/>
    <dgm:cxn modelId="{CE338955-AFC0-4091-818D-D0CCF27D63C5}" type="presParOf" srcId="{2D4312BE-F569-407C-B00C-696A4D13447F}" destId="{C868742D-5258-41CC-A83F-28ACA155A523}" srcOrd="0" destOrd="0" presId="urn:microsoft.com/office/officeart/2005/8/layout/hList1"/>
    <dgm:cxn modelId="{B2DF6C29-30F8-451D-ADD7-47B1FF2FB135}" type="presParOf" srcId="{2D4312BE-F569-407C-B00C-696A4D13447F}" destId="{ADB9FF17-4B74-44C4-9614-312AE9669106}" srcOrd="1" destOrd="0" presId="urn:microsoft.com/office/officeart/2005/8/layout/hList1"/>
    <dgm:cxn modelId="{CF663963-CE2C-4A2B-BEFC-45FDD7930EF5}" type="presParOf" srcId="{11B85D63-6943-4296-8C20-1ADF58665929}" destId="{EB86A009-5382-47A8-9F2A-242D8932C0E2}" srcOrd="3" destOrd="0" presId="urn:microsoft.com/office/officeart/2005/8/layout/hList1"/>
    <dgm:cxn modelId="{2D2FB92B-EAF6-4752-8A30-F3668385C3E1}" type="presParOf" srcId="{11B85D63-6943-4296-8C20-1ADF58665929}" destId="{D23E88EF-8088-4E56-A3E2-322425873D25}" srcOrd="4" destOrd="0" presId="urn:microsoft.com/office/officeart/2005/8/layout/hList1"/>
    <dgm:cxn modelId="{CCBB8DA6-3089-40EE-9A8E-6990EC035FD3}" type="presParOf" srcId="{D23E88EF-8088-4E56-A3E2-322425873D25}" destId="{CF0B5EC8-D296-4BC0-AF2D-BDB089046B98}" srcOrd="0" destOrd="0" presId="urn:microsoft.com/office/officeart/2005/8/layout/hList1"/>
    <dgm:cxn modelId="{AF203560-BEFB-4259-8551-F5085FD6E6F3}" type="presParOf" srcId="{D23E88EF-8088-4E56-A3E2-322425873D25}" destId="{7E8DB350-B04D-42A0-B70F-6A762C7D972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82E50C3-695E-4E08-840E-1EE6E7012300}"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F10944C1-50E0-4778-9CDF-0F95D1E76F5F}">
      <dgm:prSet/>
      <dgm:spPr/>
      <dgm:t>
        <a:bodyPr/>
        <a:lstStyle/>
        <a:p>
          <a:pPr rtl="0"/>
          <a:r>
            <a:rPr lang="zh-CN" smtClean="0"/>
            <a:t>目的</a:t>
          </a:r>
          <a:endParaRPr lang="zh-CN"/>
        </a:p>
      </dgm:t>
    </dgm:pt>
    <dgm:pt modelId="{435EFE2B-A00F-4F13-8C8B-B23940BF8934}" type="parTrans" cxnId="{6DA726F9-5EE4-49D2-8F00-5E890406E01F}">
      <dgm:prSet/>
      <dgm:spPr/>
      <dgm:t>
        <a:bodyPr/>
        <a:lstStyle/>
        <a:p>
          <a:endParaRPr lang="zh-CN" altLang="en-US"/>
        </a:p>
      </dgm:t>
    </dgm:pt>
    <dgm:pt modelId="{4A41B9EE-95C2-486B-8BD3-A3EB6A8575FD}" type="sibTrans" cxnId="{6DA726F9-5EE4-49D2-8F00-5E890406E01F}">
      <dgm:prSet/>
      <dgm:spPr/>
      <dgm:t>
        <a:bodyPr/>
        <a:lstStyle/>
        <a:p>
          <a:endParaRPr lang="zh-CN" altLang="en-US"/>
        </a:p>
      </dgm:t>
    </dgm:pt>
    <dgm:pt modelId="{0CC1B925-038C-4D24-AD22-297B0A7EA10C}">
      <dgm:prSet/>
      <dgm:spPr/>
      <dgm:t>
        <a:bodyPr/>
        <a:lstStyle/>
        <a:p>
          <a:pPr rtl="0"/>
          <a:r>
            <a:rPr lang="zh-CN" dirty="0" smtClean="0"/>
            <a:t>为了解决</a:t>
          </a:r>
          <a:r>
            <a:rPr lang="en-US" dirty="0" smtClean="0"/>
            <a:t>Hadoop</a:t>
          </a:r>
          <a:r>
            <a:rPr lang="zh-CN" dirty="0" smtClean="0"/>
            <a:t>中出现某些</a:t>
          </a:r>
          <a:r>
            <a:rPr lang="zh-CN" altLang="en-US" dirty="0" smtClean="0"/>
            <a:t>缓慢的</a:t>
          </a:r>
          <a:r>
            <a:rPr lang="en-US" dirty="0" smtClean="0"/>
            <a:t>Task</a:t>
          </a:r>
          <a:r>
            <a:rPr lang="zh-CN" dirty="0" smtClean="0"/>
            <a:t>拖延整个</a:t>
          </a:r>
          <a:r>
            <a:rPr lang="en-US" dirty="0" smtClean="0"/>
            <a:t>Job</a:t>
          </a:r>
          <a:r>
            <a:rPr lang="zh-CN" dirty="0" smtClean="0"/>
            <a:t>运行的问题</a:t>
          </a:r>
          <a:endParaRPr lang="zh-CN" dirty="0"/>
        </a:p>
      </dgm:t>
    </dgm:pt>
    <dgm:pt modelId="{A19D0376-5B9E-4613-82ED-E878BEF33FFA}" type="parTrans" cxnId="{FD64BF47-0883-4C4A-B972-D18DAD21066F}">
      <dgm:prSet/>
      <dgm:spPr/>
      <dgm:t>
        <a:bodyPr/>
        <a:lstStyle/>
        <a:p>
          <a:endParaRPr lang="zh-CN" altLang="en-US"/>
        </a:p>
      </dgm:t>
    </dgm:pt>
    <dgm:pt modelId="{1D9E2ED6-A985-4308-92BB-ECC246F8DBAC}" type="sibTrans" cxnId="{FD64BF47-0883-4C4A-B972-D18DAD21066F}">
      <dgm:prSet/>
      <dgm:spPr/>
      <dgm:t>
        <a:bodyPr/>
        <a:lstStyle/>
        <a:p>
          <a:endParaRPr lang="zh-CN" altLang="en-US"/>
        </a:p>
      </dgm:t>
    </dgm:pt>
    <dgm:pt modelId="{B5D8E751-93B1-443D-BC52-DC3865C6BD61}">
      <dgm:prSet/>
      <dgm:spPr/>
      <dgm:t>
        <a:bodyPr/>
        <a:lstStyle/>
        <a:p>
          <a:pPr rtl="0"/>
          <a:r>
            <a:rPr lang="zh-CN" smtClean="0"/>
            <a:t>方法</a:t>
          </a:r>
          <a:endParaRPr lang="zh-CN"/>
        </a:p>
      </dgm:t>
    </dgm:pt>
    <dgm:pt modelId="{E7FB1A23-3724-41B0-8898-A9870EDD8D16}" type="parTrans" cxnId="{1F286DE4-9EE8-454D-B7FC-405E1C696CCC}">
      <dgm:prSet/>
      <dgm:spPr/>
      <dgm:t>
        <a:bodyPr/>
        <a:lstStyle/>
        <a:p>
          <a:endParaRPr lang="zh-CN" altLang="en-US"/>
        </a:p>
      </dgm:t>
    </dgm:pt>
    <dgm:pt modelId="{C4B88DAE-3E3C-4623-8DFF-F068139075E0}" type="sibTrans" cxnId="{1F286DE4-9EE8-454D-B7FC-405E1C696CCC}">
      <dgm:prSet/>
      <dgm:spPr/>
      <dgm:t>
        <a:bodyPr/>
        <a:lstStyle/>
        <a:p>
          <a:endParaRPr lang="zh-CN" altLang="en-US"/>
        </a:p>
      </dgm:t>
    </dgm:pt>
    <dgm:pt modelId="{F9FB8B89-13C6-4EA5-B7C8-89FE116B81A7}">
      <dgm:prSet/>
      <dgm:spPr/>
      <dgm:t>
        <a:bodyPr/>
        <a:lstStyle/>
        <a:p>
          <a:pPr rtl="0"/>
          <a:r>
            <a:rPr lang="zh-CN" b="1" dirty="0" smtClean="0">
              <a:solidFill>
                <a:srgbClr val="FF0000"/>
              </a:solidFill>
            </a:rPr>
            <a:t>针对那些慢于平均进度</a:t>
          </a:r>
          <a:r>
            <a:rPr lang="zh-CN" dirty="0" smtClean="0"/>
            <a:t>的</a:t>
          </a:r>
          <a:r>
            <a:rPr lang="en-US" dirty="0" smtClean="0"/>
            <a:t>Task</a:t>
          </a:r>
          <a:r>
            <a:rPr lang="zh-CN" dirty="0" smtClean="0"/>
            <a:t>启动</a:t>
          </a:r>
          <a:r>
            <a:rPr lang="en-US" dirty="0" smtClean="0"/>
            <a:t>Speculative Task</a:t>
          </a:r>
          <a:endParaRPr lang="zh-CN" dirty="0"/>
        </a:p>
      </dgm:t>
    </dgm:pt>
    <dgm:pt modelId="{6E8E0E39-E5EB-4B07-93C8-ED0CCCC0F15C}" type="parTrans" cxnId="{DD048871-AEF5-4970-9169-C96BB88A3FD2}">
      <dgm:prSet/>
      <dgm:spPr/>
      <dgm:t>
        <a:bodyPr/>
        <a:lstStyle/>
        <a:p>
          <a:endParaRPr lang="zh-CN" altLang="en-US"/>
        </a:p>
      </dgm:t>
    </dgm:pt>
    <dgm:pt modelId="{CECCC7EA-34E5-41D3-8634-A2A0EA3491EC}" type="sibTrans" cxnId="{DD048871-AEF5-4970-9169-C96BB88A3FD2}">
      <dgm:prSet/>
      <dgm:spPr/>
      <dgm:t>
        <a:bodyPr/>
        <a:lstStyle/>
        <a:p>
          <a:endParaRPr lang="zh-CN" altLang="en-US"/>
        </a:p>
      </dgm:t>
    </dgm:pt>
    <dgm:pt modelId="{B02123CF-6287-48AE-8504-868028EE78D1}">
      <dgm:prSet/>
      <dgm:spPr/>
      <dgm:t>
        <a:bodyPr/>
        <a:lstStyle/>
        <a:p>
          <a:pPr rtl="0"/>
          <a:r>
            <a:rPr lang="zh-CN" dirty="0" smtClean="0"/>
            <a:t>如果原</a:t>
          </a:r>
          <a:r>
            <a:rPr lang="en-US" dirty="0" smtClean="0"/>
            <a:t>Task</a:t>
          </a:r>
          <a:r>
            <a:rPr lang="zh-CN" dirty="0" smtClean="0"/>
            <a:t>在</a:t>
          </a:r>
          <a:r>
            <a:rPr lang="en-US" dirty="0" smtClean="0"/>
            <a:t>Speculative Task</a:t>
          </a:r>
          <a:r>
            <a:rPr lang="zh-CN" dirty="0" smtClean="0"/>
            <a:t>前完成，则</a:t>
          </a:r>
          <a:r>
            <a:rPr lang="en-US" dirty="0" smtClean="0"/>
            <a:t>Speculative Task</a:t>
          </a:r>
          <a:r>
            <a:rPr lang="zh-CN" dirty="0" smtClean="0"/>
            <a:t>会被终止；</a:t>
          </a:r>
          <a:endParaRPr lang="zh-CN" dirty="0"/>
        </a:p>
      </dgm:t>
    </dgm:pt>
    <dgm:pt modelId="{B99230EE-F70E-4FA1-AD83-083ABC80CFB9}" type="parTrans" cxnId="{82932036-215E-4199-B4DA-5F34E5DD76F0}">
      <dgm:prSet/>
      <dgm:spPr/>
      <dgm:t>
        <a:bodyPr/>
        <a:lstStyle/>
        <a:p>
          <a:endParaRPr lang="zh-CN" altLang="en-US"/>
        </a:p>
      </dgm:t>
    </dgm:pt>
    <dgm:pt modelId="{1EFAEFD5-BD6C-43E8-83CD-4CF36695AA78}" type="sibTrans" cxnId="{82932036-215E-4199-B4DA-5F34E5DD76F0}">
      <dgm:prSet/>
      <dgm:spPr/>
      <dgm:t>
        <a:bodyPr/>
        <a:lstStyle/>
        <a:p>
          <a:endParaRPr lang="zh-CN" altLang="en-US"/>
        </a:p>
      </dgm:t>
    </dgm:pt>
    <dgm:pt modelId="{58652A48-A48F-4E1C-AE53-7962A6F1C513}">
      <dgm:prSet/>
      <dgm:spPr/>
      <dgm:t>
        <a:bodyPr/>
        <a:lstStyle/>
        <a:p>
          <a:pPr rtl="0"/>
          <a:r>
            <a:rPr lang="zh-CN" dirty="0" smtClean="0"/>
            <a:t>如果</a:t>
          </a:r>
          <a:r>
            <a:rPr lang="en-US" dirty="0" smtClean="0">
              <a:solidFill>
                <a:srgbClr val="FF0000"/>
              </a:solidFill>
            </a:rPr>
            <a:t>Speculative Task</a:t>
          </a:r>
          <a:r>
            <a:rPr lang="zh-CN" dirty="0" smtClean="0"/>
            <a:t>先于原</a:t>
          </a:r>
          <a:r>
            <a:rPr lang="en-US" dirty="0" smtClean="0"/>
            <a:t>Task</a:t>
          </a:r>
          <a:r>
            <a:rPr lang="zh-CN" dirty="0" smtClean="0"/>
            <a:t>完成则原来的</a:t>
          </a:r>
          <a:r>
            <a:rPr lang="en-US" dirty="0" smtClean="0"/>
            <a:t>Task</a:t>
          </a:r>
          <a:r>
            <a:rPr lang="zh-CN" dirty="0" smtClean="0"/>
            <a:t>会被终止。</a:t>
          </a:r>
          <a:endParaRPr lang="zh-CN" dirty="0"/>
        </a:p>
      </dgm:t>
    </dgm:pt>
    <dgm:pt modelId="{2874EFDF-2632-428B-B7B6-CDB61401100B}" type="parTrans" cxnId="{7525559A-0ECD-43A4-8E3A-377D5DEC312F}">
      <dgm:prSet/>
      <dgm:spPr/>
      <dgm:t>
        <a:bodyPr/>
        <a:lstStyle/>
        <a:p>
          <a:endParaRPr lang="zh-CN" altLang="en-US"/>
        </a:p>
      </dgm:t>
    </dgm:pt>
    <dgm:pt modelId="{8A9536A5-228E-45A4-8E0E-97E93B274C99}" type="sibTrans" cxnId="{7525559A-0ECD-43A4-8E3A-377D5DEC312F}">
      <dgm:prSet/>
      <dgm:spPr/>
      <dgm:t>
        <a:bodyPr/>
        <a:lstStyle/>
        <a:p>
          <a:endParaRPr lang="zh-CN" altLang="en-US"/>
        </a:p>
      </dgm:t>
    </dgm:pt>
    <dgm:pt modelId="{292FCE94-37C3-45CB-859B-2CDEA994530A}">
      <dgm:prSet/>
      <dgm:spPr/>
      <dgm:t>
        <a:bodyPr/>
        <a:lstStyle/>
        <a:p>
          <a:pPr rtl="0"/>
          <a:endParaRPr lang="zh-CN" dirty="0"/>
        </a:p>
      </dgm:t>
    </dgm:pt>
    <dgm:pt modelId="{1B94BEFE-CEE3-48C0-A374-CA94B497F012}" type="parTrans" cxnId="{4C359148-0E3B-413E-932D-40D7A2B708A1}">
      <dgm:prSet/>
      <dgm:spPr/>
      <dgm:t>
        <a:bodyPr/>
        <a:lstStyle/>
        <a:p>
          <a:endParaRPr lang="zh-CN" altLang="en-US"/>
        </a:p>
      </dgm:t>
    </dgm:pt>
    <dgm:pt modelId="{477ADBBA-F0A8-4AC2-9CBC-3482DE4571AD}" type="sibTrans" cxnId="{4C359148-0E3B-413E-932D-40D7A2B708A1}">
      <dgm:prSet/>
      <dgm:spPr/>
      <dgm:t>
        <a:bodyPr/>
        <a:lstStyle/>
        <a:p>
          <a:endParaRPr lang="zh-CN" altLang="en-US"/>
        </a:p>
      </dgm:t>
    </dgm:pt>
    <dgm:pt modelId="{FD9F1BE6-69BD-42A9-B81E-39E0440DDD47}">
      <dgm:prSet/>
      <dgm:spPr/>
      <dgm:t>
        <a:bodyPr/>
        <a:lstStyle/>
        <a:p>
          <a:pPr rtl="0"/>
          <a:endParaRPr lang="zh-CN" dirty="0"/>
        </a:p>
      </dgm:t>
    </dgm:pt>
    <dgm:pt modelId="{E5135D77-0DCE-48D4-A586-7465D85C66C3}" type="parTrans" cxnId="{12066B0D-63BD-4CAE-A36D-89DAE32DAC13}">
      <dgm:prSet/>
      <dgm:spPr/>
      <dgm:t>
        <a:bodyPr/>
        <a:lstStyle/>
        <a:p>
          <a:endParaRPr lang="zh-CN" altLang="en-US"/>
        </a:p>
      </dgm:t>
    </dgm:pt>
    <dgm:pt modelId="{58D037CD-B3CE-4DF4-8EF0-B6ABA06F023B}" type="sibTrans" cxnId="{12066B0D-63BD-4CAE-A36D-89DAE32DAC13}">
      <dgm:prSet/>
      <dgm:spPr/>
      <dgm:t>
        <a:bodyPr/>
        <a:lstStyle/>
        <a:p>
          <a:endParaRPr lang="zh-CN" altLang="en-US"/>
        </a:p>
      </dgm:t>
    </dgm:pt>
    <dgm:pt modelId="{C69B2880-6035-48A4-9C3F-29DF8D4B37DC}" type="pres">
      <dgm:prSet presAssocID="{C82E50C3-695E-4E08-840E-1EE6E7012300}" presName="Name0" presStyleCnt="0">
        <dgm:presLayoutVars>
          <dgm:dir/>
          <dgm:animLvl val="lvl"/>
          <dgm:resizeHandles val="exact"/>
        </dgm:presLayoutVars>
      </dgm:prSet>
      <dgm:spPr/>
      <dgm:t>
        <a:bodyPr/>
        <a:lstStyle/>
        <a:p>
          <a:endParaRPr lang="zh-CN" altLang="en-US"/>
        </a:p>
      </dgm:t>
    </dgm:pt>
    <dgm:pt modelId="{AB2ADC67-9243-4FAD-9CA0-89BE301AA001}" type="pres">
      <dgm:prSet presAssocID="{F10944C1-50E0-4778-9CDF-0F95D1E76F5F}" presName="composite" presStyleCnt="0"/>
      <dgm:spPr/>
    </dgm:pt>
    <dgm:pt modelId="{00028F04-2AF2-4BBC-8754-8ADDEA4196B1}" type="pres">
      <dgm:prSet presAssocID="{F10944C1-50E0-4778-9CDF-0F95D1E76F5F}" presName="parTx" presStyleLbl="alignNode1" presStyleIdx="0" presStyleCnt="2" custScaleX="68178">
        <dgm:presLayoutVars>
          <dgm:chMax val="0"/>
          <dgm:chPref val="0"/>
          <dgm:bulletEnabled val="1"/>
        </dgm:presLayoutVars>
      </dgm:prSet>
      <dgm:spPr/>
      <dgm:t>
        <a:bodyPr/>
        <a:lstStyle/>
        <a:p>
          <a:endParaRPr lang="zh-CN" altLang="en-US"/>
        </a:p>
      </dgm:t>
    </dgm:pt>
    <dgm:pt modelId="{E6C4E4E5-BFFF-4161-948E-3041BB31EF4E}" type="pres">
      <dgm:prSet presAssocID="{F10944C1-50E0-4778-9CDF-0F95D1E76F5F}" presName="desTx" presStyleLbl="alignAccFollowNode1" presStyleIdx="0" presStyleCnt="2" custScaleX="67502">
        <dgm:presLayoutVars>
          <dgm:bulletEnabled val="1"/>
        </dgm:presLayoutVars>
      </dgm:prSet>
      <dgm:spPr/>
      <dgm:t>
        <a:bodyPr/>
        <a:lstStyle/>
        <a:p>
          <a:endParaRPr lang="zh-CN" altLang="en-US"/>
        </a:p>
      </dgm:t>
    </dgm:pt>
    <dgm:pt modelId="{3B869B69-F0AE-4AF8-8CC1-8D89A2070037}" type="pres">
      <dgm:prSet presAssocID="{4A41B9EE-95C2-486B-8BD3-A3EB6A8575FD}" presName="space" presStyleCnt="0"/>
      <dgm:spPr/>
    </dgm:pt>
    <dgm:pt modelId="{6448D31B-C3AF-4DEB-9DAB-7745D05F357F}" type="pres">
      <dgm:prSet presAssocID="{B5D8E751-93B1-443D-BC52-DC3865C6BD61}" presName="composite" presStyleCnt="0"/>
      <dgm:spPr/>
    </dgm:pt>
    <dgm:pt modelId="{8C1D9989-9E81-43C0-9781-9ECE144BD170}" type="pres">
      <dgm:prSet presAssocID="{B5D8E751-93B1-443D-BC52-DC3865C6BD61}" presName="parTx" presStyleLbl="alignNode1" presStyleIdx="1" presStyleCnt="2">
        <dgm:presLayoutVars>
          <dgm:chMax val="0"/>
          <dgm:chPref val="0"/>
          <dgm:bulletEnabled val="1"/>
        </dgm:presLayoutVars>
      </dgm:prSet>
      <dgm:spPr/>
      <dgm:t>
        <a:bodyPr/>
        <a:lstStyle/>
        <a:p>
          <a:endParaRPr lang="zh-CN" altLang="en-US"/>
        </a:p>
      </dgm:t>
    </dgm:pt>
    <dgm:pt modelId="{73CEFB52-51F9-4E2F-A13F-62BF0C4D6E04}" type="pres">
      <dgm:prSet presAssocID="{B5D8E751-93B1-443D-BC52-DC3865C6BD61}" presName="desTx" presStyleLbl="alignAccFollowNode1" presStyleIdx="1" presStyleCnt="2">
        <dgm:presLayoutVars>
          <dgm:bulletEnabled val="1"/>
        </dgm:presLayoutVars>
      </dgm:prSet>
      <dgm:spPr/>
      <dgm:t>
        <a:bodyPr/>
        <a:lstStyle/>
        <a:p>
          <a:endParaRPr lang="zh-CN" altLang="en-US"/>
        </a:p>
      </dgm:t>
    </dgm:pt>
  </dgm:ptLst>
  <dgm:cxnLst>
    <dgm:cxn modelId="{59DF5BCD-BEC2-438B-AEC7-3F7CD8F92CBE}" type="presOf" srcId="{C82E50C3-695E-4E08-840E-1EE6E7012300}" destId="{C69B2880-6035-48A4-9C3F-29DF8D4B37DC}" srcOrd="0" destOrd="0" presId="urn:microsoft.com/office/officeart/2005/8/layout/hList1"/>
    <dgm:cxn modelId="{6DA726F9-5EE4-49D2-8F00-5E890406E01F}" srcId="{C82E50C3-695E-4E08-840E-1EE6E7012300}" destId="{F10944C1-50E0-4778-9CDF-0F95D1E76F5F}" srcOrd="0" destOrd="0" parTransId="{435EFE2B-A00F-4F13-8C8B-B23940BF8934}" sibTransId="{4A41B9EE-95C2-486B-8BD3-A3EB6A8575FD}"/>
    <dgm:cxn modelId="{FD64BF47-0883-4C4A-B972-D18DAD21066F}" srcId="{F10944C1-50E0-4778-9CDF-0F95D1E76F5F}" destId="{0CC1B925-038C-4D24-AD22-297B0A7EA10C}" srcOrd="0" destOrd="0" parTransId="{A19D0376-5B9E-4613-82ED-E878BEF33FFA}" sibTransId="{1D9E2ED6-A985-4308-92BB-ECC246F8DBAC}"/>
    <dgm:cxn modelId="{44EA4396-D5D8-41F6-B12B-40BA7D2B4315}" type="presOf" srcId="{B5D8E751-93B1-443D-BC52-DC3865C6BD61}" destId="{8C1D9989-9E81-43C0-9781-9ECE144BD170}" srcOrd="0" destOrd="0" presId="urn:microsoft.com/office/officeart/2005/8/layout/hList1"/>
    <dgm:cxn modelId="{7525559A-0ECD-43A4-8E3A-377D5DEC312F}" srcId="{F9FB8B89-13C6-4EA5-B7C8-89FE116B81A7}" destId="{58652A48-A48F-4E1C-AE53-7962A6F1C513}" srcOrd="1" destOrd="0" parTransId="{2874EFDF-2632-428B-B7B6-CDB61401100B}" sibTransId="{8A9536A5-228E-45A4-8E0E-97E93B274C99}"/>
    <dgm:cxn modelId="{4054B3A1-30EF-45BF-9BA0-F24513EAFBCA}" type="presOf" srcId="{FD9F1BE6-69BD-42A9-B81E-39E0440DDD47}" destId="{E6C4E4E5-BFFF-4161-948E-3041BB31EF4E}" srcOrd="0" destOrd="1" presId="urn:microsoft.com/office/officeart/2005/8/layout/hList1"/>
    <dgm:cxn modelId="{DD048871-AEF5-4970-9169-C96BB88A3FD2}" srcId="{B5D8E751-93B1-443D-BC52-DC3865C6BD61}" destId="{F9FB8B89-13C6-4EA5-B7C8-89FE116B81A7}" srcOrd="0" destOrd="0" parTransId="{6E8E0E39-E5EB-4B07-93C8-ED0CCCC0F15C}" sibTransId="{CECCC7EA-34E5-41D3-8634-A2A0EA3491EC}"/>
    <dgm:cxn modelId="{CFD842A8-F52C-4EC1-8F85-92340AF26E7D}" type="presOf" srcId="{0CC1B925-038C-4D24-AD22-297B0A7EA10C}" destId="{E6C4E4E5-BFFF-4161-948E-3041BB31EF4E}" srcOrd="0" destOrd="0" presId="urn:microsoft.com/office/officeart/2005/8/layout/hList1"/>
    <dgm:cxn modelId="{79228292-D44B-4755-977F-A3319DA5FE49}" type="presOf" srcId="{F10944C1-50E0-4778-9CDF-0F95D1E76F5F}" destId="{00028F04-2AF2-4BBC-8754-8ADDEA4196B1}" srcOrd="0" destOrd="0" presId="urn:microsoft.com/office/officeart/2005/8/layout/hList1"/>
    <dgm:cxn modelId="{4C359148-0E3B-413E-932D-40D7A2B708A1}" srcId="{F9FB8B89-13C6-4EA5-B7C8-89FE116B81A7}" destId="{292FCE94-37C3-45CB-859B-2CDEA994530A}" srcOrd="2" destOrd="0" parTransId="{1B94BEFE-CEE3-48C0-A374-CA94B497F012}" sibTransId="{477ADBBA-F0A8-4AC2-9CBC-3482DE4571AD}"/>
    <dgm:cxn modelId="{12066B0D-63BD-4CAE-A36D-89DAE32DAC13}" srcId="{F10944C1-50E0-4778-9CDF-0F95D1E76F5F}" destId="{FD9F1BE6-69BD-42A9-B81E-39E0440DDD47}" srcOrd="1" destOrd="0" parTransId="{E5135D77-0DCE-48D4-A586-7465D85C66C3}" sibTransId="{58D037CD-B3CE-4DF4-8EF0-B6ABA06F023B}"/>
    <dgm:cxn modelId="{14F5928B-EBD5-471A-91EE-E3F6FCDBD199}" type="presOf" srcId="{292FCE94-37C3-45CB-859B-2CDEA994530A}" destId="{73CEFB52-51F9-4E2F-A13F-62BF0C4D6E04}" srcOrd="0" destOrd="3" presId="urn:microsoft.com/office/officeart/2005/8/layout/hList1"/>
    <dgm:cxn modelId="{82932036-215E-4199-B4DA-5F34E5DD76F0}" srcId="{F9FB8B89-13C6-4EA5-B7C8-89FE116B81A7}" destId="{B02123CF-6287-48AE-8504-868028EE78D1}" srcOrd="0" destOrd="0" parTransId="{B99230EE-F70E-4FA1-AD83-083ABC80CFB9}" sibTransId="{1EFAEFD5-BD6C-43E8-83CD-4CF36695AA78}"/>
    <dgm:cxn modelId="{0C4EFB4A-8E61-4913-94AD-1F362355AE68}" type="presOf" srcId="{F9FB8B89-13C6-4EA5-B7C8-89FE116B81A7}" destId="{73CEFB52-51F9-4E2F-A13F-62BF0C4D6E04}" srcOrd="0" destOrd="0" presId="urn:microsoft.com/office/officeart/2005/8/layout/hList1"/>
    <dgm:cxn modelId="{FC2B3267-9068-46C7-9DFF-27B12F86F0D4}" type="presOf" srcId="{B02123CF-6287-48AE-8504-868028EE78D1}" destId="{73CEFB52-51F9-4E2F-A13F-62BF0C4D6E04}" srcOrd="0" destOrd="1" presId="urn:microsoft.com/office/officeart/2005/8/layout/hList1"/>
    <dgm:cxn modelId="{1F286DE4-9EE8-454D-B7FC-405E1C696CCC}" srcId="{C82E50C3-695E-4E08-840E-1EE6E7012300}" destId="{B5D8E751-93B1-443D-BC52-DC3865C6BD61}" srcOrd="1" destOrd="0" parTransId="{E7FB1A23-3724-41B0-8898-A9870EDD8D16}" sibTransId="{C4B88DAE-3E3C-4623-8DFF-F068139075E0}"/>
    <dgm:cxn modelId="{84306CD0-B691-4BE1-BD84-976EE88D9E2C}" type="presOf" srcId="{58652A48-A48F-4E1C-AE53-7962A6F1C513}" destId="{73CEFB52-51F9-4E2F-A13F-62BF0C4D6E04}" srcOrd="0" destOrd="2" presId="urn:microsoft.com/office/officeart/2005/8/layout/hList1"/>
    <dgm:cxn modelId="{92A705F1-2642-4D48-9E68-50B0634FD87B}" type="presParOf" srcId="{C69B2880-6035-48A4-9C3F-29DF8D4B37DC}" destId="{AB2ADC67-9243-4FAD-9CA0-89BE301AA001}" srcOrd="0" destOrd="0" presId="urn:microsoft.com/office/officeart/2005/8/layout/hList1"/>
    <dgm:cxn modelId="{E442BCED-F413-48C3-A62D-48D6D1CE21D3}" type="presParOf" srcId="{AB2ADC67-9243-4FAD-9CA0-89BE301AA001}" destId="{00028F04-2AF2-4BBC-8754-8ADDEA4196B1}" srcOrd="0" destOrd="0" presId="urn:microsoft.com/office/officeart/2005/8/layout/hList1"/>
    <dgm:cxn modelId="{520F91CC-92DE-4F61-B3B8-691252DF5624}" type="presParOf" srcId="{AB2ADC67-9243-4FAD-9CA0-89BE301AA001}" destId="{E6C4E4E5-BFFF-4161-948E-3041BB31EF4E}" srcOrd="1" destOrd="0" presId="urn:microsoft.com/office/officeart/2005/8/layout/hList1"/>
    <dgm:cxn modelId="{20802631-CE9E-4BE9-A43B-C27D6B6B5840}" type="presParOf" srcId="{C69B2880-6035-48A4-9C3F-29DF8D4B37DC}" destId="{3B869B69-F0AE-4AF8-8CC1-8D89A2070037}" srcOrd="1" destOrd="0" presId="urn:microsoft.com/office/officeart/2005/8/layout/hList1"/>
    <dgm:cxn modelId="{0C4CF47C-B592-4A73-A717-C2F0C6DA7512}" type="presParOf" srcId="{C69B2880-6035-48A4-9C3F-29DF8D4B37DC}" destId="{6448D31B-C3AF-4DEB-9DAB-7745D05F357F}" srcOrd="2" destOrd="0" presId="urn:microsoft.com/office/officeart/2005/8/layout/hList1"/>
    <dgm:cxn modelId="{BCB9DA70-C9BE-42EA-A643-7347EA068C89}" type="presParOf" srcId="{6448D31B-C3AF-4DEB-9DAB-7745D05F357F}" destId="{8C1D9989-9E81-43C0-9781-9ECE144BD170}" srcOrd="0" destOrd="0" presId="urn:microsoft.com/office/officeart/2005/8/layout/hList1"/>
    <dgm:cxn modelId="{32B13A6B-B97E-4BFB-AD8A-94EB8BA06063}" type="presParOf" srcId="{6448D31B-C3AF-4DEB-9DAB-7745D05F357F}" destId="{73CEFB52-51F9-4E2F-A13F-62BF0C4D6E0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F69A6DD-41C9-4A8E-A821-748B1A17EB0A}"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F8C54CB2-3D4A-4587-8704-E0278D027FA7}">
      <dgm:prSet/>
      <dgm:spPr/>
      <dgm:t>
        <a:bodyPr/>
        <a:lstStyle/>
        <a:p>
          <a:pPr rtl="0"/>
          <a:r>
            <a:rPr lang="en-US" smtClean="0"/>
            <a:t>YARN </a:t>
          </a:r>
          <a:r>
            <a:rPr lang="zh-CN" smtClean="0"/>
            <a:t>属于</a:t>
          </a:r>
          <a:r>
            <a:rPr lang="en-US" smtClean="0"/>
            <a:t>Master/Slave </a:t>
          </a:r>
          <a:r>
            <a:rPr lang="zh-CN" smtClean="0"/>
            <a:t>结构</a:t>
          </a:r>
          <a:endParaRPr lang="zh-CN"/>
        </a:p>
      </dgm:t>
    </dgm:pt>
    <dgm:pt modelId="{ED51D72C-C583-4ACE-BB45-2AB13752121C}" type="parTrans" cxnId="{F1FE6D19-397B-4193-8093-7F0FD97F8E2B}">
      <dgm:prSet/>
      <dgm:spPr/>
      <dgm:t>
        <a:bodyPr/>
        <a:lstStyle/>
        <a:p>
          <a:endParaRPr lang="zh-CN" altLang="en-US"/>
        </a:p>
      </dgm:t>
    </dgm:pt>
    <dgm:pt modelId="{A99F2BD9-2542-4599-9D6D-6EDEDC2321C1}" type="sibTrans" cxnId="{F1FE6D19-397B-4193-8093-7F0FD97F8E2B}">
      <dgm:prSet/>
      <dgm:spPr/>
      <dgm:t>
        <a:bodyPr/>
        <a:lstStyle/>
        <a:p>
          <a:endParaRPr lang="zh-CN" altLang="en-US"/>
        </a:p>
      </dgm:t>
    </dgm:pt>
    <dgm:pt modelId="{E1850F11-BED3-45BE-A1AB-16171BA13F80}">
      <dgm:prSet/>
      <dgm:spPr/>
      <dgm:t>
        <a:bodyPr/>
        <a:lstStyle/>
        <a:p>
          <a:pPr rtl="0"/>
          <a:r>
            <a:rPr lang="en-US" smtClean="0"/>
            <a:t>Master</a:t>
          </a:r>
          <a:r>
            <a:rPr lang="zh-CN" smtClean="0"/>
            <a:t>：</a:t>
          </a:r>
          <a:r>
            <a:rPr lang="en-US" smtClean="0"/>
            <a:t>ResourceManager </a:t>
          </a:r>
          <a:endParaRPr lang="zh-CN"/>
        </a:p>
      </dgm:t>
    </dgm:pt>
    <dgm:pt modelId="{006625EA-B3CF-4AFD-B0FE-6F0890357ED5}" type="parTrans" cxnId="{E6552AE8-69D4-4ACD-9B2A-22B3E9201F76}">
      <dgm:prSet/>
      <dgm:spPr/>
      <dgm:t>
        <a:bodyPr/>
        <a:lstStyle/>
        <a:p>
          <a:endParaRPr lang="zh-CN" altLang="en-US"/>
        </a:p>
      </dgm:t>
    </dgm:pt>
    <dgm:pt modelId="{10D9BAE7-2D33-4A5B-B008-98A944C14BE4}" type="sibTrans" cxnId="{E6552AE8-69D4-4ACD-9B2A-22B3E9201F76}">
      <dgm:prSet/>
      <dgm:spPr/>
      <dgm:t>
        <a:bodyPr/>
        <a:lstStyle/>
        <a:p>
          <a:endParaRPr lang="zh-CN" altLang="en-US"/>
        </a:p>
      </dgm:t>
    </dgm:pt>
    <dgm:pt modelId="{257CB80E-743E-42AB-AD06-0B3E329E5BFA}">
      <dgm:prSet/>
      <dgm:spPr/>
      <dgm:t>
        <a:bodyPr/>
        <a:lstStyle/>
        <a:p>
          <a:pPr rtl="0"/>
          <a:r>
            <a:rPr lang="en-US" smtClean="0"/>
            <a:t>Slave</a:t>
          </a:r>
          <a:r>
            <a:rPr lang="zh-CN" smtClean="0"/>
            <a:t>：</a:t>
          </a:r>
          <a:r>
            <a:rPr lang="en-US" smtClean="0"/>
            <a:t>NodeManager</a:t>
          </a:r>
          <a:endParaRPr lang="zh-CN"/>
        </a:p>
      </dgm:t>
    </dgm:pt>
    <dgm:pt modelId="{77A3CAFD-45BB-42E7-B404-A74C8A7C9C46}" type="parTrans" cxnId="{A67E0D94-D5AE-474D-B691-B4A171F2873F}">
      <dgm:prSet/>
      <dgm:spPr/>
      <dgm:t>
        <a:bodyPr/>
        <a:lstStyle/>
        <a:p>
          <a:endParaRPr lang="zh-CN" altLang="en-US"/>
        </a:p>
      </dgm:t>
    </dgm:pt>
    <dgm:pt modelId="{15BEC10C-E8E6-470B-8A95-F4CF3332F32A}" type="sibTrans" cxnId="{A67E0D94-D5AE-474D-B691-B4A171F2873F}">
      <dgm:prSet/>
      <dgm:spPr/>
      <dgm:t>
        <a:bodyPr/>
        <a:lstStyle/>
        <a:p>
          <a:endParaRPr lang="zh-CN" altLang="en-US"/>
        </a:p>
      </dgm:t>
    </dgm:pt>
    <dgm:pt modelId="{3706A40B-2619-4E95-88E7-ED5431BCE85F}">
      <dgm:prSet/>
      <dgm:spPr/>
      <dgm:t>
        <a:bodyPr/>
        <a:lstStyle/>
        <a:p>
          <a:pPr rtl="0"/>
          <a:r>
            <a:rPr lang="en-US" smtClean="0"/>
            <a:t>ApplicationMaster</a:t>
          </a:r>
          <a:r>
            <a:rPr lang="zh-CN" smtClean="0"/>
            <a:t>（</a:t>
          </a:r>
          <a:r>
            <a:rPr lang="en-US" smtClean="0"/>
            <a:t>AM</a:t>
          </a:r>
          <a:r>
            <a:rPr lang="zh-CN" smtClean="0"/>
            <a:t>）</a:t>
          </a:r>
          <a:endParaRPr lang="zh-CN"/>
        </a:p>
      </dgm:t>
    </dgm:pt>
    <dgm:pt modelId="{0A34BD04-75DE-4DEF-AA28-DF9DEDCFE231}" type="parTrans" cxnId="{8350D81B-8F80-4501-A888-65C459B79BD6}">
      <dgm:prSet/>
      <dgm:spPr/>
      <dgm:t>
        <a:bodyPr/>
        <a:lstStyle/>
        <a:p>
          <a:endParaRPr lang="zh-CN" altLang="en-US"/>
        </a:p>
      </dgm:t>
    </dgm:pt>
    <dgm:pt modelId="{21411B8D-AA29-4ECB-B2FE-25D04054583C}" type="sibTrans" cxnId="{8350D81B-8F80-4501-A888-65C459B79BD6}">
      <dgm:prSet/>
      <dgm:spPr/>
      <dgm:t>
        <a:bodyPr/>
        <a:lstStyle/>
        <a:p>
          <a:endParaRPr lang="zh-CN" altLang="en-US"/>
        </a:p>
      </dgm:t>
    </dgm:pt>
    <dgm:pt modelId="{F218AC0E-259D-4B32-B3F6-B8D3A58D8C17}">
      <dgm:prSet/>
      <dgm:spPr/>
      <dgm:t>
        <a:bodyPr/>
        <a:lstStyle/>
        <a:p>
          <a:pPr rtl="0"/>
          <a:r>
            <a:rPr lang="zh-CN" smtClean="0"/>
            <a:t>用户提交的每个应用程序均包含一个</a:t>
          </a:r>
          <a:r>
            <a:rPr lang="en-US" smtClean="0"/>
            <a:t>AM</a:t>
          </a:r>
          <a:endParaRPr lang="zh-CN"/>
        </a:p>
      </dgm:t>
    </dgm:pt>
    <dgm:pt modelId="{BEA5166D-15B1-400C-9B2E-DA52FF267EDC}" type="parTrans" cxnId="{C61B8BEC-0277-409B-ABE8-F1602AA06EB4}">
      <dgm:prSet/>
      <dgm:spPr/>
      <dgm:t>
        <a:bodyPr/>
        <a:lstStyle/>
        <a:p>
          <a:endParaRPr lang="zh-CN" altLang="en-US"/>
        </a:p>
      </dgm:t>
    </dgm:pt>
    <dgm:pt modelId="{3DB25E6A-FDFC-49E4-9EAA-283BF147A673}" type="sibTrans" cxnId="{C61B8BEC-0277-409B-ABE8-F1602AA06EB4}">
      <dgm:prSet/>
      <dgm:spPr/>
      <dgm:t>
        <a:bodyPr/>
        <a:lstStyle/>
        <a:p>
          <a:endParaRPr lang="zh-CN" altLang="en-US"/>
        </a:p>
      </dgm:t>
    </dgm:pt>
    <dgm:pt modelId="{57A4A351-B6CD-4561-93E6-0A5CD88C1D87}">
      <dgm:prSet/>
      <dgm:spPr/>
      <dgm:t>
        <a:bodyPr/>
        <a:lstStyle/>
        <a:p>
          <a:pPr rtl="0"/>
          <a:r>
            <a:rPr lang="en-US" smtClean="0"/>
            <a:t>Container </a:t>
          </a:r>
          <a:endParaRPr lang="zh-CN"/>
        </a:p>
      </dgm:t>
    </dgm:pt>
    <dgm:pt modelId="{70C99BD3-5683-424F-962F-E63D8908B7A1}" type="parTrans" cxnId="{88E8704C-16BE-4767-829C-4DB72402BB58}">
      <dgm:prSet/>
      <dgm:spPr/>
      <dgm:t>
        <a:bodyPr/>
        <a:lstStyle/>
        <a:p>
          <a:endParaRPr lang="zh-CN" altLang="en-US"/>
        </a:p>
      </dgm:t>
    </dgm:pt>
    <dgm:pt modelId="{3FAB8AFC-DD68-45FC-AFAD-BDB605295BE9}" type="sibTrans" cxnId="{88E8704C-16BE-4767-829C-4DB72402BB58}">
      <dgm:prSet/>
      <dgm:spPr/>
      <dgm:t>
        <a:bodyPr/>
        <a:lstStyle/>
        <a:p>
          <a:endParaRPr lang="zh-CN" altLang="en-US"/>
        </a:p>
      </dgm:t>
    </dgm:pt>
    <dgm:pt modelId="{853811ED-CFE4-4D77-A109-DD6F484795F5}">
      <dgm:prSet/>
      <dgm:spPr/>
      <dgm:t>
        <a:bodyPr/>
        <a:lstStyle/>
        <a:p>
          <a:pPr rtl="0"/>
          <a:r>
            <a:rPr lang="en-US" dirty="0" smtClean="0"/>
            <a:t>YARN </a:t>
          </a:r>
          <a:r>
            <a:rPr lang="zh-CN" dirty="0" smtClean="0"/>
            <a:t>中的资源抽象，它封装了某个节点上的多维度资源，如内存、</a:t>
          </a:r>
          <a:r>
            <a:rPr lang="en-US" dirty="0" smtClean="0"/>
            <a:t>CPU</a:t>
          </a:r>
          <a:r>
            <a:rPr lang="zh-CN" dirty="0" smtClean="0"/>
            <a:t>、磁盘、网络等</a:t>
          </a:r>
          <a:endParaRPr lang="zh-CN" dirty="0"/>
        </a:p>
      </dgm:t>
    </dgm:pt>
    <dgm:pt modelId="{095E86CF-6330-4850-8C65-9C74CEF93A10}" type="parTrans" cxnId="{A403EA46-4EDD-4C76-9C04-A3C1CCBB1D7C}">
      <dgm:prSet/>
      <dgm:spPr/>
      <dgm:t>
        <a:bodyPr/>
        <a:lstStyle/>
        <a:p>
          <a:endParaRPr lang="zh-CN" altLang="en-US"/>
        </a:p>
      </dgm:t>
    </dgm:pt>
    <dgm:pt modelId="{C5295724-CBBE-4E22-86D1-67DAB99B8BD6}" type="sibTrans" cxnId="{A403EA46-4EDD-4C76-9C04-A3C1CCBB1D7C}">
      <dgm:prSet/>
      <dgm:spPr/>
      <dgm:t>
        <a:bodyPr/>
        <a:lstStyle/>
        <a:p>
          <a:endParaRPr lang="zh-CN" altLang="en-US"/>
        </a:p>
      </dgm:t>
    </dgm:pt>
    <dgm:pt modelId="{050EF3CD-3762-4282-952A-034EC1D4267B}">
      <dgm:prSet/>
      <dgm:spPr/>
      <dgm:t>
        <a:bodyPr/>
        <a:lstStyle/>
        <a:p>
          <a:pPr rtl="0"/>
          <a:r>
            <a:rPr lang="zh-CN" altLang="en-US" dirty="0" smtClean="0"/>
            <a:t>当</a:t>
          </a:r>
          <a:r>
            <a:rPr lang="en-US" altLang="zh-CN" dirty="0" smtClean="0"/>
            <a:t>AM</a:t>
          </a:r>
          <a:r>
            <a:rPr lang="zh-CN" altLang="en-US" dirty="0" smtClean="0"/>
            <a:t>向</a:t>
          </a:r>
          <a:r>
            <a:rPr lang="en-US" altLang="zh-CN" dirty="0" smtClean="0"/>
            <a:t>RM</a:t>
          </a:r>
          <a:r>
            <a:rPr lang="zh-CN" altLang="en-US" dirty="0" smtClean="0"/>
            <a:t>申请资源时，</a:t>
          </a:r>
          <a:r>
            <a:rPr lang="en-US" altLang="zh-CN" dirty="0" smtClean="0"/>
            <a:t>RM</a:t>
          </a:r>
          <a:r>
            <a:rPr lang="zh-CN" altLang="en-US" dirty="0" smtClean="0"/>
            <a:t>返回的资源是用</a:t>
          </a:r>
          <a:r>
            <a:rPr lang="en-US" altLang="zh-CN" dirty="0" smtClean="0"/>
            <a:t>Container</a:t>
          </a:r>
          <a:r>
            <a:rPr lang="zh-CN" altLang="en-US" dirty="0" smtClean="0"/>
            <a:t>表示的</a:t>
          </a:r>
          <a:endParaRPr lang="zh-CN" dirty="0"/>
        </a:p>
      </dgm:t>
    </dgm:pt>
    <dgm:pt modelId="{674DB2B4-6FC4-4208-B204-52656449818D}" type="parTrans" cxnId="{B6B7D5BE-D7F6-47CA-901A-F31C6FC98D0B}">
      <dgm:prSet/>
      <dgm:spPr/>
      <dgm:t>
        <a:bodyPr/>
        <a:lstStyle/>
        <a:p>
          <a:endParaRPr lang="zh-CN" altLang="en-US"/>
        </a:p>
      </dgm:t>
    </dgm:pt>
    <dgm:pt modelId="{02C88648-4329-4577-B1CB-867B17AB102D}" type="sibTrans" cxnId="{B6B7D5BE-D7F6-47CA-901A-F31C6FC98D0B}">
      <dgm:prSet/>
      <dgm:spPr/>
      <dgm:t>
        <a:bodyPr/>
        <a:lstStyle/>
        <a:p>
          <a:endParaRPr lang="zh-CN" altLang="en-US"/>
        </a:p>
      </dgm:t>
    </dgm:pt>
    <dgm:pt modelId="{9BDD2972-C4E9-41F5-BEEA-EB8FCE12D8C9}" type="pres">
      <dgm:prSet presAssocID="{7F69A6DD-41C9-4A8E-A821-748B1A17EB0A}" presName="linear" presStyleCnt="0">
        <dgm:presLayoutVars>
          <dgm:animLvl val="lvl"/>
          <dgm:resizeHandles val="exact"/>
        </dgm:presLayoutVars>
      </dgm:prSet>
      <dgm:spPr/>
      <dgm:t>
        <a:bodyPr/>
        <a:lstStyle/>
        <a:p>
          <a:endParaRPr lang="zh-CN" altLang="en-US"/>
        </a:p>
      </dgm:t>
    </dgm:pt>
    <dgm:pt modelId="{27F555DA-663B-42C6-B38D-3CE072964244}" type="pres">
      <dgm:prSet presAssocID="{F8C54CB2-3D4A-4587-8704-E0278D027FA7}" presName="parentText" presStyleLbl="node1" presStyleIdx="0" presStyleCnt="3">
        <dgm:presLayoutVars>
          <dgm:chMax val="0"/>
          <dgm:bulletEnabled val="1"/>
        </dgm:presLayoutVars>
      </dgm:prSet>
      <dgm:spPr/>
      <dgm:t>
        <a:bodyPr/>
        <a:lstStyle/>
        <a:p>
          <a:endParaRPr lang="zh-CN" altLang="en-US"/>
        </a:p>
      </dgm:t>
    </dgm:pt>
    <dgm:pt modelId="{23EF1B72-3955-489D-A6A6-36E9D763B993}" type="pres">
      <dgm:prSet presAssocID="{F8C54CB2-3D4A-4587-8704-E0278D027FA7}" presName="childText" presStyleLbl="revTx" presStyleIdx="0" presStyleCnt="3">
        <dgm:presLayoutVars>
          <dgm:bulletEnabled val="1"/>
        </dgm:presLayoutVars>
      </dgm:prSet>
      <dgm:spPr/>
      <dgm:t>
        <a:bodyPr/>
        <a:lstStyle/>
        <a:p>
          <a:endParaRPr lang="zh-CN" altLang="en-US"/>
        </a:p>
      </dgm:t>
    </dgm:pt>
    <dgm:pt modelId="{EA61EF99-B1A1-4C34-8181-BA6BF562CCDC}" type="pres">
      <dgm:prSet presAssocID="{3706A40B-2619-4E95-88E7-ED5431BCE85F}" presName="parentText" presStyleLbl="node1" presStyleIdx="1" presStyleCnt="3">
        <dgm:presLayoutVars>
          <dgm:chMax val="0"/>
          <dgm:bulletEnabled val="1"/>
        </dgm:presLayoutVars>
      </dgm:prSet>
      <dgm:spPr/>
      <dgm:t>
        <a:bodyPr/>
        <a:lstStyle/>
        <a:p>
          <a:endParaRPr lang="zh-CN" altLang="en-US"/>
        </a:p>
      </dgm:t>
    </dgm:pt>
    <dgm:pt modelId="{0FEB0FAB-ED07-4329-AA49-0BB2BBC29881}" type="pres">
      <dgm:prSet presAssocID="{3706A40B-2619-4E95-88E7-ED5431BCE85F}" presName="childText" presStyleLbl="revTx" presStyleIdx="1" presStyleCnt="3">
        <dgm:presLayoutVars>
          <dgm:bulletEnabled val="1"/>
        </dgm:presLayoutVars>
      </dgm:prSet>
      <dgm:spPr/>
      <dgm:t>
        <a:bodyPr/>
        <a:lstStyle/>
        <a:p>
          <a:endParaRPr lang="zh-CN" altLang="en-US"/>
        </a:p>
      </dgm:t>
    </dgm:pt>
    <dgm:pt modelId="{772F33A2-643F-4E74-AF95-B8FA4F43E354}" type="pres">
      <dgm:prSet presAssocID="{57A4A351-B6CD-4561-93E6-0A5CD88C1D87}" presName="parentText" presStyleLbl="node1" presStyleIdx="2" presStyleCnt="3">
        <dgm:presLayoutVars>
          <dgm:chMax val="0"/>
          <dgm:bulletEnabled val="1"/>
        </dgm:presLayoutVars>
      </dgm:prSet>
      <dgm:spPr/>
      <dgm:t>
        <a:bodyPr/>
        <a:lstStyle/>
        <a:p>
          <a:endParaRPr lang="zh-CN" altLang="en-US"/>
        </a:p>
      </dgm:t>
    </dgm:pt>
    <dgm:pt modelId="{5456C1C2-C130-4AE0-8BB7-918C6C003D66}" type="pres">
      <dgm:prSet presAssocID="{57A4A351-B6CD-4561-93E6-0A5CD88C1D87}" presName="childText" presStyleLbl="revTx" presStyleIdx="2" presStyleCnt="3">
        <dgm:presLayoutVars>
          <dgm:bulletEnabled val="1"/>
        </dgm:presLayoutVars>
      </dgm:prSet>
      <dgm:spPr/>
      <dgm:t>
        <a:bodyPr/>
        <a:lstStyle/>
        <a:p>
          <a:endParaRPr lang="zh-CN" altLang="en-US"/>
        </a:p>
      </dgm:t>
    </dgm:pt>
  </dgm:ptLst>
  <dgm:cxnLst>
    <dgm:cxn modelId="{5B68349E-AFDA-4971-AFAC-D08E6D7F2D6A}" type="presOf" srcId="{E1850F11-BED3-45BE-A1AB-16171BA13F80}" destId="{23EF1B72-3955-489D-A6A6-36E9D763B993}" srcOrd="0" destOrd="0" presId="urn:microsoft.com/office/officeart/2005/8/layout/vList2"/>
    <dgm:cxn modelId="{4BADF86A-DB7B-482A-9538-DFFB57FDBEF0}" type="presOf" srcId="{F8C54CB2-3D4A-4587-8704-E0278D027FA7}" destId="{27F555DA-663B-42C6-B38D-3CE072964244}" srcOrd="0" destOrd="0" presId="urn:microsoft.com/office/officeart/2005/8/layout/vList2"/>
    <dgm:cxn modelId="{B1031578-B485-4D6F-B80A-F4F1EEA0858D}" type="presOf" srcId="{257CB80E-743E-42AB-AD06-0B3E329E5BFA}" destId="{23EF1B72-3955-489D-A6A6-36E9D763B993}" srcOrd="0" destOrd="1" presId="urn:microsoft.com/office/officeart/2005/8/layout/vList2"/>
    <dgm:cxn modelId="{F1FE6D19-397B-4193-8093-7F0FD97F8E2B}" srcId="{7F69A6DD-41C9-4A8E-A821-748B1A17EB0A}" destId="{F8C54CB2-3D4A-4587-8704-E0278D027FA7}" srcOrd="0" destOrd="0" parTransId="{ED51D72C-C583-4ACE-BB45-2AB13752121C}" sibTransId="{A99F2BD9-2542-4599-9D6D-6EDEDC2321C1}"/>
    <dgm:cxn modelId="{902D3CA2-85F4-4CCB-AB5F-BDE62856ED24}" type="presOf" srcId="{050EF3CD-3762-4282-952A-034EC1D4267B}" destId="{5456C1C2-C130-4AE0-8BB7-918C6C003D66}" srcOrd="0" destOrd="1" presId="urn:microsoft.com/office/officeart/2005/8/layout/vList2"/>
    <dgm:cxn modelId="{2BE435F5-B3E3-4CF1-B320-1FD60DE50A86}" type="presOf" srcId="{F218AC0E-259D-4B32-B3F6-B8D3A58D8C17}" destId="{0FEB0FAB-ED07-4329-AA49-0BB2BBC29881}" srcOrd="0" destOrd="0" presId="urn:microsoft.com/office/officeart/2005/8/layout/vList2"/>
    <dgm:cxn modelId="{A403EA46-4EDD-4C76-9C04-A3C1CCBB1D7C}" srcId="{57A4A351-B6CD-4561-93E6-0A5CD88C1D87}" destId="{853811ED-CFE4-4D77-A109-DD6F484795F5}" srcOrd="0" destOrd="0" parTransId="{095E86CF-6330-4850-8C65-9C74CEF93A10}" sibTransId="{C5295724-CBBE-4E22-86D1-67DAB99B8BD6}"/>
    <dgm:cxn modelId="{E6552AE8-69D4-4ACD-9B2A-22B3E9201F76}" srcId="{F8C54CB2-3D4A-4587-8704-E0278D027FA7}" destId="{E1850F11-BED3-45BE-A1AB-16171BA13F80}" srcOrd="0" destOrd="0" parTransId="{006625EA-B3CF-4AFD-B0FE-6F0890357ED5}" sibTransId="{10D9BAE7-2D33-4A5B-B008-98A944C14BE4}"/>
    <dgm:cxn modelId="{20113A1B-6EA3-4484-BC38-F0C3C45A593C}" type="presOf" srcId="{3706A40B-2619-4E95-88E7-ED5431BCE85F}" destId="{EA61EF99-B1A1-4C34-8181-BA6BF562CCDC}" srcOrd="0" destOrd="0" presId="urn:microsoft.com/office/officeart/2005/8/layout/vList2"/>
    <dgm:cxn modelId="{8350D81B-8F80-4501-A888-65C459B79BD6}" srcId="{7F69A6DD-41C9-4A8E-A821-748B1A17EB0A}" destId="{3706A40B-2619-4E95-88E7-ED5431BCE85F}" srcOrd="1" destOrd="0" parTransId="{0A34BD04-75DE-4DEF-AA28-DF9DEDCFE231}" sibTransId="{21411B8D-AA29-4ECB-B2FE-25D04054583C}"/>
    <dgm:cxn modelId="{B6B7D5BE-D7F6-47CA-901A-F31C6FC98D0B}" srcId="{57A4A351-B6CD-4561-93E6-0A5CD88C1D87}" destId="{050EF3CD-3762-4282-952A-034EC1D4267B}" srcOrd="1" destOrd="0" parTransId="{674DB2B4-6FC4-4208-B204-52656449818D}" sibTransId="{02C88648-4329-4577-B1CB-867B17AB102D}"/>
    <dgm:cxn modelId="{A67E0D94-D5AE-474D-B691-B4A171F2873F}" srcId="{F8C54CB2-3D4A-4587-8704-E0278D027FA7}" destId="{257CB80E-743E-42AB-AD06-0B3E329E5BFA}" srcOrd="1" destOrd="0" parTransId="{77A3CAFD-45BB-42E7-B404-A74C8A7C9C46}" sibTransId="{15BEC10C-E8E6-470B-8A95-F4CF3332F32A}"/>
    <dgm:cxn modelId="{C61B8BEC-0277-409B-ABE8-F1602AA06EB4}" srcId="{3706A40B-2619-4E95-88E7-ED5431BCE85F}" destId="{F218AC0E-259D-4B32-B3F6-B8D3A58D8C17}" srcOrd="0" destOrd="0" parTransId="{BEA5166D-15B1-400C-9B2E-DA52FF267EDC}" sibTransId="{3DB25E6A-FDFC-49E4-9EAA-283BF147A673}"/>
    <dgm:cxn modelId="{88E8704C-16BE-4767-829C-4DB72402BB58}" srcId="{7F69A6DD-41C9-4A8E-A821-748B1A17EB0A}" destId="{57A4A351-B6CD-4561-93E6-0A5CD88C1D87}" srcOrd="2" destOrd="0" parTransId="{70C99BD3-5683-424F-962F-E63D8908B7A1}" sibTransId="{3FAB8AFC-DD68-45FC-AFAD-BDB605295BE9}"/>
    <dgm:cxn modelId="{C909D207-0F81-4202-BCC7-DE4EDBD4A676}" type="presOf" srcId="{7F69A6DD-41C9-4A8E-A821-748B1A17EB0A}" destId="{9BDD2972-C4E9-41F5-BEEA-EB8FCE12D8C9}" srcOrd="0" destOrd="0" presId="urn:microsoft.com/office/officeart/2005/8/layout/vList2"/>
    <dgm:cxn modelId="{5E55A0FF-DAA9-426F-9A4F-0148266DA12F}" type="presOf" srcId="{57A4A351-B6CD-4561-93E6-0A5CD88C1D87}" destId="{772F33A2-643F-4E74-AF95-B8FA4F43E354}" srcOrd="0" destOrd="0" presId="urn:microsoft.com/office/officeart/2005/8/layout/vList2"/>
    <dgm:cxn modelId="{2C94DE49-EF73-40AE-90BD-C3F617D1E1AD}" type="presOf" srcId="{853811ED-CFE4-4D77-A109-DD6F484795F5}" destId="{5456C1C2-C130-4AE0-8BB7-918C6C003D66}" srcOrd="0" destOrd="0" presId="urn:microsoft.com/office/officeart/2005/8/layout/vList2"/>
    <dgm:cxn modelId="{F9693E80-9BFB-472C-8EF6-EBCFD5DAA010}" type="presParOf" srcId="{9BDD2972-C4E9-41F5-BEEA-EB8FCE12D8C9}" destId="{27F555DA-663B-42C6-B38D-3CE072964244}" srcOrd="0" destOrd="0" presId="urn:microsoft.com/office/officeart/2005/8/layout/vList2"/>
    <dgm:cxn modelId="{255F162B-CD01-4F03-B68F-198B7F35D5F9}" type="presParOf" srcId="{9BDD2972-C4E9-41F5-BEEA-EB8FCE12D8C9}" destId="{23EF1B72-3955-489D-A6A6-36E9D763B993}" srcOrd="1" destOrd="0" presId="urn:microsoft.com/office/officeart/2005/8/layout/vList2"/>
    <dgm:cxn modelId="{C1B91710-B5C7-45F3-9C4D-0A682F6E3517}" type="presParOf" srcId="{9BDD2972-C4E9-41F5-BEEA-EB8FCE12D8C9}" destId="{EA61EF99-B1A1-4C34-8181-BA6BF562CCDC}" srcOrd="2" destOrd="0" presId="urn:microsoft.com/office/officeart/2005/8/layout/vList2"/>
    <dgm:cxn modelId="{505C8114-1E8E-43A6-A1EB-430F7F9A56F5}" type="presParOf" srcId="{9BDD2972-C4E9-41F5-BEEA-EB8FCE12D8C9}" destId="{0FEB0FAB-ED07-4329-AA49-0BB2BBC29881}" srcOrd="3" destOrd="0" presId="urn:microsoft.com/office/officeart/2005/8/layout/vList2"/>
    <dgm:cxn modelId="{6F9F4BE2-95AD-4642-9025-4993467EF25F}" type="presParOf" srcId="{9BDD2972-C4E9-41F5-BEEA-EB8FCE12D8C9}" destId="{772F33A2-643F-4E74-AF95-B8FA4F43E354}" srcOrd="4" destOrd="0" presId="urn:microsoft.com/office/officeart/2005/8/layout/vList2"/>
    <dgm:cxn modelId="{BFCC8DAD-8939-440A-A62B-329C61CD09BB}" type="presParOf" srcId="{9BDD2972-C4E9-41F5-BEEA-EB8FCE12D8C9}" destId="{5456C1C2-C130-4AE0-8BB7-918C6C003D66}"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974F9A-9C69-445D-8BEE-B859D782925A}" type="doc">
      <dgm:prSet loTypeId="urn:microsoft.com/office/officeart/2005/8/layout/hProcess11" loCatId="process" qsTypeId="urn:microsoft.com/office/officeart/2005/8/quickstyle/simple5" qsCatId="simple" csTypeId="urn:microsoft.com/office/officeart/2005/8/colors/colorful5" csCatId="colorful"/>
      <dgm:spPr/>
      <dgm:t>
        <a:bodyPr/>
        <a:lstStyle/>
        <a:p>
          <a:endParaRPr lang="zh-CN" altLang="en-US"/>
        </a:p>
      </dgm:t>
    </dgm:pt>
    <dgm:pt modelId="{A90ACAE9-F8BE-4898-B263-F6B7594927C1}">
      <dgm:prSet/>
      <dgm:spPr/>
      <dgm:t>
        <a:bodyPr/>
        <a:lstStyle/>
        <a:p>
          <a:pPr rtl="0"/>
          <a:r>
            <a:rPr lang="zh-CN" smtClean="0"/>
            <a:t>数据资源</a:t>
          </a:r>
          <a:endParaRPr lang="zh-CN"/>
        </a:p>
      </dgm:t>
    </dgm:pt>
    <dgm:pt modelId="{79DC009D-0A7A-484E-899F-BE94C33EA466}" type="parTrans" cxnId="{D14C6F08-7054-458F-93DA-6AFD01B6322F}">
      <dgm:prSet/>
      <dgm:spPr/>
      <dgm:t>
        <a:bodyPr/>
        <a:lstStyle/>
        <a:p>
          <a:endParaRPr lang="zh-CN" altLang="en-US"/>
        </a:p>
      </dgm:t>
    </dgm:pt>
    <dgm:pt modelId="{DFC2202B-12AB-49E4-9F2A-7737A5D007B2}" type="sibTrans" cxnId="{D14C6F08-7054-458F-93DA-6AFD01B6322F}">
      <dgm:prSet/>
      <dgm:spPr/>
      <dgm:t>
        <a:bodyPr/>
        <a:lstStyle/>
        <a:p>
          <a:endParaRPr lang="zh-CN" altLang="en-US"/>
        </a:p>
      </dgm:t>
    </dgm:pt>
    <dgm:pt modelId="{BD767096-04B4-46DF-8E31-6A5E66362C50}">
      <dgm:prSet/>
      <dgm:spPr/>
      <dgm:t>
        <a:bodyPr/>
        <a:lstStyle/>
        <a:p>
          <a:pPr rtl="0"/>
          <a:r>
            <a:rPr lang="zh-CN" smtClean="0"/>
            <a:t>数据源与</a:t>
          </a:r>
          <a:r>
            <a:rPr lang="en-US" smtClean="0"/>
            <a:t>APP</a:t>
          </a:r>
          <a:endParaRPr lang="zh-CN"/>
        </a:p>
      </dgm:t>
    </dgm:pt>
    <dgm:pt modelId="{A2826E6E-E493-471E-974F-0D725141A52D}" type="parTrans" cxnId="{5E1978DB-28D2-4006-B150-02EB4DB1B661}">
      <dgm:prSet/>
      <dgm:spPr/>
      <dgm:t>
        <a:bodyPr/>
        <a:lstStyle/>
        <a:p>
          <a:endParaRPr lang="zh-CN" altLang="en-US"/>
        </a:p>
      </dgm:t>
    </dgm:pt>
    <dgm:pt modelId="{96C086A6-AC19-48F2-A881-6E0C52E4212B}" type="sibTrans" cxnId="{5E1978DB-28D2-4006-B150-02EB4DB1B661}">
      <dgm:prSet/>
      <dgm:spPr/>
      <dgm:t>
        <a:bodyPr/>
        <a:lstStyle/>
        <a:p>
          <a:endParaRPr lang="zh-CN" altLang="en-US"/>
        </a:p>
      </dgm:t>
    </dgm:pt>
    <dgm:pt modelId="{0915B348-5C87-4CA2-929E-F61D19C3084D}">
      <dgm:prSet/>
      <dgm:spPr/>
      <dgm:t>
        <a:bodyPr/>
        <a:lstStyle/>
        <a:p>
          <a:pPr rtl="0"/>
          <a:r>
            <a:rPr lang="zh-CN" smtClean="0"/>
            <a:t>开源工具</a:t>
          </a:r>
          <a:endParaRPr lang="zh-CN"/>
        </a:p>
      </dgm:t>
    </dgm:pt>
    <dgm:pt modelId="{01571C57-4FAD-4FA5-9195-C057B38AE2A5}" type="parTrans" cxnId="{F315BBC4-615B-4AE6-A24D-76A8ED9AD88F}">
      <dgm:prSet/>
      <dgm:spPr/>
      <dgm:t>
        <a:bodyPr/>
        <a:lstStyle/>
        <a:p>
          <a:endParaRPr lang="zh-CN" altLang="en-US"/>
        </a:p>
      </dgm:t>
    </dgm:pt>
    <dgm:pt modelId="{5C893D59-08F3-4177-AC4E-8AE03AF5583E}" type="sibTrans" cxnId="{F315BBC4-615B-4AE6-A24D-76A8ED9AD88F}">
      <dgm:prSet/>
      <dgm:spPr/>
      <dgm:t>
        <a:bodyPr/>
        <a:lstStyle/>
        <a:p>
          <a:endParaRPr lang="zh-CN" altLang="en-US"/>
        </a:p>
      </dgm:t>
    </dgm:pt>
    <dgm:pt modelId="{F548BAC1-36B3-4B00-A28F-37DBA15DE7E6}">
      <dgm:prSet/>
      <dgm:spPr/>
      <dgm:t>
        <a:bodyPr/>
        <a:lstStyle/>
        <a:p>
          <a:pPr rtl="0"/>
          <a:r>
            <a:rPr lang="zh-CN" smtClean="0"/>
            <a:t>跨平台基础设施</a:t>
          </a:r>
          <a:endParaRPr lang="zh-CN"/>
        </a:p>
      </dgm:t>
    </dgm:pt>
    <dgm:pt modelId="{E0B2413B-8B99-4CFC-BF2C-0D5DCBE48E23}" type="parTrans" cxnId="{D49E65F2-E239-450B-ACE4-0EC7EFD2714C}">
      <dgm:prSet/>
      <dgm:spPr/>
      <dgm:t>
        <a:bodyPr/>
        <a:lstStyle/>
        <a:p>
          <a:endParaRPr lang="zh-CN" altLang="en-US"/>
        </a:p>
      </dgm:t>
    </dgm:pt>
    <dgm:pt modelId="{052C6C26-4700-4DD0-B7BA-32BF0E35243D}" type="sibTrans" cxnId="{D49E65F2-E239-450B-ACE4-0EC7EFD2714C}">
      <dgm:prSet/>
      <dgm:spPr/>
      <dgm:t>
        <a:bodyPr/>
        <a:lstStyle/>
        <a:p>
          <a:endParaRPr lang="zh-CN" altLang="en-US"/>
        </a:p>
      </dgm:t>
    </dgm:pt>
    <dgm:pt modelId="{1CF383D1-8EA9-4C9B-877B-6D85A4F12169}">
      <dgm:prSet/>
      <dgm:spPr/>
      <dgm:t>
        <a:bodyPr/>
        <a:lstStyle/>
        <a:p>
          <a:pPr rtl="0"/>
          <a:r>
            <a:rPr lang="zh-CN" smtClean="0"/>
            <a:t>分析工具</a:t>
          </a:r>
          <a:endParaRPr lang="zh-CN"/>
        </a:p>
      </dgm:t>
    </dgm:pt>
    <dgm:pt modelId="{0D3B5079-F421-4EDD-AA69-ABECF144EE63}" type="parTrans" cxnId="{A1E8B6AC-2890-4572-A5DB-0138FE404EE3}">
      <dgm:prSet/>
      <dgm:spPr/>
      <dgm:t>
        <a:bodyPr/>
        <a:lstStyle/>
        <a:p>
          <a:endParaRPr lang="zh-CN" altLang="en-US"/>
        </a:p>
      </dgm:t>
    </dgm:pt>
    <dgm:pt modelId="{06969299-4E0C-4DC0-A0AC-88C628C39677}" type="sibTrans" cxnId="{A1E8B6AC-2890-4572-A5DB-0138FE404EE3}">
      <dgm:prSet/>
      <dgm:spPr/>
      <dgm:t>
        <a:bodyPr/>
        <a:lstStyle/>
        <a:p>
          <a:endParaRPr lang="zh-CN" altLang="en-US"/>
        </a:p>
      </dgm:t>
    </dgm:pt>
    <dgm:pt modelId="{6DB0B51A-C921-4986-8224-6C9650C5FF1A}">
      <dgm:prSet/>
      <dgm:spPr/>
      <dgm:t>
        <a:bodyPr/>
        <a:lstStyle/>
        <a:p>
          <a:pPr rtl="0"/>
          <a:r>
            <a:rPr lang="zh-CN" smtClean="0"/>
            <a:t>行业应用</a:t>
          </a:r>
          <a:endParaRPr lang="zh-CN"/>
        </a:p>
      </dgm:t>
    </dgm:pt>
    <dgm:pt modelId="{83126CF8-C86C-4AB6-A410-5478ABEB37D4}" type="parTrans" cxnId="{0F04AD32-6ABD-4306-AF02-F665CFA6B80C}">
      <dgm:prSet/>
      <dgm:spPr/>
      <dgm:t>
        <a:bodyPr/>
        <a:lstStyle/>
        <a:p>
          <a:endParaRPr lang="zh-CN" altLang="en-US"/>
        </a:p>
      </dgm:t>
    </dgm:pt>
    <dgm:pt modelId="{A2F68F59-C59E-4527-9CE8-023BC330E8EF}" type="sibTrans" cxnId="{0F04AD32-6ABD-4306-AF02-F665CFA6B80C}">
      <dgm:prSet/>
      <dgm:spPr/>
      <dgm:t>
        <a:bodyPr/>
        <a:lstStyle/>
        <a:p>
          <a:endParaRPr lang="zh-CN" altLang="en-US"/>
        </a:p>
      </dgm:t>
    </dgm:pt>
    <dgm:pt modelId="{9FFABF3A-1916-4F66-B973-0E1521EDD417}">
      <dgm:prSet/>
      <dgm:spPr/>
      <dgm:t>
        <a:bodyPr/>
        <a:lstStyle/>
        <a:p>
          <a:pPr rtl="0"/>
          <a:r>
            <a:rPr lang="zh-CN" smtClean="0"/>
            <a:t>企业应用</a:t>
          </a:r>
          <a:endParaRPr lang="zh-CN"/>
        </a:p>
      </dgm:t>
    </dgm:pt>
    <dgm:pt modelId="{1306731C-D93B-4576-92C1-C9373A1089F9}" type="parTrans" cxnId="{139C0734-8A26-4CA5-9F28-867AD92329B2}">
      <dgm:prSet/>
      <dgm:spPr/>
      <dgm:t>
        <a:bodyPr/>
        <a:lstStyle/>
        <a:p>
          <a:endParaRPr lang="zh-CN" altLang="en-US"/>
        </a:p>
      </dgm:t>
    </dgm:pt>
    <dgm:pt modelId="{2418241F-3665-4656-A8EE-0E13ABACF70F}" type="sibTrans" cxnId="{139C0734-8A26-4CA5-9F28-867AD92329B2}">
      <dgm:prSet/>
      <dgm:spPr/>
      <dgm:t>
        <a:bodyPr/>
        <a:lstStyle/>
        <a:p>
          <a:endParaRPr lang="zh-CN" altLang="en-US"/>
        </a:p>
      </dgm:t>
    </dgm:pt>
    <dgm:pt modelId="{A522F53B-C7A0-4EF7-BFC3-7EF036AF2503}">
      <dgm:prSet/>
      <dgm:spPr/>
      <dgm:t>
        <a:bodyPr/>
        <a:lstStyle/>
        <a:p>
          <a:pPr rtl="0"/>
          <a:r>
            <a:rPr lang="zh-CN" smtClean="0"/>
            <a:t>基础设施和分析工具</a:t>
          </a:r>
          <a:endParaRPr lang="zh-CN"/>
        </a:p>
      </dgm:t>
    </dgm:pt>
    <dgm:pt modelId="{04F0618F-5848-484E-B3ED-1AA5D568BD81}" type="parTrans" cxnId="{4C5FA1C5-6CD8-4D75-8DA9-89558796FF96}">
      <dgm:prSet/>
      <dgm:spPr/>
      <dgm:t>
        <a:bodyPr/>
        <a:lstStyle/>
        <a:p>
          <a:endParaRPr lang="zh-CN" altLang="en-US"/>
        </a:p>
      </dgm:t>
    </dgm:pt>
    <dgm:pt modelId="{0A47D072-168A-486A-A006-B486D60E3FAB}" type="sibTrans" cxnId="{4C5FA1C5-6CD8-4D75-8DA9-89558796FF96}">
      <dgm:prSet/>
      <dgm:spPr/>
      <dgm:t>
        <a:bodyPr/>
        <a:lstStyle/>
        <a:p>
          <a:endParaRPr lang="zh-CN" altLang="en-US"/>
        </a:p>
      </dgm:t>
    </dgm:pt>
    <dgm:pt modelId="{135D2769-B42A-474D-82B3-6E6711CE163D}" type="pres">
      <dgm:prSet presAssocID="{BC974F9A-9C69-445D-8BEE-B859D782925A}" presName="Name0" presStyleCnt="0">
        <dgm:presLayoutVars>
          <dgm:dir/>
          <dgm:resizeHandles val="exact"/>
        </dgm:presLayoutVars>
      </dgm:prSet>
      <dgm:spPr/>
      <dgm:t>
        <a:bodyPr/>
        <a:lstStyle/>
        <a:p>
          <a:endParaRPr lang="zh-CN" altLang="en-US"/>
        </a:p>
      </dgm:t>
    </dgm:pt>
    <dgm:pt modelId="{3E6D5724-937A-4331-B32C-E9813841419D}" type="pres">
      <dgm:prSet presAssocID="{BC974F9A-9C69-445D-8BEE-B859D782925A}" presName="arrow" presStyleLbl="bgShp" presStyleIdx="0" presStyleCnt="1"/>
      <dgm:spPr/>
    </dgm:pt>
    <dgm:pt modelId="{E3F31A28-0039-4E96-9C32-E666A436A40D}" type="pres">
      <dgm:prSet presAssocID="{BC974F9A-9C69-445D-8BEE-B859D782925A}" presName="points" presStyleCnt="0"/>
      <dgm:spPr/>
    </dgm:pt>
    <dgm:pt modelId="{13BE7620-27B5-4FFE-B0D6-DC5B45C90F15}" type="pres">
      <dgm:prSet presAssocID="{A90ACAE9-F8BE-4898-B263-F6B7594927C1}" presName="compositeA" presStyleCnt="0"/>
      <dgm:spPr/>
    </dgm:pt>
    <dgm:pt modelId="{9FED086E-555A-4CA5-8192-214C266E3A0E}" type="pres">
      <dgm:prSet presAssocID="{A90ACAE9-F8BE-4898-B263-F6B7594927C1}" presName="textA" presStyleLbl="revTx" presStyleIdx="0" presStyleCnt="8">
        <dgm:presLayoutVars>
          <dgm:bulletEnabled val="1"/>
        </dgm:presLayoutVars>
      </dgm:prSet>
      <dgm:spPr/>
      <dgm:t>
        <a:bodyPr/>
        <a:lstStyle/>
        <a:p>
          <a:endParaRPr lang="zh-CN" altLang="en-US"/>
        </a:p>
      </dgm:t>
    </dgm:pt>
    <dgm:pt modelId="{938F6EC8-96B8-462F-8288-F47246D9DAFF}" type="pres">
      <dgm:prSet presAssocID="{A90ACAE9-F8BE-4898-B263-F6B7594927C1}" presName="circleA" presStyleLbl="node1" presStyleIdx="0" presStyleCnt="8"/>
      <dgm:spPr/>
    </dgm:pt>
    <dgm:pt modelId="{4618A4E7-1CD0-459A-AF48-4E549452437F}" type="pres">
      <dgm:prSet presAssocID="{A90ACAE9-F8BE-4898-B263-F6B7594927C1}" presName="spaceA" presStyleCnt="0"/>
      <dgm:spPr/>
    </dgm:pt>
    <dgm:pt modelId="{BACCCE07-3747-4331-A214-CB7847F01F9A}" type="pres">
      <dgm:prSet presAssocID="{DFC2202B-12AB-49E4-9F2A-7737A5D007B2}" presName="space" presStyleCnt="0"/>
      <dgm:spPr/>
    </dgm:pt>
    <dgm:pt modelId="{8BB76FE0-6F66-4DD7-B966-D2FFC609B26C}" type="pres">
      <dgm:prSet presAssocID="{BD767096-04B4-46DF-8E31-6A5E66362C50}" presName="compositeB" presStyleCnt="0"/>
      <dgm:spPr/>
    </dgm:pt>
    <dgm:pt modelId="{F73EB0DB-8344-49E8-8551-4541236C8D21}" type="pres">
      <dgm:prSet presAssocID="{BD767096-04B4-46DF-8E31-6A5E66362C50}" presName="textB" presStyleLbl="revTx" presStyleIdx="1" presStyleCnt="8">
        <dgm:presLayoutVars>
          <dgm:bulletEnabled val="1"/>
        </dgm:presLayoutVars>
      </dgm:prSet>
      <dgm:spPr/>
      <dgm:t>
        <a:bodyPr/>
        <a:lstStyle/>
        <a:p>
          <a:endParaRPr lang="zh-CN" altLang="en-US"/>
        </a:p>
      </dgm:t>
    </dgm:pt>
    <dgm:pt modelId="{48CA4580-7B06-43AF-93FC-0A256FE53A39}" type="pres">
      <dgm:prSet presAssocID="{BD767096-04B4-46DF-8E31-6A5E66362C50}" presName="circleB" presStyleLbl="node1" presStyleIdx="1" presStyleCnt="8"/>
      <dgm:spPr/>
    </dgm:pt>
    <dgm:pt modelId="{670FE5E7-51F3-4621-92B4-C0E8C447D567}" type="pres">
      <dgm:prSet presAssocID="{BD767096-04B4-46DF-8E31-6A5E66362C50}" presName="spaceB" presStyleCnt="0"/>
      <dgm:spPr/>
    </dgm:pt>
    <dgm:pt modelId="{7B1CA8A8-8702-4A95-89A1-77A6D76447B6}" type="pres">
      <dgm:prSet presAssocID="{96C086A6-AC19-48F2-A881-6E0C52E4212B}" presName="space" presStyleCnt="0"/>
      <dgm:spPr/>
    </dgm:pt>
    <dgm:pt modelId="{DBC98B06-C859-44AE-BD0D-D30AC09B7C5A}" type="pres">
      <dgm:prSet presAssocID="{0915B348-5C87-4CA2-929E-F61D19C3084D}" presName="compositeA" presStyleCnt="0"/>
      <dgm:spPr/>
    </dgm:pt>
    <dgm:pt modelId="{BC31119E-F5B2-4E3A-9F48-3039F631B0DE}" type="pres">
      <dgm:prSet presAssocID="{0915B348-5C87-4CA2-929E-F61D19C3084D}" presName="textA" presStyleLbl="revTx" presStyleIdx="2" presStyleCnt="8">
        <dgm:presLayoutVars>
          <dgm:bulletEnabled val="1"/>
        </dgm:presLayoutVars>
      </dgm:prSet>
      <dgm:spPr/>
      <dgm:t>
        <a:bodyPr/>
        <a:lstStyle/>
        <a:p>
          <a:endParaRPr lang="zh-CN" altLang="en-US"/>
        </a:p>
      </dgm:t>
    </dgm:pt>
    <dgm:pt modelId="{4F7CD74D-2440-4712-B9CE-417E31482E97}" type="pres">
      <dgm:prSet presAssocID="{0915B348-5C87-4CA2-929E-F61D19C3084D}" presName="circleA" presStyleLbl="node1" presStyleIdx="2" presStyleCnt="8"/>
      <dgm:spPr/>
    </dgm:pt>
    <dgm:pt modelId="{D2330BE1-538B-4C3D-B06C-378105FEBF91}" type="pres">
      <dgm:prSet presAssocID="{0915B348-5C87-4CA2-929E-F61D19C3084D}" presName="spaceA" presStyleCnt="0"/>
      <dgm:spPr/>
    </dgm:pt>
    <dgm:pt modelId="{E830F81C-FD64-4EB9-B008-F971C6A122E8}" type="pres">
      <dgm:prSet presAssocID="{5C893D59-08F3-4177-AC4E-8AE03AF5583E}" presName="space" presStyleCnt="0"/>
      <dgm:spPr/>
    </dgm:pt>
    <dgm:pt modelId="{6CAA848B-1A09-452B-B6F3-D56368BD5EF4}" type="pres">
      <dgm:prSet presAssocID="{F548BAC1-36B3-4B00-A28F-37DBA15DE7E6}" presName="compositeB" presStyleCnt="0"/>
      <dgm:spPr/>
    </dgm:pt>
    <dgm:pt modelId="{3D697C35-C8D9-48DA-B066-A3CC86058598}" type="pres">
      <dgm:prSet presAssocID="{F548BAC1-36B3-4B00-A28F-37DBA15DE7E6}" presName="textB" presStyleLbl="revTx" presStyleIdx="3" presStyleCnt="8">
        <dgm:presLayoutVars>
          <dgm:bulletEnabled val="1"/>
        </dgm:presLayoutVars>
      </dgm:prSet>
      <dgm:spPr/>
      <dgm:t>
        <a:bodyPr/>
        <a:lstStyle/>
        <a:p>
          <a:endParaRPr lang="zh-CN" altLang="en-US"/>
        </a:p>
      </dgm:t>
    </dgm:pt>
    <dgm:pt modelId="{FDF10742-0405-4D99-BF59-A3CCA5F288DF}" type="pres">
      <dgm:prSet presAssocID="{F548BAC1-36B3-4B00-A28F-37DBA15DE7E6}" presName="circleB" presStyleLbl="node1" presStyleIdx="3" presStyleCnt="8"/>
      <dgm:spPr/>
    </dgm:pt>
    <dgm:pt modelId="{96E61B78-07B9-4F8D-B324-90542D22ABE6}" type="pres">
      <dgm:prSet presAssocID="{F548BAC1-36B3-4B00-A28F-37DBA15DE7E6}" presName="spaceB" presStyleCnt="0"/>
      <dgm:spPr/>
    </dgm:pt>
    <dgm:pt modelId="{57867E9D-B6B1-4DE2-870C-AEF06261BF4C}" type="pres">
      <dgm:prSet presAssocID="{052C6C26-4700-4DD0-B7BA-32BF0E35243D}" presName="space" presStyleCnt="0"/>
      <dgm:spPr/>
    </dgm:pt>
    <dgm:pt modelId="{3ACB1CEA-ABDF-4821-9A36-B83303D9654D}" type="pres">
      <dgm:prSet presAssocID="{1CF383D1-8EA9-4C9B-877B-6D85A4F12169}" presName="compositeA" presStyleCnt="0"/>
      <dgm:spPr/>
    </dgm:pt>
    <dgm:pt modelId="{F04DC603-D72A-46FC-B5BE-CD924886C1F0}" type="pres">
      <dgm:prSet presAssocID="{1CF383D1-8EA9-4C9B-877B-6D85A4F12169}" presName="textA" presStyleLbl="revTx" presStyleIdx="4" presStyleCnt="8">
        <dgm:presLayoutVars>
          <dgm:bulletEnabled val="1"/>
        </dgm:presLayoutVars>
      </dgm:prSet>
      <dgm:spPr/>
      <dgm:t>
        <a:bodyPr/>
        <a:lstStyle/>
        <a:p>
          <a:endParaRPr lang="zh-CN" altLang="en-US"/>
        </a:p>
      </dgm:t>
    </dgm:pt>
    <dgm:pt modelId="{8A4A12D4-9192-418F-9CF0-644E2B20102D}" type="pres">
      <dgm:prSet presAssocID="{1CF383D1-8EA9-4C9B-877B-6D85A4F12169}" presName="circleA" presStyleLbl="node1" presStyleIdx="4" presStyleCnt="8"/>
      <dgm:spPr/>
    </dgm:pt>
    <dgm:pt modelId="{AA5989A0-7CCC-401E-AF1C-F09EEEC89818}" type="pres">
      <dgm:prSet presAssocID="{1CF383D1-8EA9-4C9B-877B-6D85A4F12169}" presName="spaceA" presStyleCnt="0"/>
      <dgm:spPr/>
    </dgm:pt>
    <dgm:pt modelId="{ADDD923E-4958-45D0-8DED-D4B4067A52ED}" type="pres">
      <dgm:prSet presAssocID="{06969299-4E0C-4DC0-A0AC-88C628C39677}" presName="space" presStyleCnt="0"/>
      <dgm:spPr/>
    </dgm:pt>
    <dgm:pt modelId="{2AD56B3B-7CA0-4C77-9A15-7C8ABBA05D1A}" type="pres">
      <dgm:prSet presAssocID="{6DB0B51A-C921-4986-8224-6C9650C5FF1A}" presName="compositeB" presStyleCnt="0"/>
      <dgm:spPr/>
    </dgm:pt>
    <dgm:pt modelId="{CBC19503-C353-48E1-B400-06A1011651E8}" type="pres">
      <dgm:prSet presAssocID="{6DB0B51A-C921-4986-8224-6C9650C5FF1A}" presName="textB" presStyleLbl="revTx" presStyleIdx="5" presStyleCnt="8">
        <dgm:presLayoutVars>
          <dgm:bulletEnabled val="1"/>
        </dgm:presLayoutVars>
      </dgm:prSet>
      <dgm:spPr/>
      <dgm:t>
        <a:bodyPr/>
        <a:lstStyle/>
        <a:p>
          <a:endParaRPr lang="zh-CN" altLang="en-US"/>
        </a:p>
      </dgm:t>
    </dgm:pt>
    <dgm:pt modelId="{859404AA-AB10-41F6-9145-EF8FCA8F133E}" type="pres">
      <dgm:prSet presAssocID="{6DB0B51A-C921-4986-8224-6C9650C5FF1A}" presName="circleB" presStyleLbl="node1" presStyleIdx="5" presStyleCnt="8"/>
      <dgm:spPr/>
    </dgm:pt>
    <dgm:pt modelId="{619B2C61-D984-4F14-AD5C-AD0EC96831F4}" type="pres">
      <dgm:prSet presAssocID="{6DB0B51A-C921-4986-8224-6C9650C5FF1A}" presName="spaceB" presStyleCnt="0"/>
      <dgm:spPr/>
    </dgm:pt>
    <dgm:pt modelId="{9056A66E-0EFC-4B9C-A4D7-2B7921E95E9B}" type="pres">
      <dgm:prSet presAssocID="{A2F68F59-C59E-4527-9CE8-023BC330E8EF}" presName="space" presStyleCnt="0"/>
      <dgm:spPr/>
    </dgm:pt>
    <dgm:pt modelId="{7652132F-8A44-4F52-AEFA-CB11D700E89E}" type="pres">
      <dgm:prSet presAssocID="{9FFABF3A-1916-4F66-B973-0E1521EDD417}" presName="compositeA" presStyleCnt="0"/>
      <dgm:spPr/>
    </dgm:pt>
    <dgm:pt modelId="{A443E31F-C11B-41F7-84FB-3E5A61BA33AE}" type="pres">
      <dgm:prSet presAssocID="{9FFABF3A-1916-4F66-B973-0E1521EDD417}" presName="textA" presStyleLbl="revTx" presStyleIdx="6" presStyleCnt="8">
        <dgm:presLayoutVars>
          <dgm:bulletEnabled val="1"/>
        </dgm:presLayoutVars>
      </dgm:prSet>
      <dgm:spPr/>
      <dgm:t>
        <a:bodyPr/>
        <a:lstStyle/>
        <a:p>
          <a:endParaRPr lang="zh-CN" altLang="en-US"/>
        </a:p>
      </dgm:t>
    </dgm:pt>
    <dgm:pt modelId="{A48E1C15-3F8E-429F-8B4E-4F6FEE57DF23}" type="pres">
      <dgm:prSet presAssocID="{9FFABF3A-1916-4F66-B973-0E1521EDD417}" presName="circleA" presStyleLbl="node1" presStyleIdx="6" presStyleCnt="8"/>
      <dgm:spPr/>
    </dgm:pt>
    <dgm:pt modelId="{D21851C0-7F9B-4407-8639-83FF83D71016}" type="pres">
      <dgm:prSet presAssocID="{9FFABF3A-1916-4F66-B973-0E1521EDD417}" presName="spaceA" presStyleCnt="0"/>
      <dgm:spPr/>
    </dgm:pt>
    <dgm:pt modelId="{DB6006F2-8FDC-4547-B78F-1D2CC4F0BF5D}" type="pres">
      <dgm:prSet presAssocID="{2418241F-3665-4656-A8EE-0E13ABACF70F}" presName="space" presStyleCnt="0"/>
      <dgm:spPr/>
    </dgm:pt>
    <dgm:pt modelId="{87912BE4-A5CF-4B28-9F4C-4A06025DBDEB}" type="pres">
      <dgm:prSet presAssocID="{A522F53B-C7A0-4EF7-BFC3-7EF036AF2503}" presName="compositeB" presStyleCnt="0"/>
      <dgm:spPr/>
    </dgm:pt>
    <dgm:pt modelId="{A370C56C-0065-4E6A-9CCB-C0A10552C55F}" type="pres">
      <dgm:prSet presAssocID="{A522F53B-C7A0-4EF7-BFC3-7EF036AF2503}" presName="textB" presStyleLbl="revTx" presStyleIdx="7" presStyleCnt="8">
        <dgm:presLayoutVars>
          <dgm:bulletEnabled val="1"/>
        </dgm:presLayoutVars>
      </dgm:prSet>
      <dgm:spPr/>
      <dgm:t>
        <a:bodyPr/>
        <a:lstStyle/>
        <a:p>
          <a:endParaRPr lang="zh-CN" altLang="en-US"/>
        </a:p>
      </dgm:t>
    </dgm:pt>
    <dgm:pt modelId="{2A4692DC-BF7C-494D-B0D7-6723EAEF6992}" type="pres">
      <dgm:prSet presAssocID="{A522F53B-C7A0-4EF7-BFC3-7EF036AF2503}" presName="circleB" presStyleLbl="node1" presStyleIdx="7" presStyleCnt="8"/>
      <dgm:spPr/>
    </dgm:pt>
    <dgm:pt modelId="{C2F4109A-ABDA-4654-B21F-EFA3B750FF11}" type="pres">
      <dgm:prSet presAssocID="{A522F53B-C7A0-4EF7-BFC3-7EF036AF2503}" presName="spaceB" presStyleCnt="0"/>
      <dgm:spPr/>
    </dgm:pt>
  </dgm:ptLst>
  <dgm:cxnLst>
    <dgm:cxn modelId="{802DBFF6-D3D5-4D5F-9D02-5A3624155180}" type="presOf" srcId="{1CF383D1-8EA9-4C9B-877B-6D85A4F12169}" destId="{F04DC603-D72A-46FC-B5BE-CD924886C1F0}" srcOrd="0" destOrd="0" presId="urn:microsoft.com/office/officeart/2005/8/layout/hProcess11"/>
    <dgm:cxn modelId="{D14C6F08-7054-458F-93DA-6AFD01B6322F}" srcId="{BC974F9A-9C69-445D-8BEE-B859D782925A}" destId="{A90ACAE9-F8BE-4898-B263-F6B7594927C1}" srcOrd="0" destOrd="0" parTransId="{79DC009D-0A7A-484E-899F-BE94C33EA466}" sibTransId="{DFC2202B-12AB-49E4-9F2A-7737A5D007B2}"/>
    <dgm:cxn modelId="{DB758D6F-A698-4582-900D-D5B5CCFC2179}" type="presOf" srcId="{A522F53B-C7A0-4EF7-BFC3-7EF036AF2503}" destId="{A370C56C-0065-4E6A-9CCB-C0A10552C55F}" srcOrd="0" destOrd="0" presId="urn:microsoft.com/office/officeart/2005/8/layout/hProcess11"/>
    <dgm:cxn modelId="{5E1978DB-28D2-4006-B150-02EB4DB1B661}" srcId="{BC974F9A-9C69-445D-8BEE-B859D782925A}" destId="{BD767096-04B4-46DF-8E31-6A5E66362C50}" srcOrd="1" destOrd="0" parTransId="{A2826E6E-E493-471E-974F-0D725141A52D}" sibTransId="{96C086A6-AC19-48F2-A881-6E0C52E4212B}"/>
    <dgm:cxn modelId="{4D4D96A3-7DBB-48C6-BD42-50B276B3CF55}" type="presOf" srcId="{A90ACAE9-F8BE-4898-B263-F6B7594927C1}" destId="{9FED086E-555A-4CA5-8192-214C266E3A0E}" srcOrd="0" destOrd="0" presId="urn:microsoft.com/office/officeart/2005/8/layout/hProcess11"/>
    <dgm:cxn modelId="{F315BBC4-615B-4AE6-A24D-76A8ED9AD88F}" srcId="{BC974F9A-9C69-445D-8BEE-B859D782925A}" destId="{0915B348-5C87-4CA2-929E-F61D19C3084D}" srcOrd="2" destOrd="0" parTransId="{01571C57-4FAD-4FA5-9195-C057B38AE2A5}" sibTransId="{5C893D59-08F3-4177-AC4E-8AE03AF5583E}"/>
    <dgm:cxn modelId="{A831F927-C07F-4243-88F2-42E046B6A23F}" type="presOf" srcId="{9FFABF3A-1916-4F66-B973-0E1521EDD417}" destId="{A443E31F-C11B-41F7-84FB-3E5A61BA33AE}" srcOrd="0" destOrd="0" presId="urn:microsoft.com/office/officeart/2005/8/layout/hProcess11"/>
    <dgm:cxn modelId="{50FE8B80-25BE-4C3B-8EBE-37A4ACF35CB4}" type="presOf" srcId="{BD767096-04B4-46DF-8E31-6A5E66362C50}" destId="{F73EB0DB-8344-49E8-8551-4541236C8D21}" srcOrd="0" destOrd="0" presId="urn:microsoft.com/office/officeart/2005/8/layout/hProcess11"/>
    <dgm:cxn modelId="{A1E8B6AC-2890-4572-A5DB-0138FE404EE3}" srcId="{BC974F9A-9C69-445D-8BEE-B859D782925A}" destId="{1CF383D1-8EA9-4C9B-877B-6D85A4F12169}" srcOrd="4" destOrd="0" parTransId="{0D3B5079-F421-4EDD-AA69-ABECF144EE63}" sibTransId="{06969299-4E0C-4DC0-A0AC-88C628C39677}"/>
    <dgm:cxn modelId="{CB447CF2-9B50-42D2-99D4-CB6BE08E1C28}" type="presOf" srcId="{6DB0B51A-C921-4986-8224-6C9650C5FF1A}" destId="{CBC19503-C353-48E1-B400-06A1011651E8}" srcOrd="0" destOrd="0" presId="urn:microsoft.com/office/officeart/2005/8/layout/hProcess11"/>
    <dgm:cxn modelId="{812461D6-D03E-412F-8640-D13320DF9A9B}" type="presOf" srcId="{BC974F9A-9C69-445D-8BEE-B859D782925A}" destId="{135D2769-B42A-474D-82B3-6E6711CE163D}" srcOrd="0" destOrd="0" presId="urn:microsoft.com/office/officeart/2005/8/layout/hProcess11"/>
    <dgm:cxn modelId="{D49E65F2-E239-450B-ACE4-0EC7EFD2714C}" srcId="{BC974F9A-9C69-445D-8BEE-B859D782925A}" destId="{F548BAC1-36B3-4B00-A28F-37DBA15DE7E6}" srcOrd="3" destOrd="0" parTransId="{E0B2413B-8B99-4CFC-BF2C-0D5DCBE48E23}" sibTransId="{052C6C26-4700-4DD0-B7BA-32BF0E35243D}"/>
    <dgm:cxn modelId="{139C0734-8A26-4CA5-9F28-867AD92329B2}" srcId="{BC974F9A-9C69-445D-8BEE-B859D782925A}" destId="{9FFABF3A-1916-4F66-B973-0E1521EDD417}" srcOrd="6" destOrd="0" parTransId="{1306731C-D93B-4576-92C1-C9373A1089F9}" sibTransId="{2418241F-3665-4656-A8EE-0E13ABACF70F}"/>
    <dgm:cxn modelId="{4C5FA1C5-6CD8-4D75-8DA9-89558796FF96}" srcId="{BC974F9A-9C69-445D-8BEE-B859D782925A}" destId="{A522F53B-C7A0-4EF7-BFC3-7EF036AF2503}" srcOrd="7" destOrd="0" parTransId="{04F0618F-5848-484E-B3ED-1AA5D568BD81}" sibTransId="{0A47D072-168A-486A-A006-B486D60E3FAB}"/>
    <dgm:cxn modelId="{0F04AD32-6ABD-4306-AF02-F665CFA6B80C}" srcId="{BC974F9A-9C69-445D-8BEE-B859D782925A}" destId="{6DB0B51A-C921-4986-8224-6C9650C5FF1A}" srcOrd="5" destOrd="0" parTransId="{83126CF8-C86C-4AB6-A410-5478ABEB37D4}" sibTransId="{A2F68F59-C59E-4527-9CE8-023BC330E8EF}"/>
    <dgm:cxn modelId="{C5E982DD-015E-4E5F-8549-E909D6652041}" type="presOf" srcId="{F548BAC1-36B3-4B00-A28F-37DBA15DE7E6}" destId="{3D697C35-C8D9-48DA-B066-A3CC86058598}" srcOrd="0" destOrd="0" presId="urn:microsoft.com/office/officeart/2005/8/layout/hProcess11"/>
    <dgm:cxn modelId="{EABB4965-E718-4127-80DA-74A8339F6EE9}" type="presOf" srcId="{0915B348-5C87-4CA2-929E-F61D19C3084D}" destId="{BC31119E-F5B2-4E3A-9F48-3039F631B0DE}" srcOrd="0" destOrd="0" presId="urn:microsoft.com/office/officeart/2005/8/layout/hProcess11"/>
    <dgm:cxn modelId="{965C16E4-A07F-4EB3-A9A4-C74CF5BFD69E}" type="presParOf" srcId="{135D2769-B42A-474D-82B3-6E6711CE163D}" destId="{3E6D5724-937A-4331-B32C-E9813841419D}" srcOrd="0" destOrd="0" presId="urn:microsoft.com/office/officeart/2005/8/layout/hProcess11"/>
    <dgm:cxn modelId="{0DCA1E1F-E9D3-4DB2-9358-8D54B831FDB2}" type="presParOf" srcId="{135D2769-B42A-474D-82B3-6E6711CE163D}" destId="{E3F31A28-0039-4E96-9C32-E666A436A40D}" srcOrd="1" destOrd="0" presId="urn:microsoft.com/office/officeart/2005/8/layout/hProcess11"/>
    <dgm:cxn modelId="{06C3DCEC-13E9-44C2-913F-E20F971B02F6}" type="presParOf" srcId="{E3F31A28-0039-4E96-9C32-E666A436A40D}" destId="{13BE7620-27B5-4FFE-B0D6-DC5B45C90F15}" srcOrd="0" destOrd="0" presId="urn:microsoft.com/office/officeart/2005/8/layout/hProcess11"/>
    <dgm:cxn modelId="{CD3DC6F4-D744-479A-B45E-6791537025A0}" type="presParOf" srcId="{13BE7620-27B5-4FFE-B0D6-DC5B45C90F15}" destId="{9FED086E-555A-4CA5-8192-214C266E3A0E}" srcOrd="0" destOrd="0" presId="urn:microsoft.com/office/officeart/2005/8/layout/hProcess11"/>
    <dgm:cxn modelId="{2FA3489C-BD58-428C-9339-3D6966D59551}" type="presParOf" srcId="{13BE7620-27B5-4FFE-B0D6-DC5B45C90F15}" destId="{938F6EC8-96B8-462F-8288-F47246D9DAFF}" srcOrd="1" destOrd="0" presId="urn:microsoft.com/office/officeart/2005/8/layout/hProcess11"/>
    <dgm:cxn modelId="{027CFD89-9260-4EDC-8F77-AB94DCC76C98}" type="presParOf" srcId="{13BE7620-27B5-4FFE-B0D6-DC5B45C90F15}" destId="{4618A4E7-1CD0-459A-AF48-4E549452437F}" srcOrd="2" destOrd="0" presId="urn:microsoft.com/office/officeart/2005/8/layout/hProcess11"/>
    <dgm:cxn modelId="{779E5149-46EF-444D-A1A5-210C42A42C43}" type="presParOf" srcId="{E3F31A28-0039-4E96-9C32-E666A436A40D}" destId="{BACCCE07-3747-4331-A214-CB7847F01F9A}" srcOrd="1" destOrd="0" presId="urn:microsoft.com/office/officeart/2005/8/layout/hProcess11"/>
    <dgm:cxn modelId="{D993EE73-9E51-4768-91D0-78E79A71076D}" type="presParOf" srcId="{E3F31A28-0039-4E96-9C32-E666A436A40D}" destId="{8BB76FE0-6F66-4DD7-B966-D2FFC609B26C}" srcOrd="2" destOrd="0" presId="urn:microsoft.com/office/officeart/2005/8/layout/hProcess11"/>
    <dgm:cxn modelId="{D09AA103-DD46-4474-813A-69263B3FF56B}" type="presParOf" srcId="{8BB76FE0-6F66-4DD7-B966-D2FFC609B26C}" destId="{F73EB0DB-8344-49E8-8551-4541236C8D21}" srcOrd="0" destOrd="0" presId="urn:microsoft.com/office/officeart/2005/8/layout/hProcess11"/>
    <dgm:cxn modelId="{3D817107-1BF1-480C-ACEB-8B109C6A2E99}" type="presParOf" srcId="{8BB76FE0-6F66-4DD7-B966-D2FFC609B26C}" destId="{48CA4580-7B06-43AF-93FC-0A256FE53A39}" srcOrd="1" destOrd="0" presId="urn:microsoft.com/office/officeart/2005/8/layout/hProcess11"/>
    <dgm:cxn modelId="{DF5CC79D-C74B-43F1-84AB-0D79D033EA3A}" type="presParOf" srcId="{8BB76FE0-6F66-4DD7-B966-D2FFC609B26C}" destId="{670FE5E7-51F3-4621-92B4-C0E8C447D567}" srcOrd="2" destOrd="0" presId="urn:microsoft.com/office/officeart/2005/8/layout/hProcess11"/>
    <dgm:cxn modelId="{2CB3A4F0-36B3-454F-9006-A4760EF7AEAF}" type="presParOf" srcId="{E3F31A28-0039-4E96-9C32-E666A436A40D}" destId="{7B1CA8A8-8702-4A95-89A1-77A6D76447B6}" srcOrd="3" destOrd="0" presId="urn:microsoft.com/office/officeart/2005/8/layout/hProcess11"/>
    <dgm:cxn modelId="{E04ECDDF-91B3-4ACE-93C6-DB61FA53F6A1}" type="presParOf" srcId="{E3F31A28-0039-4E96-9C32-E666A436A40D}" destId="{DBC98B06-C859-44AE-BD0D-D30AC09B7C5A}" srcOrd="4" destOrd="0" presId="urn:microsoft.com/office/officeart/2005/8/layout/hProcess11"/>
    <dgm:cxn modelId="{41E99E02-C870-4FA4-A907-831E097141D7}" type="presParOf" srcId="{DBC98B06-C859-44AE-BD0D-D30AC09B7C5A}" destId="{BC31119E-F5B2-4E3A-9F48-3039F631B0DE}" srcOrd="0" destOrd="0" presId="urn:microsoft.com/office/officeart/2005/8/layout/hProcess11"/>
    <dgm:cxn modelId="{03EC98DE-EC0C-4E6A-91D0-4589AD60A31D}" type="presParOf" srcId="{DBC98B06-C859-44AE-BD0D-D30AC09B7C5A}" destId="{4F7CD74D-2440-4712-B9CE-417E31482E97}" srcOrd="1" destOrd="0" presId="urn:microsoft.com/office/officeart/2005/8/layout/hProcess11"/>
    <dgm:cxn modelId="{26A8493C-75F8-4AC3-A59C-5D36E6D508DE}" type="presParOf" srcId="{DBC98B06-C859-44AE-BD0D-D30AC09B7C5A}" destId="{D2330BE1-538B-4C3D-B06C-378105FEBF91}" srcOrd="2" destOrd="0" presId="urn:microsoft.com/office/officeart/2005/8/layout/hProcess11"/>
    <dgm:cxn modelId="{C0F8E072-FC3B-4C0F-9BE3-7706DCCE35DF}" type="presParOf" srcId="{E3F31A28-0039-4E96-9C32-E666A436A40D}" destId="{E830F81C-FD64-4EB9-B008-F971C6A122E8}" srcOrd="5" destOrd="0" presId="urn:microsoft.com/office/officeart/2005/8/layout/hProcess11"/>
    <dgm:cxn modelId="{D3055B86-DD7A-42C3-877C-2DA326E5CAAA}" type="presParOf" srcId="{E3F31A28-0039-4E96-9C32-E666A436A40D}" destId="{6CAA848B-1A09-452B-B6F3-D56368BD5EF4}" srcOrd="6" destOrd="0" presId="urn:microsoft.com/office/officeart/2005/8/layout/hProcess11"/>
    <dgm:cxn modelId="{DF9580DD-104D-454E-838F-8C3EEC9A2A30}" type="presParOf" srcId="{6CAA848B-1A09-452B-B6F3-D56368BD5EF4}" destId="{3D697C35-C8D9-48DA-B066-A3CC86058598}" srcOrd="0" destOrd="0" presId="urn:microsoft.com/office/officeart/2005/8/layout/hProcess11"/>
    <dgm:cxn modelId="{E2CDE40B-1948-4E8F-A5DC-2BF4DBB9BB1A}" type="presParOf" srcId="{6CAA848B-1A09-452B-B6F3-D56368BD5EF4}" destId="{FDF10742-0405-4D99-BF59-A3CCA5F288DF}" srcOrd="1" destOrd="0" presId="urn:microsoft.com/office/officeart/2005/8/layout/hProcess11"/>
    <dgm:cxn modelId="{F669123E-6550-4DF9-A2CC-142155B63DC2}" type="presParOf" srcId="{6CAA848B-1A09-452B-B6F3-D56368BD5EF4}" destId="{96E61B78-07B9-4F8D-B324-90542D22ABE6}" srcOrd="2" destOrd="0" presId="urn:microsoft.com/office/officeart/2005/8/layout/hProcess11"/>
    <dgm:cxn modelId="{D2935228-1C8D-4F8E-9A73-BFD085B1B80A}" type="presParOf" srcId="{E3F31A28-0039-4E96-9C32-E666A436A40D}" destId="{57867E9D-B6B1-4DE2-870C-AEF06261BF4C}" srcOrd="7" destOrd="0" presId="urn:microsoft.com/office/officeart/2005/8/layout/hProcess11"/>
    <dgm:cxn modelId="{011E3193-6473-497D-B4C4-888C6CBDC9E5}" type="presParOf" srcId="{E3F31A28-0039-4E96-9C32-E666A436A40D}" destId="{3ACB1CEA-ABDF-4821-9A36-B83303D9654D}" srcOrd="8" destOrd="0" presId="urn:microsoft.com/office/officeart/2005/8/layout/hProcess11"/>
    <dgm:cxn modelId="{59E48FE5-3148-43FA-9229-0A7ED84C2CB9}" type="presParOf" srcId="{3ACB1CEA-ABDF-4821-9A36-B83303D9654D}" destId="{F04DC603-D72A-46FC-B5BE-CD924886C1F0}" srcOrd="0" destOrd="0" presId="urn:microsoft.com/office/officeart/2005/8/layout/hProcess11"/>
    <dgm:cxn modelId="{AD67917A-F728-47A9-9462-7597AAE5B3C9}" type="presParOf" srcId="{3ACB1CEA-ABDF-4821-9A36-B83303D9654D}" destId="{8A4A12D4-9192-418F-9CF0-644E2B20102D}" srcOrd="1" destOrd="0" presId="urn:microsoft.com/office/officeart/2005/8/layout/hProcess11"/>
    <dgm:cxn modelId="{B5E057FF-1506-448C-AB89-3F1B8D0CAA91}" type="presParOf" srcId="{3ACB1CEA-ABDF-4821-9A36-B83303D9654D}" destId="{AA5989A0-7CCC-401E-AF1C-F09EEEC89818}" srcOrd="2" destOrd="0" presId="urn:microsoft.com/office/officeart/2005/8/layout/hProcess11"/>
    <dgm:cxn modelId="{B851BF42-2586-441C-B4AC-417B655E475F}" type="presParOf" srcId="{E3F31A28-0039-4E96-9C32-E666A436A40D}" destId="{ADDD923E-4958-45D0-8DED-D4B4067A52ED}" srcOrd="9" destOrd="0" presId="urn:microsoft.com/office/officeart/2005/8/layout/hProcess11"/>
    <dgm:cxn modelId="{4B1CF03D-5FD2-423B-AA25-FA61C179AA03}" type="presParOf" srcId="{E3F31A28-0039-4E96-9C32-E666A436A40D}" destId="{2AD56B3B-7CA0-4C77-9A15-7C8ABBA05D1A}" srcOrd="10" destOrd="0" presId="urn:microsoft.com/office/officeart/2005/8/layout/hProcess11"/>
    <dgm:cxn modelId="{0CB71A77-68E3-433B-B2C4-BB03DD8E06A0}" type="presParOf" srcId="{2AD56B3B-7CA0-4C77-9A15-7C8ABBA05D1A}" destId="{CBC19503-C353-48E1-B400-06A1011651E8}" srcOrd="0" destOrd="0" presId="urn:microsoft.com/office/officeart/2005/8/layout/hProcess11"/>
    <dgm:cxn modelId="{084D8F84-813F-432D-916A-25CE367B898C}" type="presParOf" srcId="{2AD56B3B-7CA0-4C77-9A15-7C8ABBA05D1A}" destId="{859404AA-AB10-41F6-9145-EF8FCA8F133E}" srcOrd="1" destOrd="0" presId="urn:microsoft.com/office/officeart/2005/8/layout/hProcess11"/>
    <dgm:cxn modelId="{0EBB70EC-A8D3-466F-9A1E-817E7677AD00}" type="presParOf" srcId="{2AD56B3B-7CA0-4C77-9A15-7C8ABBA05D1A}" destId="{619B2C61-D984-4F14-AD5C-AD0EC96831F4}" srcOrd="2" destOrd="0" presId="urn:microsoft.com/office/officeart/2005/8/layout/hProcess11"/>
    <dgm:cxn modelId="{A2FA5EAF-B95D-4159-95F5-C3909ACBF51A}" type="presParOf" srcId="{E3F31A28-0039-4E96-9C32-E666A436A40D}" destId="{9056A66E-0EFC-4B9C-A4D7-2B7921E95E9B}" srcOrd="11" destOrd="0" presId="urn:microsoft.com/office/officeart/2005/8/layout/hProcess11"/>
    <dgm:cxn modelId="{9D9F71F7-08E7-4079-A705-95A56B7974D5}" type="presParOf" srcId="{E3F31A28-0039-4E96-9C32-E666A436A40D}" destId="{7652132F-8A44-4F52-AEFA-CB11D700E89E}" srcOrd="12" destOrd="0" presId="urn:microsoft.com/office/officeart/2005/8/layout/hProcess11"/>
    <dgm:cxn modelId="{CEC961BF-430D-4245-AD0E-D3768E27059D}" type="presParOf" srcId="{7652132F-8A44-4F52-AEFA-CB11D700E89E}" destId="{A443E31F-C11B-41F7-84FB-3E5A61BA33AE}" srcOrd="0" destOrd="0" presId="urn:microsoft.com/office/officeart/2005/8/layout/hProcess11"/>
    <dgm:cxn modelId="{A7C48CBB-66D7-45F1-9304-BCB8593AE993}" type="presParOf" srcId="{7652132F-8A44-4F52-AEFA-CB11D700E89E}" destId="{A48E1C15-3F8E-429F-8B4E-4F6FEE57DF23}" srcOrd="1" destOrd="0" presId="urn:microsoft.com/office/officeart/2005/8/layout/hProcess11"/>
    <dgm:cxn modelId="{896AC9AC-1246-4D6D-AB6D-61351F6596DF}" type="presParOf" srcId="{7652132F-8A44-4F52-AEFA-CB11D700E89E}" destId="{D21851C0-7F9B-4407-8639-83FF83D71016}" srcOrd="2" destOrd="0" presId="urn:microsoft.com/office/officeart/2005/8/layout/hProcess11"/>
    <dgm:cxn modelId="{8FC2B173-1F6A-4EA6-8B76-EC213E4793BA}" type="presParOf" srcId="{E3F31A28-0039-4E96-9C32-E666A436A40D}" destId="{DB6006F2-8FDC-4547-B78F-1D2CC4F0BF5D}" srcOrd="13" destOrd="0" presId="urn:microsoft.com/office/officeart/2005/8/layout/hProcess11"/>
    <dgm:cxn modelId="{4FC98D0A-B620-41D9-BF5E-DF30FC80C103}" type="presParOf" srcId="{E3F31A28-0039-4E96-9C32-E666A436A40D}" destId="{87912BE4-A5CF-4B28-9F4C-4A06025DBDEB}" srcOrd="14" destOrd="0" presId="urn:microsoft.com/office/officeart/2005/8/layout/hProcess11"/>
    <dgm:cxn modelId="{918B6D43-6882-4D72-81B9-0E754D973E60}" type="presParOf" srcId="{87912BE4-A5CF-4B28-9F4C-4A06025DBDEB}" destId="{A370C56C-0065-4E6A-9CCB-C0A10552C55F}" srcOrd="0" destOrd="0" presId="urn:microsoft.com/office/officeart/2005/8/layout/hProcess11"/>
    <dgm:cxn modelId="{59EDA0E1-7881-4C90-A85E-13C0DEAD7C70}" type="presParOf" srcId="{87912BE4-A5CF-4B28-9F4C-4A06025DBDEB}" destId="{2A4692DC-BF7C-494D-B0D7-6723EAEF6992}" srcOrd="1" destOrd="0" presId="urn:microsoft.com/office/officeart/2005/8/layout/hProcess11"/>
    <dgm:cxn modelId="{3A877D6F-B6AA-442D-8EA9-1F14795874FF}" type="presParOf" srcId="{87912BE4-A5CF-4B28-9F4C-4A06025DBDEB}" destId="{C2F4109A-ABDA-4654-B21F-EFA3B750FF1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D1D76AC-4EB6-403D-9BAD-B936F6A195ED}"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C4ADE5AB-5C59-4A13-B241-75E15D032C95}">
      <dgm:prSet/>
      <dgm:spPr/>
      <dgm:t>
        <a:bodyPr/>
        <a:lstStyle/>
        <a:p>
          <a:pPr rtl="0"/>
          <a:r>
            <a:rPr lang="en-US" smtClean="0"/>
            <a:t>MapReduce </a:t>
          </a:r>
          <a:r>
            <a:rPr lang="zh-CN" smtClean="0"/>
            <a:t>的局限</a:t>
          </a:r>
          <a:endParaRPr lang="zh-CN"/>
        </a:p>
      </dgm:t>
    </dgm:pt>
    <dgm:pt modelId="{B6B9BE4B-D7BF-4676-A489-BBEFE432F1A4}" type="parTrans" cxnId="{94AE838C-CCB0-49D3-9D83-791EAD109366}">
      <dgm:prSet/>
      <dgm:spPr/>
      <dgm:t>
        <a:bodyPr/>
        <a:lstStyle/>
        <a:p>
          <a:endParaRPr lang="zh-CN" altLang="en-US"/>
        </a:p>
      </dgm:t>
    </dgm:pt>
    <dgm:pt modelId="{5D41B50B-3ED4-4D69-BD14-990BFB1B330D}" type="sibTrans" cxnId="{94AE838C-CCB0-49D3-9D83-791EAD109366}">
      <dgm:prSet/>
      <dgm:spPr/>
      <dgm:t>
        <a:bodyPr/>
        <a:lstStyle/>
        <a:p>
          <a:endParaRPr lang="zh-CN" altLang="en-US"/>
        </a:p>
      </dgm:t>
    </dgm:pt>
    <dgm:pt modelId="{6D789CF4-33EA-454A-9228-144BC1A53256}">
      <dgm:prSet/>
      <dgm:spPr/>
      <dgm:t>
        <a:bodyPr/>
        <a:lstStyle/>
        <a:p>
          <a:pPr rtl="0"/>
          <a:r>
            <a:rPr lang="zh-CN" dirty="0" smtClean="0"/>
            <a:t>在</a:t>
          </a:r>
          <a:r>
            <a:rPr lang="en-US" dirty="0" err="1" smtClean="0"/>
            <a:t>MapReduce</a:t>
          </a:r>
          <a:r>
            <a:rPr lang="zh-CN" dirty="0" smtClean="0"/>
            <a:t>中直接编程</a:t>
          </a:r>
          <a:r>
            <a:rPr lang="zh-CN" altLang="en-US" dirty="0" smtClean="0"/>
            <a:t>难度大</a:t>
          </a:r>
          <a:endParaRPr lang="zh-CN" dirty="0"/>
        </a:p>
      </dgm:t>
    </dgm:pt>
    <dgm:pt modelId="{E37EE987-EB1E-4422-98F2-734F4FA3A904}" type="parTrans" cxnId="{E93712F1-F746-4697-AFC2-D444F3E32F42}">
      <dgm:prSet/>
      <dgm:spPr/>
      <dgm:t>
        <a:bodyPr/>
        <a:lstStyle/>
        <a:p>
          <a:endParaRPr lang="zh-CN" altLang="en-US"/>
        </a:p>
      </dgm:t>
    </dgm:pt>
    <dgm:pt modelId="{04204E00-00E9-4756-8954-D67905521967}" type="sibTrans" cxnId="{E93712F1-F746-4697-AFC2-D444F3E32F42}">
      <dgm:prSet/>
      <dgm:spPr/>
      <dgm:t>
        <a:bodyPr/>
        <a:lstStyle/>
        <a:p>
          <a:endParaRPr lang="zh-CN" altLang="en-US"/>
        </a:p>
      </dgm:t>
    </dgm:pt>
    <dgm:pt modelId="{67F52E15-C6C5-467C-A960-73BE8DD2D08D}">
      <dgm:prSet/>
      <dgm:spPr/>
      <dgm:t>
        <a:bodyPr/>
        <a:lstStyle/>
        <a:p>
          <a:pPr rtl="0"/>
          <a:r>
            <a:rPr lang="zh-CN" dirty="0" smtClean="0"/>
            <a:t>仅适用于批处理</a:t>
          </a:r>
          <a:r>
            <a:rPr lang="en-US" dirty="0" smtClean="0"/>
            <a:t> </a:t>
          </a:r>
          <a:endParaRPr lang="zh-CN" dirty="0"/>
        </a:p>
      </dgm:t>
    </dgm:pt>
    <dgm:pt modelId="{0D9406DA-DED8-4724-B157-0A716F9A1E6E}" type="parTrans" cxnId="{F3AA1F3A-4DCF-48CC-BB9A-6343E35DCD75}">
      <dgm:prSet/>
      <dgm:spPr/>
      <dgm:t>
        <a:bodyPr/>
        <a:lstStyle/>
        <a:p>
          <a:endParaRPr lang="zh-CN" altLang="en-US"/>
        </a:p>
      </dgm:t>
    </dgm:pt>
    <dgm:pt modelId="{2585EE2C-C4D2-4CFE-8374-2666494BCBAA}" type="sibTrans" cxnId="{F3AA1F3A-4DCF-48CC-BB9A-6343E35DCD75}">
      <dgm:prSet/>
      <dgm:spPr/>
      <dgm:t>
        <a:bodyPr/>
        <a:lstStyle/>
        <a:p>
          <a:endParaRPr lang="zh-CN" altLang="en-US"/>
        </a:p>
      </dgm:t>
    </dgm:pt>
    <dgm:pt modelId="{0D353C1E-A7FC-455F-996D-2F819CF778B3}">
      <dgm:prSet/>
      <dgm:spPr/>
      <dgm:t>
        <a:bodyPr/>
        <a:lstStyle/>
        <a:p>
          <a:pPr rtl="0"/>
          <a:r>
            <a:rPr lang="zh-CN" smtClean="0"/>
            <a:t>解决思路</a:t>
          </a:r>
          <a:endParaRPr lang="zh-CN"/>
        </a:p>
      </dgm:t>
    </dgm:pt>
    <dgm:pt modelId="{F3FF6446-50A7-4A82-9950-CD35008A616B}" type="parTrans" cxnId="{D90FD6CC-B74F-4C1E-A912-1FE3355EB25D}">
      <dgm:prSet/>
      <dgm:spPr/>
      <dgm:t>
        <a:bodyPr/>
        <a:lstStyle/>
        <a:p>
          <a:endParaRPr lang="zh-CN" altLang="en-US"/>
        </a:p>
      </dgm:t>
    </dgm:pt>
    <dgm:pt modelId="{43254B00-0D2C-4E84-B728-568752F215BD}" type="sibTrans" cxnId="{D90FD6CC-B74F-4C1E-A912-1FE3355EB25D}">
      <dgm:prSet/>
      <dgm:spPr/>
      <dgm:t>
        <a:bodyPr/>
        <a:lstStyle/>
        <a:p>
          <a:endParaRPr lang="zh-CN" altLang="en-US"/>
        </a:p>
      </dgm:t>
    </dgm:pt>
    <dgm:pt modelId="{72A3C3D8-3BD5-4C5F-A6FC-E053D6DAD623}">
      <dgm:prSet/>
      <dgm:spPr/>
      <dgm:t>
        <a:bodyPr/>
        <a:lstStyle/>
        <a:p>
          <a:pPr rtl="0"/>
          <a:r>
            <a:rPr lang="zh-CN" dirty="0" smtClean="0"/>
            <a:t>面向特定任务的专用</a:t>
          </a:r>
          <a:r>
            <a:rPr lang="zh-CN" b="0" dirty="0" smtClean="0"/>
            <a:t>系统，如</a:t>
          </a:r>
          <a:r>
            <a:rPr lang="en-US" b="0" dirty="0" smtClean="0"/>
            <a:t>Storm</a:t>
          </a:r>
          <a:r>
            <a:rPr lang="zh-CN" altLang="en-US" b="0" dirty="0" smtClean="0"/>
            <a:t>（</a:t>
          </a:r>
          <a:r>
            <a:rPr lang="zh-CN" altLang="en-US" b="0" i="0" dirty="0" smtClean="0"/>
            <a:t>实时计算</a:t>
          </a:r>
          <a:r>
            <a:rPr lang="zh-CN" altLang="en-US" b="0" dirty="0" smtClean="0"/>
            <a:t>）</a:t>
          </a:r>
          <a:r>
            <a:rPr lang="en-US" b="0" dirty="0" smtClean="0"/>
            <a:t>, Impala</a:t>
          </a:r>
          <a:r>
            <a:rPr lang="zh-CN" altLang="en-US" b="0" dirty="0" smtClean="0"/>
            <a:t>（交互分析）</a:t>
          </a:r>
          <a:r>
            <a:rPr lang="en-US" b="0" dirty="0" smtClean="0"/>
            <a:t>, </a:t>
          </a:r>
          <a:r>
            <a:rPr lang="en-US" b="0" dirty="0" err="1" smtClean="0"/>
            <a:t>Giraph</a:t>
          </a:r>
          <a:r>
            <a:rPr lang="zh-CN" altLang="en-US" b="0" dirty="0" smtClean="0"/>
            <a:t>（图计算）</a:t>
          </a:r>
          <a:r>
            <a:rPr lang="zh-CN" b="0" dirty="0" smtClean="0"/>
            <a:t>等</a:t>
          </a:r>
          <a:endParaRPr lang="zh-CN" b="0" dirty="0"/>
        </a:p>
      </dgm:t>
    </dgm:pt>
    <dgm:pt modelId="{C16285E8-D0A4-4AA2-A5B2-3ABB4A0B8F06}" type="parTrans" cxnId="{3461EDC0-2C59-4A33-9444-478C557DA19A}">
      <dgm:prSet/>
      <dgm:spPr/>
      <dgm:t>
        <a:bodyPr/>
        <a:lstStyle/>
        <a:p>
          <a:endParaRPr lang="zh-CN" altLang="en-US"/>
        </a:p>
      </dgm:t>
    </dgm:pt>
    <dgm:pt modelId="{FB637414-29A0-4C4F-8054-FDAF8D6AF531}" type="sibTrans" cxnId="{3461EDC0-2C59-4A33-9444-478C557DA19A}">
      <dgm:prSet/>
      <dgm:spPr/>
      <dgm:t>
        <a:bodyPr/>
        <a:lstStyle/>
        <a:p>
          <a:endParaRPr lang="zh-CN" altLang="en-US"/>
        </a:p>
      </dgm:t>
    </dgm:pt>
    <dgm:pt modelId="{C5512B49-CFBF-49CD-A347-AD1C3441211A}">
      <dgm:prSet/>
      <dgm:spPr/>
      <dgm:t>
        <a:bodyPr/>
        <a:lstStyle/>
        <a:p>
          <a:pPr rtl="0"/>
          <a:r>
            <a:rPr lang="zh-CN" smtClean="0"/>
            <a:t>融合式通用系统，如</a:t>
          </a:r>
          <a:r>
            <a:rPr lang="en-US" smtClean="0"/>
            <a:t>Spark</a:t>
          </a:r>
          <a:endParaRPr lang="zh-CN"/>
        </a:p>
      </dgm:t>
    </dgm:pt>
    <dgm:pt modelId="{F1C383A0-9D45-44BE-9292-A312B5AD3B98}" type="parTrans" cxnId="{18361A3C-B3D3-458D-BF68-DE128F0BE421}">
      <dgm:prSet/>
      <dgm:spPr/>
      <dgm:t>
        <a:bodyPr/>
        <a:lstStyle/>
        <a:p>
          <a:endParaRPr lang="zh-CN" altLang="en-US"/>
        </a:p>
      </dgm:t>
    </dgm:pt>
    <dgm:pt modelId="{8542BE18-8637-4CE5-946B-8D454FA85E53}" type="sibTrans" cxnId="{18361A3C-B3D3-458D-BF68-DE128F0BE421}">
      <dgm:prSet/>
      <dgm:spPr/>
      <dgm:t>
        <a:bodyPr/>
        <a:lstStyle/>
        <a:p>
          <a:endParaRPr lang="zh-CN" altLang="en-US"/>
        </a:p>
      </dgm:t>
    </dgm:pt>
    <dgm:pt modelId="{3E60719C-36E8-45D9-A363-BE36B03EB7CC}">
      <dgm:prSet/>
      <dgm:spPr/>
      <dgm:t>
        <a:bodyPr/>
        <a:lstStyle/>
        <a:p>
          <a:pPr rtl="0"/>
          <a:r>
            <a:rPr lang="en-US" smtClean="0"/>
            <a:t>Spark</a:t>
          </a:r>
          <a:r>
            <a:rPr lang="zh-CN" smtClean="0"/>
            <a:t>的出现</a:t>
          </a:r>
          <a:endParaRPr lang="zh-CN"/>
        </a:p>
      </dgm:t>
    </dgm:pt>
    <dgm:pt modelId="{0AAA1A08-F595-4045-9EE9-5662AAC9EA31}" type="parTrans" cxnId="{AE9502FC-2ABA-423A-BF4D-098FF929EE1B}">
      <dgm:prSet/>
      <dgm:spPr/>
      <dgm:t>
        <a:bodyPr/>
        <a:lstStyle/>
        <a:p>
          <a:endParaRPr lang="zh-CN" altLang="en-US"/>
        </a:p>
      </dgm:t>
    </dgm:pt>
    <dgm:pt modelId="{D1B521D2-3AB0-4C47-BB08-AAE628DE591F}" type="sibTrans" cxnId="{AE9502FC-2ABA-423A-BF4D-098FF929EE1B}">
      <dgm:prSet/>
      <dgm:spPr/>
      <dgm:t>
        <a:bodyPr/>
        <a:lstStyle/>
        <a:p>
          <a:endParaRPr lang="zh-CN" altLang="en-US"/>
        </a:p>
      </dgm:t>
    </dgm:pt>
    <dgm:pt modelId="{146205A7-67C4-48F8-A959-CE590D5693A1}">
      <dgm:prSet/>
      <dgm:spPr/>
      <dgm:t>
        <a:bodyPr/>
        <a:lstStyle/>
        <a:p>
          <a:pPr rtl="0"/>
          <a:r>
            <a:rPr lang="en-US" dirty="0" smtClean="0"/>
            <a:t>2010 </a:t>
          </a:r>
          <a:r>
            <a:rPr lang="zh-CN" dirty="0" smtClean="0"/>
            <a:t>：</a:t>
          </a:r>
          <a:r>
            <a:rPr lang="en-US" dirty="0" smtClean="0"/>
            <a:t>Spark </a:t>
          </a:r>
          <a:r>
            <a:rPr lang="zh-CN" dirty="0" smtClean="0"/>
            <a:t>论文</a:t>
          </a:r>
          <a:endParaRPr lang="zh-CN" dirty="0"/>
        </a:p>
      </dgm:t>
    </dgm:pt>
    <dgm:pt modelId="{3154E6F4-1F8A-4341-A4B7-ACD423514AF4}" type="parTrans" cxnId="{EDF88052-097B-4F3F-9DEB-A39B66483F4B}">
      <dgm:prSet/>
      <dgm:spPr/>
      <dgm:t>
        <a:bodyPr/>
        <a:lstStyle/>
        <a:p>
          <a:endParaRPr lang="zh-CN" altLang="en-US"/>
        </a:p>
      </dgm:t>
    </dgm:pt>
    <dgm:pt modelId="{535ABB90-B366-4206-B583-0D700D453CAF}" type="sibTrans" cxnId="{EDF88052-097B-4F3F-9DEB-A39B66483F4B}">
      <dgm:prSet/>
      <dgm:spPr/>
      <dgm:t>
        <a:bodyPr/>
        <a:lstStyle/>
        <a:p>
          <a:endParaRPr lang="zh-CN" altLang="en-US"/>
        </a:p>
      </dgm:t>
    </dgm:pt>
    <dgm:pt modelId="{6771EF90-E67F-44F2-92E3-76C7B8E3F6E1}">
      <dgm:prSet/>
      <dgm:spPr/>
      <dgm:t>
        <a:bodyPr/>
        <a:lstStyle/>
        <a:p>
          <a:pPr rtl="0"/>
          <a:r>
            <a:rPr lang="en-US" dirty="0" smtClean="0"/>
            <a:t>2014</a:t>
          </a:r>
          <a:r>
            <a:rPr lang="zh-CN" dirty="0" smtClean="0"/>
            <a:t>：</a:t>
          </a:r>
          <a:r>
            <a:rPr lang="en-US" altLang="zh-CN" dirty="0" smtClean="0"/>
            <a:t>A</a:t>
          </a:r>
          <a:r>
            <a:rPr lang="en-US" dirty="0" smtClean="0"/>
            <a:t>pache Spark </a:t>
          </a:r>
          <a:r>
            <a:rPr lang="zh-CN" dirty="0" smtClean="0"/>
            <a:t>顶级</a:t>
          </a:r>
          <a:endParaRPr lang="zh-CN" dirty="0"/>
        </a:p>
      </dgm:t>
    </dgm:pt>
    <dgm:pt modelId="{68263901-81E0-4C7E-83B0-D23253CCB8E4}" type="parTrans" cxnId="{1F2AF117-1114-43B8-AE17-E61FDB316E67}">
      <dgm:prSet/>
      <dgm:spPr/>
      <dgm:t>
        <a:bodyPr/>
        <a:lstStyle/>
        <a:p>
          <a:endParaRPr lang="zh-CN" altLang="en-US"/>
        </a:p>
      </dgm:t>
    </dgm:pt>
    <dgm:pt modelId="{83732696-341D-42A6-8E58-A5BD615CFBD5}" type="sibTrans" cxnId="{1F2AF117-1114-43B8-AE17-E61FDB316E67}">
      <dgm:prSet/>
      <dgm:spPr/>
      <dgm:t>
        <a:bodyPr/>
        <a:lstStyle/>
        <a:p>
          <a:endParaRPr lang="zh-CN" altLang="en-US"/>
        </a:p>
      </dgm:t>
    </dgm:pt>
    <dgm:pt modelId="{D8A8EB2B-11AE-4E34-BB91-E62C3852EF5B}">
      <dgm:prSet/>
      <dgm:spPr/>
      <dgm:t>
        <a:bodyPr/>
        <a:lstStyle/>
        <a:p>
          <a:pPr rtl="0"/>
          <a:endParaRPr lang="zh-CN" dirty="0"/>
        </a:p>
      </dgm:t>
    </dgm:pt>
    <dgm:pt modelId="{34EC0000-D2E3-493B-8BA0-0C9803075CEB}" type="parTrans" cxnId="{C7343B02-D018-4801-B3BE-6562A14E58F2}">
      <dgm:prSet/>
      <dgm:spPr/>
      <dgm:t>
        <a:bodyPr/>
        <a:lstStyle/>
        <a:p>
          <a:endParaRPr lang="zh-CN" altLang="en-US"/>
        </a:p>
      </dgm:t>
    </dgm:pt>
    <dgm:pt modelId="{D91DC28D-1725-4390-9FDE-77B9EA2E07DE}" type="sibTrans" cxnId="{C7343B02-D018-4801-B3BE-6562A14E58F2}">
      <dgm:prSet/>
      <dgm:spPr/>
      <dgm:t>
        <a:bodyPr/>
        <a:lstStyle/>
        <a:p>
          <a:endParaRPr lang="zh-CN" altLang="en-US"/>
        </a:p>
      </dgm:t>
    </dgm:pt>
    <dgm:pt modelId="{44099F7D-F69B-48DB-B172-7116EC7EC343}">
      <dgm:prSet/>
      <dgm:spPr/>
      <dgm:t>
        <a:bodyPr/>
        <a:lstStyle/>
        <a:p>
          <a:pPr rtl="0"/>
          <a:r>
            <a:rPr lang="zh-CN" altLang="en-US" smtClean="0"/>
            <a:t>不适用于</a:t>
          </a:r>
          <a:r>
            <a:rPr lang="zh-CN" altLang="zh-CN" smtClean="0">
              <a:effectLst/>
              <a:latin typeface="+mn-lt"/>
              <a:ea typeface="+mn-ea"/>
              <a:cs typeface="+mn-cs"/>
            </a:rPr>
            <a:t>流计算</a:t>
          </a:r>
          <a:r>
            <a:rPr lang="zh-CN" altLang="en-US" smtClean="0">
              <a:effectLst/>
              <a:latin typeface="+mn-lt"/>
              <a:ea typeface="+mn-ea"/>
              <a:cs typeface="+mn-cs"/>
            </a:rPr>
            <a:t>、</a:t>
          </a:r>
          <a:r>
            <a:rPr lang="zh-CN" altLang="zh-CN" smtClean="0">
              <a:effectLst/>
              <a:latin typeface="+mn-lt"/>
              <a:ea typeface="+mn-ea"/>
              <a:cs typeface="+mn-cs"/>
            </a:rPr>
            <a:t>交互</a:t>
          </a:r>
          <a:r>
            <a:rPr lang="zh-CN" altLang="en-US" smtClean="0">
              <a:effectLst/>
              <a:latin typeface="+mn-lt"/>
              <a:ea typeface="+mn-ea"/>
              <a:cs typeface="+mn-cs"/>
            </a:rPr>
            <a:t>计算、</a:t>
          </a:r>
          <a:r>
            <a:rPr lang="zh-CN" altLang="zh-CN" smtClean="0">
              <a:effectLst/>
              <a:latin typeface="+mn-lt"/>
              <a:ea typeface="+mn-ea"/>
              <a:cs typeface="+mn-cs"/>
            </a:rPr>
            <a:t>图计算</a:t>
          </a:r>
          <a:endParaRPr lang="zh-CN" dirty="0"/>
        </a:p>
      </dgm:t>
    </dgm:pt>
    <dgm:pt modelId="{0519BDBE-13BE-4CE9-A6E2-4C3F9B259AAC}" type="parTrans" cxnId="{63E5EF06-FDE1-4A98-AD30-231AF7BE4DBF}">
      <dgm:prSet/>
      <dgm:spPr/>
      <dgm:t>
        <a:bodyPr/>
        <a:lstStyle/>
        <a:p>
          <a:endParaRPr lang="zh-CN" altLang="en-US"/>
        </a:p>
      </dgm:t>
    </dgm:pt>
    <dgm:pt modelId="{2E8BAE78-2611-44C6-930B-5CD2D19A364F}" type="sibTrans" cxnId="{63E5EF06-FDE1-4A98-AD30-231AF7BE4DBF}">
      <dgm:prSet/>
      <dgm:spPr/>
      <dgm:t>
        <a:bodyPr/>
        <a:lstStyle/>
        <a:p>
          <a:endParaRPr lang="zh-CN" altLang="en-US"/>
        </a:p>
      </dgm:t>
    </dgm:pt>
    <dgm:pt modelId="{486F0C79-D74C-4232-B670-F3579CC04758}" type="pres">
      <dgm:prSet presAssocID="{8D1D76AC-4EB6-403D-9BAD-B936F6A195ED}" presName="linear" presStyleCnt="0">
        <dgm:presLayoutVars>
          <dgm:animLvl val="lvl"/>
          <dgm:resizeHandles val="exact"/>
        </dgm:presLayoutVars>
      </dgm:prSet>
      <dgm:spPr/>
      <dgm:t>
        <a:bodyPr/>
        <a:lstStyle/>
        <a:p>
          <a:endParaRPr lang="zh-CN" altLang="en-US"/>
        </a:p>
      </dgm:t>
    </dgm:pt>
    <dgm:pt modelId="{5BC9F409-5F05-4B5D-8610-B189335453F9}" type="pres">
      <dgm:prSet presAssocID="{C4ADE5AB-5C59-4A13-B241-75E15D032C95}" presName="parentText" presStyleLbl="node1" presStyleIdx="0" presStyleCnt="3">
        <dgm:presLayoutVars>
          <dgm:chMax val="0"/>
          <dgm:bulletEnabled val="1"/>
        </dgm:presLayoutVars>
      </dgm:prSet>
      <dgm:spPr/>
      <dgm:t>
        <a:bodyPr/>
        <a:lstStyle/>
        <a:p>
          <a:endParaRPr lang="zh-CN" altLang="en-US"/>
        </a:p>
      </dgm:t>
    </dgm:pt>
    <dgm:pt modelId="{142F82C3-D0A8-404E-A537-3AA1E121AFA5}" type="pres">
      <dgm:prSet presAssocID="{C4ADE5AB-5C59-4A13-B241-75E15D032C95}" presName="childText" presStyleLbl="revTx" presStyleIdx="0" presStyleCnt="3">
        <dgm:presLayoutVars>
          <dgm:bulletEnabled val="1"/>
        </dgm:presLayoutVars>
      </dgm:prSet>
      <dgm:spPr/>
      <dgm:t>
        <a:bodyPr/>
        <a:lstStyle/>
        <a:p>
          <a:endParaRPr lang="zh-CN" altLang="en-US"/>
        </a:p>
      </dgm:t>
    </dgm:pt>
    <dgm:pt modelId="{7924104E-9DD4-461F-9A04-BA396AF1191A}" type="pres">
      <dgm:prSet presAssocID="{0D353C1E-A7FC-455F-996D-2F819CF778B3}" presName="parentText" presStyleLbl="node1" presStyleIdx="1" presStyleCnt="3">
        <dgm:presLayoutVars>
          <dgm:chMax val="0"/>
          <dgm:bulletEnabled val="1"/>
        </dgm:presLayoutVars>
      </dgm:prSet>
      <dgm:spPr/>
      <dgm:t>
        <a:bodyPr/>
        <a:lstStyle/>
        <a:p>
          <a:endParaRPr lang="zh-CN" altLang="en-US"/>
        </a:p>
      </dgm:t>
    </dgm:pt>
    <dgm:pt modelId="{EB8AC057-CCA0-49E8-BB56-21528B1E9EB8}" type="pres">
      <dgm:prSet presAssocID="{0D353C1E-A7FC-455F-996D-2F819CF778B3}" presName="childText" presStyleLbl="revTx" presStyleIdx="1" presStyleCnt="3">
        <dgm:presLayoutVars>
          <dgm:bulletEnabled val="1"/>
        </dgm:presLayoutVars>
      </dgm:prSet>
      <dgm:spPr/>
      <dgm:t>
        <a:bodyPr/>
        <a:lstStyle/>
        <a:p>
          <a:endParaRPr lang="zh-CN" altLang="en-US"/>
        </a:p>
      </dgm:t>
    </dgm:pt>
    <dgm:pt modelId="{E3233319-372B-4A0A-BAD3-2AF76FEAF79C}" type="pres">
      <dgm:prSet presAssocID="{3E60719C-36E8-45D9-A363-BE36B03EB7CC}" presName="parentText" presStyleLbl="node1" presStyleIdx="2" presStyleCnt="3">
        <dgm:presLayoutVars>
          <dgm:chMax val="0"/>
          <dgm:bulletEnabled val="1"/>
        </dgm:presLayoutVars>
      </dgm:prSet>
      <dgm:spPr/>
      <dgm:t>
        <a:bodyPr/>
        <a:lstStyle/>
        <a:p>
          <a:endParaRPr lang="zh-CN" altLang="en-US"/>
        </a:p>
      </dgm:t>
    </dgm:pt>
    <dgm:pt modelId="{D6B32EF7-9BDD-4428-9B5F-8BFCA746791D}" type="pres">
      <dgm:prSet presAssocID="{3E60719C-36E8-45D9-A363-BE36B03EB7CC}" presName="childText" presStyleLbl="revTx" presStyleIdx="2" presStyleCnt="3">
        <dgm:presLayoutVars>
          <dgm:bulletEnabled val="1"/>
        </dgm:presLayoutVars>
      </dgm:prSet>
      <dgm:spPr/>
      <dgm:t>
        <a:bodyPr/>
        <a:lstStyle/>
        <a:p>
          <a:endParaRPr lang="zh-CN" altLang="en-US"/>
        </a:p>
      </dgm:t>
    </dgm:pt>
  </dgm:ptLst>
  <dgm:cxnLst>
    <dgm:cxn modelId="{059385FE-5CAF-488A-BE54-601B8F6E10DC}" type="presOf" srcId="{C4ADE5AB-5C59-4A13-B241-75E15D032C95}" destId="{5BC9F409-5F05-4B5D-8610-B189335453F9}" srcOrd="0" destOrd="0" presId="urn:microsoft.com/office/officeart/2005/8/layout/vList2"/>
    <dgm:cxn modelId="{3D30917F-CDB3-4A32-B4D3-C99C42F57DA0}" type="presOf" srcId="{146205A7-67C4-48F8-A959-CE590D5693A1}" destId="{D6B32EF7-9BDD-4428-9B5F-8BFCA746791D}" srcOrd="0" destOrd="0" presId="urn:microsoft.com/office/officeart/2005/8/layout/vList2"/>
    <dgm:cxn modelId="{18361A3C-B3D3-458D-BF68-DE128F0BE421}" srcId="{0D353C1E-A7FC-455F-996D-2F819CF778B3}" destId="{C5512B49-CFBF-49CD-A347-AD1C3441211A}" srcOrd="1" destOrd="0" parTransId="{F1C383A0-9D45-44BE-9292-A312B5AD3B98}" sibTransId="{8542BE18-8637-4CE5-946B-8D454FA85E53}"/>
    <dgm:cxn modelId="{3D492F8E-71EC-4170-9834-5C7557B90F4D}" type="presOf" srcId="{8D1D76AC-4EB6-403D-9BAD-B936F6A195ED}" destId="{486F0C79-D74C-4232-B670-F3579CC04758}" srcOrd="0" destOrd="0" presId="urn:microsoft.com/office/officeart/2005/8/layout/vList2"/>
    <dgm:cxn modelId="{F3AA1F3A-4DCF-48CC-BB9A-6343E35DCD75}" srcId="{C4ADE5AB-5C59-4A13-B241-75E15D032C95}" destId="{67F52E15-C6C5-467C-A960-73BE8DD2D08D}" srcOrd="1" destOrd="0" parTransId="{0D9406DA-DED8-4724-B157-0A716F9A1E6E}" sibTransId="{2585EE2C-C4D2-4CFE-8374-2666494BCBAA}"/>
    <dgm:cxn modelId="{03252A07-709E-4861-94BA-1A726E3490D6}" type="presOf" srcId="{0D353C1E-A7FC-455F-996D-2F819CF778B3}" destId="{7924104E-9DD4-461F-9A04-BA396AF1191A}" srcOrd="0" destOrd="0" presId="urn:microsoft.com/office/officeart/2005/8/layout/vList2"/>
    <dgm:cxn modelId="{1F2AF117-1114-43B8-AE17-E61FDB316E67}" srcId="{3E60719C-36E8-45D9-A363-BE36B03EB7CC}" destId="{6771EF90-E67F-44F2-92E3-76C7B8E3F6E1}" srcOrd="1" destOrd="0" parTransId="{68263901-81E0-4C7E-83B0-D23253CCB8E4}" sibTransId="{83732696-341D-42A6-8E58-A5BD615CFBD5}"/>
    <dgm:cxn modelId="{C7343B02-D018-4801-B3BE-6562A14E58F2}" srcId="{3E60719C-36E8-45D9-A363-BE36B03EB7CC}" destId="{D8A8EB2B-11AE-4E34-BB91-E62C3852EF5B}" srcOrd="2" destOrd="0" parTransId="{34EC0000-D2E3-493B-8BA0-0C9803075CEB}" sibTransId="{D91DC28D-1725-4390-9FDE-77B9EA2E07DE}"/>
    <dgm:cxn modelId="{B5031BCF-DB5D-46F9-84A0-9B70A732E976}" type="presOf" srcId="{44099F7D-F69B-48DB-B172-7116EC7EC343}" destId="{142F82C3-D0A8-404E-A537-3AA1E121AFA5}" srcOrd="0" destOrd="2" presId="urn:microsoft.com/office/officeart/2005/8/layout/vList2"/>
    <dgm:cxn modelId="{5E7F7251-952C-4291-96F7-B505D0317462}" type="presOf" srcId="{67F52E15-C6C5-467C-A960-73BE8DD2D08D}" destId="{142F82C3-D0A8-404E-A537-3AA1E121AFA5}" srcOrd="0" destOrd="1" presId="urn:microsoft.com/office/officeart/2005/8/layout/vList2"/>
    <dgm:cxn modelId="{2676EBBD-2CD6-4080-A57E-D60C36A6A7F5}" type="presOf" srcId="{3E60719C-36E8-45D9-A363-BE36B03EB7CC}" destId="{E3233319-372B-4A0A-BAD3-2AF76FEAF79C}" srcOrd="0" destOrd="0" presId="urn:microsoft.com/office/officeart/2005/8/layout/vList2"/>
    <dgm:cxn modelId="{0F0D61AC-B20B-4719-B920-15BFF7A94B6D}" type="presOf" srcId="{72A3C3D8-3BD5-4C5F-A6FC-E053D6DAD623}" destId="{EB8AC057-CCA0-49E8-BB56-21528B1E9EB8}" srcOrd="0" destOrd="0" presId="urn:microsoft.com/office/officeart/2005/8/layout/vList2"/>
    <dgm:cxn modelId="{53E95CF0-B567-41D5-9EB1-04116C12B48B}" type="presOf" srcId="{D8A8EB2B-11AE-4E34-BB91-E62C3852EF5B}" destId="{D6B32EF7-9BDD-4428-9B5F-8BFCA746791D}" srcOrd="0" destOrd="2" presId="urn:microsoft.com/office/officeart/2005/8/layout/vList2"/>
    <dgm:cxn modelId="{3461EDC0-2C59-4A33-9444-478C557DA19A}" srcId="{0D353C1E-A7FC-455F-996D-2F819CF778B3}" destId="{72A3C3D8-3BD5-4C5F-A6FC-E053D6DAD623}" srcOrd="0" destOrd="0" parTransId="{C16285E8-D0A4-4AA2-A5B2-3ABB4A0B8F06}" sibTransId="{FB637414-29A0-4C4F-8054-FDAF8D6AF531}"/>
    <dgm:cxn modelId="{B8BCE427-6CEC-4709-9E8E-6D973C9792B9}" type="presOf" srcId="{6D789CF4-33EA-454A-9228-144BC1A53256}" destId="{142F82C3-D0A8-404E-A537-3AA1E121AFA5}" srcOrd="0" destOrd="0" presId="urn:microsoft.com/office/officeart/2005/8/layout/vList2"/>
    <dgm:cxn modelId="{A040F74B-2C37-424A-B86E-0986DF02B22F}" type="presOf" srcId="{C5512B49-CFBF-49CD-A347-AD1C3441211A}" destId="{EB8AC057-CCA0-49E8-BB56-21528B1E9EB8}" srcOrd="0" destOrd="1" presId="urn:microsoft.com/office/officeart/2005/8/layout/vList2"/>
    <dgm:cxn modelId="{3E0780E7-3BA9-4D05-B89B-2EBD46DE76E8}" type="presOf" srcId="{6771EF90-E67F-44F2-92E3-76C7B8E3F6E1}" destId="{D6B32EF7-9BDD-4428-9B5F-8BFCA746791D}" srcOrd="0" destOrd="1" presId="urn:microsoft.com/office/officeart/2005/8/layout/vList2"/>
    <dgm:cxn modelId="{94AE838C-CCB0-49D3-9D83-791EAD109366}" srcId="{8D1D76AC-4EB6-403D-9BAD-B936F6A195ED}" destId="{C4ADE5AB-5C59-4A13-B241-75E15D032C95}" srcOrd="0" destOrd="0" parTransId="{B6B9BE4B-D7BF-4676-A489-BBEFE432F1A4}" sibTransId="{5D41B50B-3ED4-4D69-BD14-990BFB1B330D}"/>
    <dgm:cxn modelId="{D90FD6CC-B74F-4C1E-A912-1FE3355EB25D}" srcId="{8D1D76AC-4EB6-403D-9BAD-B936F6A195ED}" destId="{0D353C1E-A7FC-455F-996D-2F819CF778B3}" srcOrd="1" destOrd="0" parTransId="{F3FF6446-50A7-4A82-9950-CD35008A616B}" sibTransId="{43254B00-0D2C-4E84-B728-568752F215BD}"/>
    <dgm:cxn modelId="{E93712F1-F746-4697-AFC2-D444F3E32F42}" srcId="{C4ADE5AB-5C59-4A13-B241-75E15D032C95}" destId="{6D789CF4-33EA-454A-9228-144BC1A53256}" srcOrd="0" destOrd="0" parTransId="{E37EE987-EB1E-4422-98F2-734F4FA3A904}" sibTransId="{04204E00-00E9-4756-8954-D67905521967}"/>
    <dgm:cxn modelId="{63E5EF06-FDE1-4A98-AD30-231AF7BE4DBF}" srcId="{C4ADE5AB-5C59-4A13-B241-75E15D032C95}" destId="{44099F7D-F69B-48DB-B172-7116EC7EC343}" srcOrd="2" destOrd="0" parTransId="{0519BDBE-13BE-4CE9-A6E2-4C3F9B259AAC}" sibTransId="{2E8BAE78-2611-44C6-930B-5CD2D19A364F}"/>
    <dgm:cxn modelId="{AE9502FC-2ABA-423A-BF4D-098FF929EE1B}" srcId="{8D1D76AC-4EB6-403D-9BAD-B936F6A195ED}" destId="{3E60719C-36E8-45D9-A363-BE36B03EB7CC}" srcOrd="2" destOrd="0" parTransId="{0AAA1A08-F595-4045-9EE9-5662AAC9EA31}" sibTransId="{D1B521D2-3AB0-4C47-BB08-AAE628DE591F}"/>
    <dgm:cxn modelId="{EDF88052-097B-4F3F-9DEB-A39B66483F4B}" srcId="{3E60719C-36E8-45D9-A363-BE36B03EB7CC}" destId="{146205A7-67C4-48F8-A959-CE590D5693A1}" srcOrd="0" destOrd="0" parTransId="{3154E6F4-1F8A-4341-A4B7-ACD423514AF4}" sibTransId="{535ABB90-B366-4206-B583-0D700D453CAF}"/>
    <dgm:cxn modelId="{6E68EC44-7E34-4475-9F68-78ADA30ED097}" type="presParOf" srcId="{486F0C79-D74C-4232-B670-F3579CC04758}" destId="{5BC9F409-5F05-4B5D-8610-B189335453F9}" srcOrd="0" destOrd="0" presId="urn:microsoft.com/office/officeart/2005/8/layout/vList2"/>
    <dgm:cxn modelId="{2D7521D2-FE8A-44D0-937C-2B16AEA1635F}" type="presParOf" srcId="{486F0C79-D74C-4232-B670-F3579CC04758}" destId="{142F82C3-D0A8-404E-A537-3AA1E121AFA5}" srcOrd="1" destOrd="0" presId="urn:microsoft.com/office/officeart/2005/8/layout/vList2"/>
    <dgm:cxn modelId="{CF6777FC-194E-47C2-B45F-870248390943}" type="presParOf" srcId="{486F0C79-D74C-4232-B670-F3579CC04758}" destId="{7924104E-9DD4-461F-9A04-BA396AF1191A}" srcOrd="2" destOrd="0" presId="urn:microsoft.com/office/officeart/2005/8/layout/vList2"/>
    <dgm:cxn modelId="{6540C033-DDBF-4648-8E0A-1D1516D35F42}" type="presParOf" srcId="{486F0C79-D74C-4232-B670-F3579CC04758}" destId="{EB8AC057-CCA0-49E8-BB56-21528B1E9EB8}" srcOrd="3" destOrd="0" presId="urn:microsoft.com/office/officeart/2005/8/layout/vList2"/>
    <dgm:cxn modelId="{1C9798F4-7BFF-41F0-997F-531F47BA80D4}" type="presParOf" srcId="{486F0C79-D74C-4232-B670-F3579CC04758}" destId="{E3233319-372B-4A0A-BAD3-2AF76FEAF79C}" srcOrd="4" destOrd="0" presId="urn:microsoft.com/office/officeart/2005/8/layout/vList2"/>
    <dgm:cxn modelId="{57F4D611-A578-4F9A-AA58-53A3DBD7CB5A}" type="presParOf" srcId="{486F0C79-D74C-4232-B670-F3579CC04758}" destId="{D6B32EF7-9BDD-4428-9B5F-8BFCA746791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1412B8A-D123-48EB-A70C-EB85CE0716C5}"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F1071853-F3A7-4843-898D-B91FF62579AF}">
      <dgm:prSet/>
      <dgm:spPr/>
      <dgm:t>
        <a:bodyPr/>
        <a:lstStyle/>
        <a:p>
          <a:pPr rtl="0"/>
          <a:r>
            <a:rPr lang="zh-CN" smtClean="0"/>
            <a:t>速度快</a:t>
          </a:r>
          <a:endParaRPr lang="zh-CN"/>
        </a:p>
      </dgm:t>
    </dgm:pt>
    <dgm:pt modelId="{29A3AD41-4C3F-430B-A2B3-BA90DD66AC8B}" type="parTrans" cxnId="{D1536581-E465-4A17-BC20-B52244449052}">
      <dgm:prSet/>
      <dgm:spPr/>
      <dgm:t>
        <a:bodyPr/>
        <a:lstStyle/>
        <a:p>
          <a:endParaRPr lang="zh-CN" altLang="en-US"/>
        </a:p>
      </dgm:t>
    </dgm:pt>
    <dgm:pt modelId="{3516440B-D7E3-4EC6-8EC0-B8CAAE4C8189}" type="sibTrans" cxnId="{D1536581-E465-4A17-BC20-B52244449052}">
      <dgm:prSet/>
      <dgm:spPr/>
      <dgm:t>
        <a:bodyPr/>
        <a:lstStyle/>
        <a:p>
          <a:endParaRPr lang="zh-CN" altLang="en-US"/>
        </a:p>
      </dgm:t>
    </dgm:pt>
    <dgm:pt modelId="{12172C03-34DA-4FF6-82F9-58F43859E4BB}">
      <dgm:prSet/>
      <dgm:spPr/>
      <dgm:t>
        <a:bodyPr/>
        <a:lstStyle/>
        <a:p>
          <a:pPr rtl="0"/>
          <a:r>
            <a:rPr lang="zh-CN" dirty="0" smtClean="0"/>
            <a:t>内存计算</a:t>
          </a:r>
          <a:endParaRPr lang="zh-CN" dirty="0"/>
        </a:p>
      </dgm:t>
    </dgm:pt>
    <dgm:pt modelId="{E039AFD8-1E16-4FC4-B23F-984A29143982}" type="parTrans" cxnId="{A47DB7E7-A744-4302-955D-FE4B3966A713}">
      <dgm:prSet/>
      <dgm:spPr/>
      <dgm:t>
        <a:bodyPr/>
        <a:lstStyle/>
        <a:p>
          <a:endParaRPr lang="zh-CN" altLang="en-US"/>
        </a:p>
      </dgm:t>
    </dgm:pt>
    <dgm:pt modelId="{AC20C52D-E89E-414F-84FA-E0CE6C5ED826}" type="sibTrans" cxnId="{A47DB7E7-A744-4302-955D-FE4B3966A713}">
      <dgm:prSet/>
      <dgm:spPr/>
      <dgm:t>
        <a:bodyPr/>
        <a:lstStyle/>
        <a:p>
          <a:endParaRPr lang="zh-CN" altLang="en-US"/>
        </a:p>
      </dgm:t>
    </dgm:pt>
    <dgm:pt modelId="{0B7A9BF9-4681-4842-BEA0-D35BA13403E7}">
      <dgm:prSet/>
      <dgm:spPr/>
      <dgm:t>
        <a:bodyPr/>
        <a:lstStyle/>
        <a:p>
          <a:pPr rtl="0"/>
          <a:r>
            <a:rPr lang="zh-CN" dirty="0" smtClean="0"/>
            <a:t>让计算靠近数据</a:t>
          </a:r>
          <a:endParaRPr lang="zh-CN" dirty="0"/>
        </a:p>
      </dgm:t>
    </dgm:pt>
    <dgm:pt modelId="{F43783B4-0DC7-43AF-933E-8D23692BA2AC}" type="parTrans" cxnId="{D10ABB3D-B077-4BFD-B6D4-17FB4BF0B34D}">
      <dgm:prSet/>
      <dgm:spPr/>
      <dgm:t>
        <a:bodyPr/>
        <a:lstStyle/>
        <a:p>
          <a:endParaRPr lang="zh-CN" altLang="en-US"/>
        </a:p>
      </dgm:t>
    </dgm:pt>
    <dgm:pt modelId="{1DC32C1C-A325-4EC7-99CB-7894700D9AB1}" type="sibTrans" cxnId="{D10ABB3D-B077-4BFD-B6D4-17FB4BF0B34D}">
      <dgm:prSet/>
      <dgm:spPr/>
      <dgm:t>
        <a:bodyPr/>
        <a:lstStyle/>
        <a:p>
          <a:endParaRPr lang="zh-CN" altLang="en-US"/>
        </a:p>
      </dgm:t>
    </dgm:pt>
    <dgm:pt modelId="{7B5E0F3F-9B47-4948-AEEC-A55E055B170C}">
      <dgm:prSet/>
      <dgm:spPr/>
      <dgm:t>
        <a:bodyPr/>
        <a:lstStyle/>
        <a:p>
          <a:pPr rtl="0"/>
          <a:r>
            <a:rPr lang="zh-CN" smtClean="0"/>
            <a:t>通用性</a:t>
          </a:r>
          <a:endParaRPr lang="zh-CN"/>
        </a:p>
      </dgm:t>
    </dgm:pt>
    <dgm:pt modelId="{1E2D567C-7029-4009-BCF6-262C1345305B}" type="parTrans" cxnId="{544A77C4-8433-4D00-B9FF-D77680DB8C0C}">
      <dgm:prSet/>
      <dgm:spPr/>
      <dgm:t>
        <a:bodyPr/>
        <a:lstStyle/>
        <a:p>
          <a:endParaRPr lang="zh-CN" altLang="en-US"/>
        </a:p>
      </dgm:t>
    </dgm:pt>
    <dgm:pt modelId="{B2CF6601-5FCD-4835-A4C2-4EFD8F8BEC0C}" type="sibTrans" cxnId="{544A77C4-8433-4D00-B9FF-D77680DB8C0C}">
      <dgm:prSet/>
      <dgm:spPr/>
      <dgm:t>
        <a:bodyPr/>
        <a:lstStyle/>
        <a:p>
          <a:endParaRPr lang="zh-CN" altLang="en-US"/>
        </a:p>
      </dgm:t>
    </dgm:pt>
    <dgm:pt modelId="{4DDF8D9F-0A9C-4909-B97C-8726D2F66E0D}">
      <dgm:prSet/>
      <dgm:spPr/>
      <dgm:t>
        <a:bodyPr/>
        <a:lstStyle/>
        <a:p>
          <a:pPr rtl="0"/>
          <a:r>
            <a:rPr lang="zh-CN" altLang="zh-CN" smtClean="0">
              <a:effectLst/>
              <a:latin typeface="+mn-lt"/>
              <a:ea typeface="+mn-ea"/>
              <a:cs typeface="+mn-cs"/>
            </a:rPr>
            <a:t>流计算</a:t>
          </a:r>
          <a:endParaRPr lang="zh-CN" dirty="0"/>
        </a:p>
      </dgm:t>
    </dgm:pt>
    <dgm:pt modelId="{1307BAF8-55A9-416A-8401-2E5AD893C41D}" type="parTrans" cxnId="{06F3AA40-93A7-4A69-8998-A08050955EC3}">
      <dgm:prSet/>
      <dgm:spPr/>
      <dgm:t>
        <a:bodyPr/>
        <a:lstStyle/>
        <a:p>
          <a:endParaRPr lang="zh-CN" altLang="en-US"/>
        </a:p>
      </dgm:t>
    </dgm:pt>
    <dgm:pt modelId="{76EF85F2-FD2D-4443-83DE-93B4E5525122}" type="sibTrans" cxnId="{06F3AA40-93A7-4A69-8998-A08050955EC3}">
      <dgm:prSet/>
      <dgm:spPr/>
      <dgm:t>
        <a:bodyPr/>
        <a:lstStyle/>
        <a:p>
          <a:endParaRPr lang="zh-CN" altLang="en-US"/>
        </a:p>
      </dgm:t>
    </dgm:pt>
    <dgm:pt modelId="{36F87109-FB15-421E-A078-B97A59E0B3E2}">
      <dgm:prSet/>
      <dgm:spPr/>
      <dgm:t>
        <a:bodyPr/>
        <a:lstStyle/>
        <a:p>
          <a:pPr rtl="0"/>
          <a:r>
            <a:rPr lang="zh-CN" dirty="0" smtClean="0"/>
            <a:t>易用性</a:t>
          </a:r>
          <a:endParaRPr lang="zh-CN" dirty="0"/>
        </a:p>
      </dgm:t>
    </dgm:pt>
    <dgm:pt modelId="{33A46C3F-6CCA-4F25-AB88-67ECA4D4F4F2}" type="parTrans" cxnId="{8C631531-B04D-49BC-8A75-F2A1AF4F16A2}">
      <dgm:prSet/>
      <dgm:spPr/>
      <dgm:t>
        <a:bodyPr/>
        <a:lstStyle/>
        <a:p>
          <a:endParaRPr lang="zh-CN" altLang="en-US"/>
        </a:p>
      </dgm:t>
    </dgm:pt>
    <dgm:pt modelId="{07704995-4EF5-457B-A143-F5CA42F4D641}" type="sibTrans" cxnId="{8C631531-B04D-49BC-8A75-F2A1AF4F16A2}">
      <dgm:prSet/>
      <dgm:spPr/>
      <dgm:t>
        <a:bodyPr/>
        <a:lstStyle/>
        <a:p>
          <a:endParaRPr lang="zh-CN" altLang="en-US"/>
        </a:p>
      </dgm:t>
    </dgm:pt>
    <dgm:pt modelId="{A9C1321F-6128-42B6-B6E4-9A9855E753F9}">
      <dgm:prSet/>
      <dgm:spPr/>
      <dgm:t>
        <a:bodyPr/>
        <a:lstStyle/>
        <a:p>
          <a:pPr rtl="0"/>
          <a:r>
            <a:rPr lang="en-US" dirty="0" smtClean="0"/>
            <a:t>Scala, Python, Java</a:t>
          </a:r>
          <a:r>
            <a:rPr lang="zh-CN" dirty="0" smtClean="0"/>
            <a:t>的</a:t>
          </a:r>
          <a:r>
            <a:rPr lang="en-US" dirty="0" smtClean="0"/>
            <a:t>API</a:t>
          </a:r>
          <a:endParaRPr lang="zh-CN" dirty="0"/>
        </a:p>
      </dgm:t>
    </dgm:pt>
    <dgm:pt modelId="{80F69809-74C2-4365-A4E3-020161307AFB}" type="parTrans" cxnId="{BC0C420E-0986-4D83-919A-CDBCEE3D6C3E}">
      <dgm:prSet/>
      <dgm:spPr/>
      <dgm:t>
        <a:bodyPr/>
        <a:lstStyle/>
        <a:p>
          <a:endParaRPr lang="zh-CN" altLang="en-US"/>
        </a:p>
      </dgm:t>
    </dgm:pt>
    <dgm:pt modelId="{6E3FC50B-3F0A-44BD-9D33-6BA40F276767}" type="sibTrans" cxnId="{BC0C420E-0986-4D83-919A-CDBCEE3D6C3E}">
      <dgm:prSet/>
      <dgm:spPr/>
      <dgm:t>
        <a:bodyPr/>
        <a:lstStyle/>
        <a:p>
          <a:endParaRPr lang="zh-CN" altLang="en-US"/>
        </a:p>
      </dgm:t>
    </dgm:pt>
    <dgm:pt modelId="{268B3925-F3EC-4FF2-AFDB-7B70BFB18E30}">
      <dgm:prSet/>
      <dgm:spPr/>
      <dgm:t>
        <a:bodyPr/>
        <a:lstStyle/>
        <a:p>
          <a:pPr rtl="0"/>
          <a:r>
            <a:rPr lang="en-US" dirty="0" smtClean="0"/>
            <a:t>SQL, </a:t>
          </a:r>
          <a:r>
            <a:rPr lang="zh-CN" dirty="0" smtClean="0"/>
            <a:t>机器学习</a:t>
          </a:r>
          <a:r>
            <a:rPr lang="en-US" dirty="0" smtClean="0"/>
            <a:t>, </a:t>
          </a:r>
          <a:r>
            <a:rPr lang="zh-CN" dirty="0" smtClean="0"/>
            <a:t>流处理和图形处理的库</a:t>
          </a:r>
          <a:endParaRPr lang="zh-CN" dirty="0"/>
        </a:p>
      </dgm:t>
    </dgm:pt>
    <dgm:pt modelId="{3F263895-EF1D-4E3B-80FC-462972AF1BD1}" type="parTrans" cxnId="{B8F5BA0C-85E7-4392-85ED-6844674FFD7F}">
      <dgm:prSet/>
      <dgm:spPr/>
      <dgm:t>
        <a:bodyPr/>
        <a:lstStyle/>
        <a:p>
          <a:endParaRPr lang="zh-CN" altLang="en-US"/>
        </a:p>
      </dgm:t>
    </dgm:pt>
    <dgm:pt modelId="{34B98BFF-6F26-4A39-B31C-7D015BEADA3D}" type="sibTrans" cxnId="{B8F5BA0C-85E7-4392-85ED-6844674FFD7F}">
      <dgm:prSet/>
      <dgm:spPr/>
      <dgm:t>
        <a:bodyPr/>
        <a:lstStyle/>
        <a:p>
          <a:endParaRPr lang="zh-CN" altLang="en-US"/>
        </a:p>
      </dgm:t>
    </dgm:pt>
    <dgm:pt modelId="{6CC4F770-B415-43AF-AD66-16F6FEE3DBBF}">
      <dgm:prSet/>
      <dgm:spPr/>
      <dgm:t>
        <a:bodyPr/>
        <a:lstStyle/>
        <a:p>
          <a:pPr rtl="0"/>
          <a:r>
            <a:rPr lang="zh-CN" smtClean="0"/>
            <a:t>在</a:t>
          </a:r>
          <a:r>
            <a:rPr lang="en-US" smtClean="0"/>
            <a:t>Hadoop</a:t>
          </a:r>
          <a:r>
            <a:rPr lang="zh-CN" smtClean="0"/>
            <a:t>或者在单机上运行</a:t>
          </a:r>
          <a:endParaRPr lang="zh-CN"/>
        </a:p>
      </dgm:t>
    </dgm:pt>
    <dgm:pt modelId="{158EAE8C-C34D-4BEB-A455-35F5B3050243}" type="parTrans" cxnId="{EE64F208-EF0E-4DF9-A26C-D69DD41E919F}">
      <dgm:prSet/>
      <dgm:spPr/>
      <dgm:t>
        <a:bodyPr/>
        <a:lstStyle/>
        <a:p>
          <a:endParaRPr lang="zh-CN" altLang="en-US"/>
        </a:p>
      </dgm:t>
    </dgm:pt>
    <dgm:pt modelId="{3A21937C-EC7C-4BC2-A6EF-CD60949852C4}" type="sibTrans" cxnId="{EE64F208-EF0E-4DF9-A26C-D69DD41E919F}">
      <dgm:prSet/>
      <dgm:spPr/>
      <dgm:t>
        <a:bodyPr/>
        <a:lstStyle/>
        <a:p>
          <a:endParaRPr lang="zh-CN" altLang="en-US"/>
        </a:p>
      </dgm:t>
    </dgm:pt>
    <dgm:pt modelId="{B77DCA98-3FDC-4842-9D4B-E7156AAE691B}">
      <dgm:prSet/>
      <dgm:spPr/>
      <dgm:t>
        <a:bodyPr/>
        <a:lstStyle/>
        <a:p>
          <a:pPr rtl="0"/>
          <a:r>
            <a:rPr lang="zh-CN" altLang="zh-CN" smtClean="0">
              <a:effectLst/>
              <a:latin typeface="+mn-lt"/>
              <a:ea typeface="+mn-ea"/>
              <a:cs typeface="+mn-cs"/>
            </a:rPr>
            <a:t>交互</a:t>
          </a:r>
          <a:r>
            <a:rPr lang="zh-CN" altLang="en-US" smtClean="0">
              <a:effectLst/>
              <a:latin typeface="+mn-lt"/>
              <a:ea typeface="+mn-ea"/>
              <a:cs typeface="+mn-cs"/>
            </a:rPr>
            <a:t>计算</a:t>
          </a:r>
          <a:endParaRPr lang="zh-CN" dirty="0"/>
        </a:p>
      </dgm:t>
    </dgm:pt>
    <dgm:pt modelId="{DAAC6DDD-4EE3-4CE8-9923-6B6F0F6DD333}" type="parTrans" cxnId="{5E69AEBF-E8DE-4C35-89C9-A3114FE3BC5C}">
      <dgm:prSet/>
      <dgm:spPr/>
      <dgm:t>
        <a:bodyPr/>
        <a:lstStyle/>
        <a:p>
          <a:endParaRPr lang="zh-CN" altLang="en-US"/>
        </a:p>
      </dgm:t>
    </dgm:pt>
    <dgm:pt modelId="{D42BADBC-CC09-4391-B9A2-73668DA936FE}" type="sibTrans" cxnId="{5E69AEBF-E8DE-4C35-89C9-A3114FE3BC5C}">
      <dgm:prSet/>
      <dgm:spPr/>
      <dgm:t>
        <a:bodyPr/>
        <a:lstStyle/>
        <a:p>
          <a:endParaRPr lang="zh-CN" altLang="en-US"/>
        </a:p>
      </dgm:t>
    </dgm:pt>
    <dgm:pt modelId="{DD8CB90B-D98E-494A-9A57-9C7AFA1CCDCD}">
      <dgm:prSet/>
      <dgm:spPr/>
      <dgm:t>
        <a:bodyPr/>
        <a:lstStyle/>
        <a:p>
          <a:r>
            <a:rPr lang="zh-CN" altLang="zh-CN" smtClean="0">
              <a:effectLst/>
              <a:latin typeface="+mn-lt"/>
              <a:ea typeface="+mn-ea"/>
              <a:cs typeface="+mn-cs"/>
            </a:rPr>
            <a:t>提供丰富的操作</a:t>
          </a:r>
          <a:r>
            <a:rPr lang="zh-CN" altLang="en-US" smtClean="0">
              <a:effectLst/>
              <a:latin typeface="+mn-lt"/>
              <a:ea typeface="+mn-ea"/>
              <a:cs typeface="+mn-cs"/>
            </a:rPr>
            <a:t>，如</a:t>
          </a:r>
          <a:r>
            <a:rPr lang="en-US" altLang="zh-CN" smtClean="0">
              <a:effectLst/>
              <a:latin typeface="+mn-lt"/>
              <a:ea typeface="+mn-ea"/>
              <a:cs typeface="+mn-cs"/>
            </a:rPr>
            <a:t>filter</a:t>
          </a:r>
          <a:r>
            <a:rPr lang="zh-CN" altLang="zh-CN" smtClean="0">
              <a:effectLst/>
              <a:latin typeface="+mn-lt"/>
              <a:ea typeface="+mn-ea"/>
              <a:cs typeface="+mn-cs"/>
            </a:rPr>
            <a:t>、</a:t>
          </a:r>
          <a:r>
            <a:rPr lang="en-US" altLang="zh-CN" smtClean="0">
              <a:effectLst/>
              <a:latin typeface="+mn-lt"/>
              <a:ea typeface="+mn-ea"/>
              <a:cs typeface="+mn-cs"/>
            </a:rPr>
            <a:t>sort</a:t>
          </a:r>
          <a:r>
            <a:rPr lang="zh-CN" altLang="zh-CN" smtClean="0">
              <a:effectLst/>
              <a:latin typeface="+mn-lt"/>
              <a:ea typeface="+mn-ea"/>
              <a:cs typeface="+mn-cs"/>
            </a:rPr>
            <a:t>、</a:t>
          </a:r>
          <a:r>
            <a:rPr lang="en-US" altLang="zh-CN" smtClean="0">
              <a:effectLst/>
              <a:latin typeface="+mn-lt"/>
              <a:ea typeface="+mn-ea"/>
              <a:cs typeface="+mn-cs"/>
            </a:rPr>
            <a:t>join</a:t>
          </a:r>
          <a:r>
            <a:rPr lang="zh-CN" altLang="zh-CN" smtClean="0">
              <a:effectLst/>
              <a:latin typeface="+mn-lt"/>
              <a:ea typeface="+mn-ea"/>
              <a:cs typeface="+mn-cs"/>
            </a:rPr>
            <a:t>、</a:t>
          </a:r>
          <a:r>
            <a:rPr lang="en-US" altLang="zh-CN" smtClean="0">
              <a:effectLst/>
              <a:latin typeface="+mn-lt"/>
              <a:ea typeface="+mn-ea"/>
              <a:cs typeface="+mn-cs"/>
            </a:rPr>
            <a:t>save</a:t>
          </a:r>
          <a:r>
            <a:rPr lang="zh-CN" altLang="zh-CN" smtClean="0">
              <a:effectLst/>
              <a:latin typeface="+mn-lt"/>
              <a:ea typeface="+mn-ea"/>
              <a:cs typeface="+mn-cs"/>
            </a:rPr>
            <a:t>、</a:t>
          </a:r>
          <a:r>
            <a:rPr lang="en-US" altLang="zh-CN" smtClean="0">
              <a:effectLst/>
              <a:latin typeface="+mn-lt"/>
              <a:ea typeface="+mn-ea"/>
              <a:cs typeface="+mn-cs"/>
            </a:rPr>
            <a:t>count</a:t>
          </a:r>
          <a:r>
            <a:rPr lang="zh-CN" altLang="en-US" smtClean="0">
              <a:effectLst/>
              <a:latin typeface="+mn-lt"/>
              <a:ea typeface="+mn-ea"/>
              <a:cs typeface="+mn-cs"/>
            </a:rPr>
            <a:t>、</a:t>
          </a:r>
          <a:r>
            <a:rPr lang="en-US" altLang="zh-CN" smtClean="0">
              <a:effectLst/>
              <a:latin typeface="+mn-lt"/>
              <a:ea typeface="+mn-ea"/>
              <a:cs typeface="+mn-cs"/>
            </a:rPr>
            <a:t>groupByKey..</a:t>
          </a:r>
          <a:endParaRPr lang="zh-CN" dirty="0"/>
        </a:p>
      </dgm:t>
    </dgm:pt>
    <dgm:pt modelId="{1C9A4A92-CC74-49D4-82DA-69CD47BEEE4D}" type="parTrans" cxnId="{6F5ED24B-B787-465E-805F-5E7F5F01A0C3}">
      <dgm:prSet/>
      <dgm:spPr/>
      <dgm:t>
        <a:bodyPr/>
        <a:lstStyle/>
        <a:p>
          <a:endParaRPr lang="zh-CN" altLang="en-US"/>
        </a:p>
      </dgm:t>
    </dgm:pt>
    <dgm:pt modelId="{72501B3B-58EF-40EB-A779-B18FBCDBEF2F}" type="sibTrans" cxnId="{6F5ED24B-B787-465E-805F-5E7F5F01A0C3}">
      <dgm:prSet/>
      <dgm:spPr/>
      <dgm:t>
        <a:bodyPr/>
        <a:lstStyle/>
        <a:p>
          <a:endParaRPr lang="zh-CN" altLang="en-US"/>
        </a:p>
      </dgm:t>
    </dgm:pt>
    <dgm:pt modelId="{2C6FAFEC-4104-435D-BD29-1E519633D6E8}">
      <dgm:prSet/>
      <dgm:spPr/>
      <dgm:t>
        <a:bodyPr/>
        <a:lstStyle/>
        <a:p>
          <a:pPr rtl="0"/>
          <a:r>
            <a:rPr lang="zh-CN" altLang="zh-CN" smtClean="0">
              <a:effectLst/>
              <a:latin typeface="+mn-lt"/>
              <a:ea typeface="+mn-ea"/>
              <a:cs typeface="+mn-cs"/>
            </a:rPr>
            <a:t>图计算</a:t>
          </a:r>
          <a:endParaRPr lang="zh-CN" dirty="0"/>
        </a:p>
      </dgm:t>
    </dgm:pt>
    <dgm:pt modelId="{80299847-CD1D-4A2B-A3D0-A0B3F856FBC0}" type="parTrans" cxnId="{55771872-D4F7-4669-BFFD-84D09B13484C}">
      <dgm:prSet/>
      <dgm:spPr/>
      <dgm:t>
        <a:bodyPr/>
        <a:lstStyle/>
        <a:p>
          <a:endParaRPr lang="zh-CN" altLang="en-US"/>
        </a:p>
      </dgm:t>
    </dgm:pt>
    <dgm:pt modelId="{92822A87-BA73-4E71-B897-D24115654842}" type="sibTrans" cxnId="{55771872-D4F7-4669-BFFD-84D09B13484C}">
      <dgm:prSet/>
      <dgm:spPr/>
      <dgm:t>
        <a:bodyPr/>
        <a:lstStyle/>
        <a:p>
          <a:endParaRPr lang="zh-CN" altLang="en-US"/>
        </a:p>
      </dgm:t>
    </dgm:pt>
    <dgm:pt modelId="{885B5BC6-91B2-4E5C-87D9-064231B0EB88}" type="pres">
      <dgm:prSet presAssocID="{C1412B8A-D123-48EB-A70C-EB85CE0716C5}" presName="Name0" presStyleCnt="0">
        <dgm:presLayoutVars>
          <dgm:dir/>
          <dgm:animLvl val="lvl"/>
          <dgm:resizeHandles val="exact"/>
        </dgm:presLayoutVars>
      </dgm:prSet>
      <dgm:spPr/>
      <dgm:t>
        <a:bodyPr/>
        <a:lstStyle/>
        <a:p>
          <a:endParaRPr lang="zh-CN" altLang="en-US"/>
        </a:p>
      </dgm:t>
    </dgm:pt>
    <dgm:pt modelId="{1942D348-7F21-49AE-B0FF-AC76CAB223CF}" type="pres">
      <dgm:prSet presAssocID="{F1071853-F3A7-4843-898D-B91FF62579AF}" presName="composite" presStyleCnt="0"/>
      <dgm:spPr/>
    </dgm:pt>
    <dgm:pt modelId="{2F216979-78F5-4625-82D0-D053A2ED6DCB}" type="pres">
      <dgm:prSet presAssocID="{F1071853-F3A7-4843-898D-B91FF62579AF}" presName="parTx" presStyleLbl="alignNode1" presStyleIdx="0" presStyleCnt="3">
        <dgm:presLayoutVars>
          <dgm:chMax val="0"/>
          <dgm:chPref val="0"/>
          <dgm:bulletEnabled val="1"/>
        </dgm:presLayoutVars>
      </dgm:prSet>
      <dgm:spPr/>
      <dgm:t>
        <a:bodyPr/>
        <a:lstStyle/>
        <a:p>
          <a:endParaRPr lang="zh-CN" altLang="en-US"/>
        </a:p>
      </dgm:t>
    </dgm:pt>
    <dgm:pt modelId="{1B4EB72C-232B-4DF6-A524-D9F43B0D49E8}" type="pres">
      <dgm:prSet presAssocID="{F1071853-F3A7-4843-898D-B91FF62579AF}" presName="desTx" presStyleLbl="alignAccFollowNode1" presStyleIdx="0" presStyleCnt="3">
        <dgm:presLayoutVars>
          <dgm:bulletEnabled val="1"/>
        </dgm:presLayoutVars>
      </dgm:prSet>
      <dgm:spPr/>
      <dgm:t>
        <a:bodyPr/>
        <a:lstStyle/>
        <a:p>
          <a:endParaRPr lang="zh-CN" altLang="en-US"/>
        </a:p>
      </dgm:t>
    </dgm:pt>
    <dgm:pt modelId="{CE985F64-8E51-4E20-85AC-16343F96E2DC}" type="pres">
      <dgm:prSet presAssocID="{3516440B-D7E3-4EC6-8EC0-B8CAAE4C8189}" presName="space" presStyleCnt="0"/>
      <dgm:spPr/>
    </dgm:pt>
    <dgm:pt modelId="{73744383-79B4-4897-A788-8212E26FC547}" type="pres">
      <dgm:prSet presAssocID="{7B5E0F3F-9B47-4948-AEEC-A55E055B170C}" presName="composite" presStyleCnt="0"/>
      <dgm:spPr/>
    </dgm:pt>
    <dgm:pt modelId="{D4E56CF4-2AF9-404A-8CB6-3527D118FC6F}" type="pres">
      <dgm:prSet presAssocID="{7B5E0F3F-9B47-4948-AEEC-A55E055B170C}" presName="parTx" presStyleLbl="alignNode1" presStyleIdx="1" presStyleCnt="3">
        <dgm:presLayoutVars>
          <dgm:chMax val="0"/>
          <dgm:chPref val="0"/>
          <dgm:bulletEnabled val="1"/>
        </dgm:presLayoutVars>
      </dgm:prSet>
      <dgm:spPr/>
      <dgm:t>
        <a:bodyPr/>
        <a:lstStyle/>
        <a:p>
          <a:endParaRPr lang="zh-CN" altLang="en-US"/>
        </a:p>
      </dgm:t>
    </dgm:pt>
    <dgm:pt modelId="{52977FE4-43F4-4BDB-9114-21CA2E85B6C9}" type="pres">
      <dgm:prSet presAssocID="{7B5E0F3F-9B47-4948-AEEC-A55E055B170C}" presName="desTx" presStyleLbl="alignAccFollowNode1" presStyleIdx="1" presStyleCnt="3">
        <dgm:presLayoutVars>
          <dgm:bulletEnabled val="1"/>
        </dgm:presLayoutVars>
      </dgm:prSet>
      <dgm:spPr/>
      <dgm:t>
        <a:bodyPr/>
        <a:lstStyle/>
        <a:p>
          <a:endParaRPr lang="zh-CN" altLang="en-US"/>
        </a:p>
      </dgm:t>
    </dgm:pt>
    <dgm:pt modelId="{2BD2B3D4-D67E-4832-A186-026279DEBC95}" type="pres">
      <dgm:prSet presAssocID="{B2CF6601-5FCD-4835-A4C2-4EFD8F8BEC0C}" presName="space" presStyleCnt="0"/>
      <dgm:spPr/>
    </dgm:pt>
    <dgm:pt modelId="{7F386891-C178-4CAE-8641-535B4FBFA9B5}" type="pres">
      <dgm:prSet presAssocID="{36F87109-FB15-421E-A078-B97A59E0B3E2}" presName="composite" presStyleCnt="0"/>
      <dgm:spPr/>
    </dgm:pt>
    <dgm:pt modelId="{4F959ED2-0034-4371-8DD4-4BD6B7A7F37F}" type="pres">
      <dgm:prSet presAssocID="{36F87109-FB15-421E-A078-B97A59E0B3E2}" presName="parTx" presStyleLbl="alignNode1" presStyleIdx="2" presStyleCnt="3">
        <dgm:presLayoutVars>
          <dgm:chMax val="0"/>
          <dgm:chPref val="0"/>
          <dgm:bulletEnabled val="1"/>
        </dgm:presLayoutVars>
      </dgm:prSet>
      <dgm:spPr/>
      <dgm:t>
        <a:bodyPr/>
        <a:lstStyle/>
        <a:p>
          <a:endParaRPr lang="zh-CN" altLang="en-US"/>
        </a:p>
      </dgm:t>
    </dgm:pt>
    <dgm:pt modelId="{BA8D34B4-7F60-4FDC-A0DC-4408B091A6BA}" type="pres">
      <dgm:prSet presAssocID="{36F87109-FB15-421E-A078-B97A59E0B3E2}" presName="desTx" presStyleLbl="alignAccFollowNode1" presStyleIdx="2" presStyleCnt="3">
        <dgm:presLayoutVars>
          <dgm:bulletEnabled val="1"/>
        </dgm:presLayoutVars>
      </dgm:prSet>
      <dgm:spPr/>
      <dgm:t>
        <a:bodyPr/>
        <a:lstStyle/>
        <a:p>
          <a:endParaRPr lang="zh-CN" altLang="en-US"/>
        </a:p>
      </dgm:t>
    </dgm:pt>
  </dgm:ptLst>
  <dgm:cxnLst>
    <dgm:cxn modelId="{A890F4E0-AF4D-4613-9C5F-14855A6F8B49}" type="presOf" srcId="{A9C1321F-6128-42B6-B6E4-9A9855E753F9}" destId="{BA8D34B4-7F60-4FDC-A0DC-4408B091A6BA}" srcOrd="0" destOrd="0" presId="urn:microsoft.com/office/officeart/2005/8/layout/hList1"/>
    <dgm:cxn modelId="{06F3AA40-93A7-4A69-8998-A08050955EC3}" srcId="{7B5E0F3F-9B47-4948-AEEC-A55E055B170C}" destId="{4DDF8D9F-0A9C-4909-B97C-8726D2F66E0D}" srcOrd="0" destOrd="0" parTransId="{1307BAF8-55A9-416A-8401-2E5AD893C41D}" sibTransId="{76EF85F2-FD2D-4443-83DE-93B4E5525122}"/>
    <dgm:cxn modelId="{6F5ED24B-B787-465E-805F-5E7F5F01A0C3}" srcId="{36F87109-FB15-421E-A078-B97A59E0B3E2}" destId="{DD8CB90B-D98E-494A-9A57-9C7AFA1CCDCD}" srcOrd="1" destOrd="0" parTransId="{1C9A4A92-CC74-49D4-82DA-69CD47BEEE4D}" sibTransId="{72501B3B-58EF-40EB-A779-B18FBCDBEF2F}"/>
    <dgm:cxn modelId="{62946CF0-319B-455B-B7C5-D9F0E0BB7A4F}" type="presOf" srcId="{B77DCA98-3FDC-4842-9D4B-E7156AAE691B}" destId="{52977FE4-43F4-4BDB-9114-21CA2E85B6C9}" srcOrd="0" destOrd="1" presId="urn:microsoft.com/office/officeart/2005/8/layout/hList1"/>
    <dgm:cxn modelId="{D1536581-E465-4A17-BC20-B52244449052}" srcId="{C1412B8A-D123-48EB-A70C-EB85CE0716C5}" destId="{F1071853-F3A7-4843-898D-B91FF62579AF}" srcOrd="0" destOrd="0" parTransId="{29A3AD41-4C3F-430B-A2B3-BA90DD66AC8B}" sibTransId="{3516440B-D7E3-4EC6-8EC0-B8CAAE4C8189}"/>
    <dgm:cxn modelId="{B8F5BA0C-85E7-4392-85ED-6844674FFD7F}" srcId="{36F87109-FB15-421E-A078-B97A59E0B3E2}" destId="{268B3925-F3EC-4FF2-AFDB-7B70BFB18E30}" srcOrd="2" destOrd="0" parTransId="{3F263895-EF1D-4E3B-80FC-462972AF1BD1}" sibTransId="{34B98BFF-6F26-4A39-B31C-7D015BEADA3D}"/>
    <dgm:cxn modelId="{C2F9CCF2-FAD9-4EA3-A588-28C63C85AEAE}" type="presOf" srcId="{DD8CB90B-D98E-494A-9A57-9C7AFA1CCDCD}" destId="{BA8D34B4-7F60-4FDC-A0DC-4408B091A6BA}" srcOrd="0" destOrd="1" presId="urn:microsoft.com/office/officeart/2005/8/layout/hList1"/>
    <dgm:cxn modelId="{544A77C4-8433-4D00-B9FF-D77680DB8C0C}" srcId="{C1412B8A-D123-48EB-A70C-EB85CE0716C5}" destId="{7B5E0F3F-9B47-4948-AEEC-A55E055B170C}" srcOrd="1" destOrd="0" parTransId="{1E2D567C-7029-4009-BCF6-262C1345305B}" sibTransId="{B2CF6601-5FCD-4835-A4C2-4EFD8F8BEC0C}"/>
    <dgm:cxn modelId="{8B185AB1-D794-4B1D-8129-8015B2D60608}" type="presOf" srcId="{2C6FAFEC-4104-435D-BD29-1E519633D6E8}" destId="{52977FE4-43F4-4BDB-9114-21CA2E85B6C9}" srcOrd="0" destOrd="2" presId="urn:microsoft.com/office/officeart/2005/8/layout/hList1"/>
    <dgm:cxn modelId="{E6759F71-5053-46D5-88B6-A3540D5B9612}" type="presOf" srcId="{7B5E0F3F-9B47-4948-AEEC-A55E055B170C}" destId="{D4E56CF4-2AF9-404A-8CB6-3527D118FC6F}" srcOrd="0" destOrd="0" presId="urn:microsoft.com/office/officeart/2005/8/layout/hList1"/>
    <dgm:cxn modelId="{8C631531-B04D-49BC-8A75-F2A1AF4F16A2}" srcId="{C1412B8A-D123-48EB-A70C-EB85CE0716C5}" destId="{36F87109-FB15-421E-A078-B97A59E0B3E2}" srcOrd="2" destOrd="0" parTransId="{33A46C3F-6CCA-4F25-AB88-67ECA4D4F4F2}" sibTransId="{07704995-4EF5-457B-A143-F5CA42F4D641}"/>
    <dgm:cxn modelId="{9F68D609-8ACF-4782-B6A1-24D322C56C91}" type="presOf" srcId="{4DDF8D9F-0A9C-4909-B97C-8726D2F66E0D}" destId="{52977FE4-43F4-4BDB-9114-21CA2E85B6C9}" srcOrd="0" destOrd="0" presId="urn:microsoft.com/office/officeart/2005/8/layout/hList1"/>
    <dgm:cxn modelId="{BC0C420E-0986-4D83-919A-CDBCEE3D6C3E}" srcId="{36F87109-FB15-421E-A078-B97A59E0B3E2}" destId="{A9C1321F-6128-42B6-B6E4-9A9855E753F9}" srcOrd="0" destOrd="0" parTransId="{80F69809-74C2-4365-A4E3-020161307AFB}" sibTransId="{6E3FC50B-3F0A-44BD-9D33-6BA40F276767}"/>
    <dgm:cxn modelId="{7C821D21-B2C8-4E73-9A03-7F9ACD9FCC9B}" type="presOf" srcId="{6CC4F770-B415-43AF-AD66-16F6FEE3DBBF}" destId="{BA8D34B4-7F60-4FDC-A0DC-4408B091A6BA}" srcOrd="0" destOrd="3" presId="urn:microsoft.com/office/officeart/2005/8/layout/hList1"/>
    <dgm:cxn modelId="{59C78C56-AEC3-4A49-A66C-F7E30B5F3BC2}" type="presOf" srcId="{12172C03-34DA-4FF6-82F9-58F43859E4BB}" destId="{1B4EB72C-232B-4DF6-A524-D9F43B0D49E8}" srcOrd="0" destOrd="0" presId="urn:microsoft.com/office/officeart/2005/8/layout/hList1"/>
    <dgm:cxn modelId="{20976BE6-8CF1-4B24-9B37-86782479DF2C}" type="presOf" srcId="{C1412B8A-D123-48EB-A70C-EB85CE0716C5}" destId="{885B5BC6-91B2-4E5C-87D9-064231B0EB88}" srcOrd="0" destOrd="0" presId="urn:microsoft.com/office/officeart/2005/8/layout/hList1"/>
    <dgm:cxn modelId="{DA47E1D3-0817-49EC-9158-66AE6FD2C4F1}" type="presOf" srcId="{268B3925-F3EC-4FF2-AFDB-7B70BFB18E30}" destId="{BA8D34B4-7F60-4FDC-A0DC-4408B091A6BA}" srcOrd="0" destOrd="2" presId="urn:microsoft.com/office/officeart/2005/8/layout/hList1"/>
    <dgm:cxn modelId="{CDF58380-550E-44ED-83ED-D7372A859EAE}" type="presOf" srcId="{36F87109-FB15-421E-A078-B97A59E0B3E2}" destId="{4F959ED2-0034-4371-8DD4-4BD6B7A7F37F}" srcOrd="0" destOrd="0" presId="urn:microsoft.com/office/officeart/2005/8/layout/hList1"/>
    <dgm:cxn modelId="{5E69AEBF-E8DE-4C35-89C9-A3114FE3BC5C}" srcId="{7B5E0F3F-9B47-4948-AEEC-A55E055B170C}" destId="{B77DCA98-3FDC-4842-9D4B-E7156AAE691B}" srcOrd="1" destOrd="0" parTransId="{DAAC6DDD-4EE3-4CE8-9923-6B6F0F6DD333}" sibTransId="{D42BADBC-CC09-4391-B9A2-73668DA936FE}"/>
    <dgm:cxn modelId="{DB3A5021-7AC2-4E5A-9E22-D7417F418309}" type="presOf" srcId="{F1071853-F3A7-4843-898D-B91FF62579AF}" destId="{2F216979-78F5-4625-82D0-D053A2ED6DCB}" srcOrd="0" destOrd="0" presId="urn:microsoft.com/office/officeart/2005/8/layout/hList1"/>
    <dgm:cxn modelId="{E4F1E740-01E2-4578-B930-02EF8ED31FB8}" type="presOf" srcId="{0B7A9BF9-4681-4842-BEA0-D35BA13403E7}" destId="{1B4EB72C-232B-4DF6-A524-D9F43B0D49E8}" srcOrd="0" destOrd="1" presId="urn:microsoft.com/office/officeart/2005/8/layout/hList1"/>
    <dgm:cxn modelId="{D10ABB3D-B077-4BFD-B6D4-17FB4BF0B34D}" srcId="{F1071853-F3A7-4843-898D-B91FF62579AF}" destId="{0B7A9BF9-4681-4842-BEA0-D35BA13403E7}" srcOrd="1" destOrd="0" parTransId="{F43783B4-0DC7-43AF-933E-8D23692BA2AC}" sibTransId="{1DC32C1C-A325-4EC7-99CB-7894700D9AB1}"/>
    <dgm:cxn modelId="{55771872-D4F7-4669-BFFD-84D09B13484C}" srcId="{7B5E0F3F-9B47-4948-AEEC-A55E055B170C}" destId="{2C6FAFEC-4104-435D-BD29-1E519633D6E8}" srcOrd="2" destOrd="0" parTransId="{80299847-CD1D-4A2B-A3D0-A0B3F856FBC0}" sibTransId="{92822A87-BA73-4E71-B897-D24115654842}"/>
    <dgm:cxn modelId="{EE64F208-EF0E-4DF9-A26C-D69DD41E919F}" srcId="{36F87109-FB15-421E-A078-B97A59E0B3E2}" destId="{6CC4F770-B415-43AF-AD66-16F6FEE3DBBF}" srcOrd="3" destOrd="0" parTransId="{158EAE8C-C34D-4BEB-A455-35F5B3050243}" sibTransId="{3A21937C-EC7C-4BC2-A6EF-CD60949852C4}"/>
    <dgm:cxn modelId="{A47DB7E7-A744-4302-955D-FE4B3966A713}" srcId="{F1071853-F3A7-4843-898D-B91FF62579AF}" destId="{12172C03-34DA-4FF6-82F9-58F43859E4BB}" srcOrd="0" destOrd="0" parTransId="{E039AFD8-1E16-4FC4-B23F-984A29143982}" sibTransId="{AC20C52D-E89E-414F-84FA-E0CE6C5ED826}"/>
    <dgm:cxn modelId="{36AC1307-C342-4BC1-A088-B9B431078E6E}" type="presParOf" srcId="{885B5BC6-91B2-4E5C-87D9-064231B0EB88}" destId="{1942D348-7F21-49AE-B0FF-AC76CAB223CF}" srcOrd="0" destOrd="0" presId="urn:microsoft.com/office/officeart/2005/8/layout/hList1"/>
    <dgm:cxn modelId="{EB4B0AB6-144E-4DB0-B3DC-0BF6AB2B77EB}" type="presParOf" srcId="{1942D348-7F21-49AE-B0FF-AC76CAB223CF}" destId="{2F216979-78F5-4625-82D0-D053A2ED6DCB}" srcOrd="0" destOrd="0" presId="urn:microsoft.com/office/officeart/2005/8/layout/hList1"/>
    <dgm:cxn modelId="{EB016AA9-1320-4AB0-9055-BFB0A5591EF9}" type="presParOf" srcId="{1942D348-7F21-49AE-B0FF-AC76CAB223CF}" destId="{1B4EB72C-232B-4DF6-A524-D9F43B0D49E8}" srcOrd="1" destOrd="0" presId="urn:microsoft.com/office/officeart/2005/8/layout/hList1"/>
    <dgm:cxn modelId="{7A853EBA-64E9-4EDF-B80C-3969FA7FD46F}" type="presParOf" srcId="{885B5BC6-91B2-4E5C-87D9-064231B0EB88}" destId="{CE985F64-8E51-4E20-85AC-16343F96E2DC}" srcOrd="1" destOrd="0" presId="urn:microsoft.com/office/officeart/2005/8/layout/hList1"/>
    <dgm:cxn modelId="{ADF3CCC6-F869-42FC-A77F-9581496F87BC}" type="presParOf" srcId="{885B5BC6-91B2-4E5C-87D9-064231B0EB88}" destId="{73744383-79B4-4897-A788-8212E26FC547}" srcOrd="2" destOrd="0" presId="urn:microsoft.com/office/officeart/2005/8/layout/hList1"/>
    <dgm:cxn modelId="{E50D8AEF-FF2F-4E88-B6D2-9478E8D3D319}" type="presParOf" srcId="{73744383-79B4-4897-A788-8212E26FC547}" destId="{D4E56CF4-2AF9-404A-8CB6-3527D118FC6F}" srcOrd="0" destOrd="0" presId="urn:microsoft.com/office/officeart/2005/8/layout/hList1"/>
    <dgm:cxn modelId="{72B094AC-8135-4BF9-97E8-41E12C9C2531}" type="presParOf" srcId="{73744383-79B4-4897-A788-8212E26FC547}" destId="{52977FE4-43F4-4BDB-9114-21CA2E85B6C9}" srcOrd="1" destOrd="0" presId="urn:microsoft.com/office/officeart/2005/8/layout/hList1"/>
    <dgm:cxn modelId="{75153976-F4C2-4153-B049-1515054D445D}" type="presParOf" srcId="{885B5BC6-91B2-4E5C-87D9-064231B0EB88}" destId="{2BD2B3D4-D67E-4832-A186-026279DEBC95}" srcOrd="3" destOrd="0" presId="urn:microsoft.com/office/officeart/2005/8/layout/hList1"/>
    <dgm:cxn modelId="{715119DA-33ED-43D8-B9F4-11B439A951E1}" type="presParOf" srcId="{885B5BC6-91B2-4E5C-87D9-064231B0EB88}" destId="{7F386891-C178-4CAE-8641-535B4FBFA9B5}" srcOrd="4" destOrd="0" presId="urn:microsoft.com/office/officeart/2005/8/layout/hList1"/>
    <dgm:cxn modelId="{6FBB3655-1BF7-48CA-B3F7-0438800A1368}" type="presParOf" srcId="{7F386891-C178-4CAE-8641-535B4FBFA9B5}" destId="{4F959ED2-0034-4371-8DD4-4BD6B7A7F37F}" srcOrd="0" destOrd="0" presId="urn:microsoft.com/office/officeart/2005/8/layout/hList1"/>
    <dgm:cxn modelId="{ACCDC133-0D38-4100-BD49-6D8530E32019}" type="presParOf" srcId="{7F386891-C178-4CAE-8641-535B4FBFA9B5}" destId="{BA8D34B4-7F60-4FDC-A0DC-4408B091A6B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A79031E-26BA-4D26-8B3A-110C528CEDB0}"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3B16B85C-99D3-4489-9AF2-6CBCB738678B}">
      <dgm:prSet custT="1"/>
      <dgm:spPr/>
      <dgm:t>
        <a:bodyPr/>
        <a:lstStyle/>
        <a:p>
          <a:pPr rtl="0"/>
          <a:r>
            <a:rPr lang="en-US" sz="2400" smtClean="0"/>
            <a:t>Standalone</a:t>
          </a:r>
          <a:r>
            <a:rPr lang="zh-CN" sz="2400" smtClean="0"/>
            <a:t>模式</a:t>
          </a:r>
          <a:endParaRPr lang="zh-CN" sz="2400"/>
        </a:p>
      </dgm:t>
    </dgm:pt>
    <dgm:pt modelId="{15249459-7E6D-45D2-AB71-FEDD2B15E9CA}" type="parTrans" cxnId="{99A71382-B0B7-45DA-9FAA-28651BA8D5C8}">
      <dgm:prSet/>
      <dgm:spPr/>
      <dgm:t>
        <a:bodyPr/>
        <a:lstStyle/>
        <a:p>
          <a:endParaRPr lang="zh-CN" altLang="en-US" sz="1400"/>
        </a:p>
      </dgm:t>
    </dgm:pt>
    <dgm:pt modelId="{C9953D90-1212-47FE-BE5A-D218CFAE6C63}" type="sibTrans" cxnId="{99A71382-B0B7-45DA-9FAA-28651BA8D5C8}">
      <dgm:prSet/>
      <dgm:spPr/>
      <dgm:t>
        <a:bodyPr/>
        <a:lstStyle/>
        <a:p>
          <a:endParaRPr lang="zh-CN" altLang="en-US" sz="1400"/>
        </a:p>
      </dgm:t>
    </dgm:pt>
    <dgm:pt modelId="{C23BC0E6-3C6A-49F7-A093-D9C5594FC135}">
      <dgm:prSet custT="1"/>
      <dgm:spPr/>
      <dgm:t>
        <a:bodyPr/>
        <a:lstStyle/>
        <a:p>
          <a:pPr rtl="0"/>
          <a:r>
            <a:rPr lang="en-US" sz="2400" dirty="0" smtClean="0"/>
            <a:t>Spark</a:t>
          </a:r>
          <a:r>
            <a:rPr lang="zh-CN" sz="2400" dirty="0" smtClean="0"/>
            <a:t>自带的简单集群管理模式</a:t>
          </a:r>
          <a:endParaRPr lang="zh-CN" sz="2400" dirty="0"/>
        </a:p>
      </dgm:t>
    </dgm:pt>
    <dgm:pt modelId="{46ACACB2-07BD-49F9-A676-C173C547768F}" type="parTrans" cxnId="{43AF8093-D65C-4C8D-BA52-BE1D626F4F66}">
      <dgm:prSet/>
      <dgm:spPr/>
      <dgm:t>
        <a:bodyPr/>
        <a:lstStyle/>
        <a:p>
          <a:endParaRPr lang="zh-CN" altLang="en-US" sz="1400"/>
        </a:p>
      </dgm:t>
    </dgm:pt>
    <dgm:pt modelId="{D10BA352-DC2A-4EF2-80BF-7F861AD2AC27}" type="sibTrans" cxnId="{43AF8093-D65C-4C8D-BA52-BE1D626F4F66}">
      <dgm:prSet/>
      <dgm:spPr/>
      <dgm:t>
        <a:bodyPr/>
        <a:lstStyle/>
        <a:p>
          <a:endParaRPr lang="zh-CN" altLang="en-US" sz="1400"/>
        </a:p>
      </dgm:t>
    </dgm:pt>
    <dgm:pt modelId="{790374AB-0074-4387-9C8C-5DB836D94C63}">
      <dgm:prSet custT="1"/>
      <dgm:spPr/>
      <dgm:t>
        <a:bodyPr/>
        <a:lstStyle/>
        <a:p>
          <a:pPr rtl="0"/>
          <a:r>
            <a:rPr lang="en-US" sz="2400" smtClean="0"/>
            <a:t>YARN</a:t>
          </a:r>
          <a:r>
            <a:rPr lang="zh-CN" sz="2400" smtClean="0"/>
            <a:t>模式</a:t>
          </a:r>
          <a:endParaRPr lang="zh-CN" sz="2400"/>
        </a:p>
      </dgm:t>
    </dgm:pt>
    <dgm:pt modelId="{26D163AF-2779-4ECC-940E-06DF99EAD7B6}" type="parTrans" cxnId="{80621BD8-B20C-4E89-BF7C-683CB1EB29AC}">
      <dgm:prSet/>
      <dgm:spPr/>
      <dgm:t>
        <a:bodyPr/>
        <a:lstStyle/>
        <a:p>
          <a:endParaRPr lang="zh-CN" altLang="en-US" sz="1400"/>
        </a:p>
      </dgm:t>
    </dgm:pt>
    <dgm:pt modelId="{20328BD0-9499-42A7-8014-6C187DD833B9}" type="sibTrans" cxnId="{80621BD8-B20C-4E89-BF7C-683CB1EB29AC}">
      <dgm:prSet/>
      <dgm:spPr/>
      <dgm:t>
        <a:bodyPr/>
        <a:lstStyle/>
        <a:p>
          <a:endParaRPr lang="zh-CN" altLang="en-US" sz="1400"/>
        </a:p>
      </dgm:t>
    </dgm:pt>
    <dgm:pt modelId="{CDFA78EC-2524-4DCE-9DFF-B4E6637F518C}">
      <dgm:prSet custT="1"/>
      <dgm:spPr/>
      <dgm:t>
        <a:bodyPr/>
        <a:lstStyle/>
        <a:p>
          <a:pPr rtl="0"/>
          <a:r>
            <a:rPr lang="en-US" sz="2400" smtClean="0"/>
            <a:t>Hadoop 2.0 </a:t>
          </a:r>
          <a:r>
            <a:rPr lang="zh-CN" sz="2400" smtClean="0"/>
            <a:t>中的资源管理系统</a:t>
          </a:r>
          <a:endParaRPr lang="zh-CN" sz="2400"/>
        </a:p>
      </dgm:t>
    </dgm:pt>
    <dgm:pt modelId="{E7BD8624-1CC1-4B88-819E-0DCD320467F4}" type="parTrans" cxnId="{08AEA41F-934E-46E7-83D8-1ED509BC5D22}">
      <dgm:prSet/>
      <dgm:spPr/>
      <dgm:t>
        <a:bodyPr/>
        <a:lstStyle/>
        <a:p>
          <a:endParaRPr lang="zh-CN" altLang="en-US" sz="1400"/>
        </a:p>
      </dgm:t>
    </dgm:pt>
    <dgm:pt modelId="{ECB8A7A0-2F70-4073-8F54-9AEA6D6C748E}" type="sibTrans" cxnId="{08AEA41F-934E-46E7-83D8-1ED509BC5D22}">
      <dgm:prSet/>
      <dgm:spPr/>
      <dgm:t>
        <a:bodyPr/>
        <a:lstStyle/>
        <a:p>
          <a:endParaRPr lang="zh-CN" altLang="en-US" sz="1400"/>
        </a:p>
      </dgm:t>
    </dgm:pt>
    <dgm:pt modelId="{7C9E7AFF-0080-4775-85DE-D6C55C832DE2}">
      <dgm:prSet custT="1"/>
      <dgm:spPr/>
      <dgm:t>
        <a:bodyPr/>
        <a:lstStyle/>
        <a:p>
          <a:pPr rtl="0"/>
          <a:r>
            <a:rPr lang="en-US" sz="2400" smtClean="0"/>
            <a:t>Mesos</a:t>
          </a:r>
          <a:r>
            <a:rPr lang="zh-CN" sz="2400" smtClean="0"/>
            <a:t>模式</a:t>
          </a:r>
          <a:endParaRPr lang="zh-CN" sz="2400"/>
        </a:p>
      </dgm:t>
    </dgm:pt>
    <dgm:pt modelId="{5EF21EB9-7650-4084-913B-4D06C9C372A2}" type="parTrans" cxnId="{E41CB4D3-C5DE-40E3-B061-AD6586B714DF}">
      <dgm:prSet/>
      <dgm:spPr/>
      <dgm:t>
        <a:bodyPr/>
        <a:lstStyle/>
        <a:p>
          <a:endParaRPr lang="zh-CN" altLang="en-US" sz="1400"/>
        </a:p>
      </dgm:t>
    </dgm:pt>
    <dgm:pt modelId="{0F6B00CE-7273-4102-85B6-4F57D6659D97}" type="sibTrans" cxnId="{E41CB4D3-C5DE-40E3-B061-AD6586B714DF}">
      <dgm:prSet/>
      <dgm:spPr/>
      <dgm:t>
        <a:bodyPr/>
        <a:lstStyle/>
        <a:p>
          <a:endParaRPr lang="zh-CN" altLang="en-US" sz="1400"/>
        </a:p>
      </dgm:t>
    </dgm:pt>
    <dgm:pt modelId="{0D6B28C6-C989-4CF7-B5BF-441F8D05FEB5}">
      <dgm:prSet custT="1"/>
      <dgm:spPr/>
      <dgm:t>
        <a:bodyPr/>
        <a:lstStyle/>
        <a:p>
          <a:pPr rtl="0"/>
          <a:r>
            <a:rPr lang="en-US" sz="2400" dirty="0" smtClean="0"/>
            <a:t>Apache</a:t>
          </a:r>
          <a:r>
            <a:rPr lang="zh-CN" sz="2400" dirty="0" smtClean="0"/>
            <a:t>旗下的开源分布式资源管理框架</a:t>
          </a:r>
          <a:endParaRPr lang="zh-CN" sz="2400" dirty="0"/>
        </a:p>
      </dgm:t>
    </dgm:pt>
    <dgm:pt modelId="{38D557AB-64EA-44C0-B0AA-48AC1DCEBFE5}" type="parTrans" cxnId="{15F89373-B422-43C1-B9D8-5C1BCEB784E6}">
      <dgm:prSet/>
      <dgm:spPr/>
      <dgm:t>
        <a:bodyPr/>
        <a:lstStyle/>
        <a:p>
          <a:endParaRPr lang="zh-CN" altLang="en-US" sz="1400"/>
        </a:p>
      </dgm:t>
    </dgm:pt>
    <dgm:pt modelId="{8535C948-AFC9-4BEE-9508-4845C3CEAA00}" type="sibTrans" cxnId="{15F89373-B422-43C1-B9D8-5C1BCEB784E6}">
      <dgm:prSet/>
      <dgm:spPr/>
      <dgm:t>
        <a:bodyPr/>
        <a:lstStyle/>
        <a:p>
          <a:endParaRPr lang="zh-CN" altLang="en-US" sz="1400"/>
        </a:p>
      </dgm:t>
    </dgm:pt>
    <dgm:pt modelId="{FA389C76-7073-4048-8B43-56720FA8C41D}">
      <dgm:prSet custT="1"/>
      <dgm:spPr/>
      <dgm:t>
        <a:bodyPr/>
        <a:lstStyle/>
        <a:p>
          <a:pPr rtl="0"/>
          <a:r>
            <a:rPr lang="zh-CN" sz="2400" dirty="0" smtClean="0"/>
            <a:t>起源于</a:t>
          </a:r>
          <a:r>
            <a:rPr lang="en-US" sz="2400" dirty="0" smtClean="0"/>
            <a:t>Google</a:t>
          </a:r>
          <a:r>
            <a:rPr lang="zh-CN" sz="2400" dirty="0" smtClean="0"/>
            <a:t>的数据中心资源管理系统</a:t>
          </a:r>
          <a:r>
            <a:rPr lang="en-US" sz="2400" dirty="0" smtClean="0"/>
            <a:t>Borg</a:t>
          </a:r>
          <a:r>
            <a:rPr lang="zh-CN" sz="2400" dirty="0" smtClean="0"/>
            <a:t>。</a:t>
          </a:r>
          <a:endParaRPr lang="zh-CN" sz="2400" dirty="0"/>
        </a:p>
      </dgm:t>
    </dgm:pt>
    <dgm:pt modelId="{9B573EF8-35EB-4840-9865-62FEBF53E7C6}" type="parTrans" cxnId="{5BBD2095-10D7-4203-97A0-65ED0F9A9038}">
      <dgm:prSet/>
      <dgm:spPr/>
      <dgm:t>
        <a:bodyPr/>
        <a:lstStyle/>
        <a:p>
          <a:endParaRPr lang="zh-CN" altLang="en-US"/>
        </a:p>
      </dgm:t>
    </dgm:pt>
    <dgm:pt modelId="{3AB126F1-E2A5-45AE-8DD8-9BB40E8B3714}" type="sibTrans" cxnId="{5BBD2095-10D7-4203-97A0-65ED0F9A9038}">
      <dgm:prSet/>
      <dgm:spPr/>
      <dgm:t>
        <a:bodyPr/>
        <a:lstStyle/>
        <a:p>
          <a:endParaRPr lang="zh-CN" altLang="en-US"/>
        </a:p>
      </dgm:t>
    </dgm:pt>
    <dgm:pt modelId="{205173D8-07D1-46FF-BC0D-F58BEBAF67B2}">
      <dgm:prSet custT="1"/>
      <dgm:spPr/>
      <dgm:t>
        <a:bodyPr/>
        <a:lstStyle/>
        <a:p>
          <a:pPr rtl="0"/>
          <a:r>
            <a:rPr lang="zh-CN" sz="2400" dirty="0" smtClean="0"/>
            <a:t>可单独部署到一个集群中，</a:t>
          </a:r>
          <a:r>
            <a:rPr lang="zh-CN" sz="2400" dirty="0" smtClean="0">
              <a:solidFill>
                <a:srgbClr val="FF0000"/>
              </a:solidFill>
            </a:rPr>
            <a:t>无需依赖任何其他资源管理系统</a:t>
          </a:r>
          <a:endParaRPr lang="zh-CN" sz="2400" dirty="0">
            <a:solidFill>
              <a:srgbClr val="FF0000"/>
            </a:solidFill>
          </a:endParaRPr>
        </a:p>
      </dgm:t>
    </dgm:pt>
    <dgm:pt modelId="{7082A533-A8D3-40A2-B3D6-83BB68B6868D}" type="parTrans" cxnId="{125BC207-2F97-4213-96BB-EED4798ECD6C}">
      <dgm:prSet/>
      <dgm:spPr/>
      <dgm:t>
        <a:bodyPr/>
        <a:lstStyle/>
        <a:p>
          <a:endParaRPr lang="zh-CN" altLang="en-US"/>
        </a:p>
      </dgm:t>
    </dgm:pt>
    <dgm:pt modelId="{B1048602-6CC6-4290-A2E8-5B30B187728C}" type="sibTrans" cxnId="{125BC207-2F97-4213-96BB-EED4798ECD6C}">
      <dgm:prSet/>
      <dgm:spPr/>
      <dgm:t>
        <a:bodyPr/>
        <a:lstStyle/>
        <a:p>
          <a:endParaRPr lang="zh-CN" altLang="en-US"/>
        </a:p>
      </dgm:t>
    </dgm:pt>
    <dgm:pt modelId="{64C29782-8143-424E-8213-5F8106B589AE}" type="pres">
      <dgm:prSet presAssocID="{3A79031E-26BA-4D26-8B3A-110C528CEDB0}" presName="Name0" presStyleCnt="0">
        <dgm:presLayoutVars>
          <dgm:dir/>
          <dgm:animLvl val="lvl"/>
          <dgm:resizeHandles val="exact"/>
        </dgm:presLayoutVars>
      </dgm:prSet>
      <dgm:spPr/>
      <dgm:t>
        <a:bodyPr/>
        <a:lstStyle/>
        <a:p>
          <a:endParaRPr lang="zh-CN" altLang="en-US"/>
        </a:p>
      </dgm:t>
    </dgm:pt>
    <dgm:pt modelId="{BA7920ED-CD0C-45CC-AA0D-481D1EE785D9}" type="pres">
      <dgm:prSet presAssocID="{3B16B85C-99D3-4489-9AF2-6CBCB738678B}" presName="composite" presStyleCnt="0"/>
      <dgm:spPr/>
    </dgm:pt>
    <dgm:pt modelId="{A76D48D1-E99F-470C-8106-3AFBF68F7B51}" type="pres">
      <dgm:prSet presAssocID="{3B16B85C-99D3-4489-9AF2-6CBCB738678B}" presName="parTx" presStyleLbl="alignNode1" presStyleIdx="0" presStyleCnt="3">
        <dgm:presLayoutVars>
          <dgm:chMax val="0"/>
          <dgm:chPref val="0"/>
          <dgm:bulletEnabled val="1"/>
        </dgm:presLayoutVars>
      </dgm:prSet>
      <dgm:spPr/>
      <dgm:t>
        <a:bodyPr/>
        <a:lstStyle/>
        <a:p>
          <a:endParaRPr lang="zh-CN" altLang="en-US"/>
        </a:p>
      </dgm:t>
    </dgm:pt>
    <dgm:pt modelId="{D4AA350A-79EF-4ACF-9B7F-B53DC0D4DF18}" type="pres">
      <dgm:prSet presAssocID="{3B16B85C-99D3-4489-9AF2-6CBCB738678B}" presName="desTx" presStyleLbl="alignAccFollowNode1" presStyleIdx="0" presStyleCnt="3">
        <dgm:presLayoutVars>
          <dgm:bulletEnabled val="1"/>
        </dgm:presLayoutVars>
      </dgm:prSet>
      <dgm:spPr/>
      <dgm:t>
        <a:bodyPr/>
        <a:lstStyle/>
        <a:p>
          <a:endParaRPr lang="zh-CN" altLang="en-US"/>
        </a:p>
      </dgm:t>
    </dgm:pt>
    <dgm:pt modelId="{D99112F3-F2F2-4564-8481-80278A5D0ACA}" type="pres">
      <dgm:prSet presAssocID="{C9953D90-1212-47FE-BE5A-D218CFAE6C63}" presName="space" presStyleCnt="0"/>
      <dgm:spPr/>
    </dgm:pt>
    <dgm:pt modelId="{DF2A9E3E-22E2-43C8-BD53-6E34689944C3}" type="pres">
      <dgm:prSet presAssocID="{790374AB-0074-4387-9C8C-5DB836D94C63}" presName="composite" presStyleCnt="0"/>
      <dgm:spPr/>
    </dgm:pt>
    <dgm:pt modelId="{6D1D7BD5-F424-4A9A-9B1A-168246D35954}" type="pres">
      <dgm:prSet presAssocID="{790374AB-0074-4387-9C8C-5DB836D94C63}" presName="parTx" presStyleLbl="alignNode1" presStyleIdx="1" presStyleCnt="3">
        <dgm:presLayoutVars>
          <dgm:chMax val="0"/>
          <dgm:chPref val="0"/>
          <dgm:bulletEnabled val="1"/>
        </dgm:presLayoutVars>
      </dgm:prSet>
      <dgm:spPr/>
      <dgm:t>
        <a:bodyPr/>
        <a:lstStyle/>
        <a:p>
          <a:endParaRPr lang="zh-CN" altLang="en-US"/>
        </a:p>
      </dgm:t>
    </dgm:pt>
    <dgm:pt modelId="{65669D17-7572-4DB7-9937-AE7EFCE9C27A}" type="pres">
      <dgm:prSet presAssocID="{790374AB-0074-4387-9C8C-5DB836D94C63}" presName="desTx" presStyleLbl="alignAccFollowNode1" presStyleIdx="1" presStyleCnt="3">
        <dgm:presLayoutVars>
          <dgm:bulletEnabled val="1"/>
        </dgm:presLayoutVars>
      </dgm:prSet>
      <dgm:spPr/>
      <dgm:t>
        <a:bodyPr/>
        <a:lstStyle/>
        <a:p>
          <a:endParaRPr lang="zh-CN" altLang="en-US"/>
        </a:p>
      </dgm:t>
    </dgm:pt>
    <dgm:pt modelId="{8FB5A3C3-1B42-44B4-8BC6-989AA74893C8}" type="pres">
      <dgm:prSet presAssocID="{20328BD0-9499-42A7-8014-6C187DD833B9}" presName="space" presStyleCnt="0"/>
      <dgm:spPr/>
    </dgm:pt>
    <dgm:pt modelId="{7EE1DB43-5DD9-43D6-98D5-1ED5C24CACCD}" type="pres">
      <dgm:prSet presAssocID="{7C9E7AFF-0080-4775-85DE-D6C55C832DE2}" presName="composite" presStyleCnt="0"/>
      <dgm:spPr/>
    </dgm:pt>
    <dgm:pt modelId="{1C8FB962-C726-4BE9-9303-E063040EF7BF}" type="pres">
      <dgm:prSet presAssocID="{7C9E7AFF-0080-4775-85DE-D6C55C832DE2}" presName="parTx" presStyleLbl="alignNode1" presStyleIdx="2" presStyleCnt="3">
        <dgm:presLayoutVars>
          <dgm:chMax val="0"/>
          <dgm:chPref val="0"/>
          <dgm:bulletEnabled val="1"/>
        </dgm:presLayoutVars>
      </dgm:prSet>
      <dgm:spPr/>
      <dgm:t>
        <a:bodyPr/>
        <a:lstStyle/>
        <a:p>
          <a:endParaRPr lang="zh-CN" altLang="en-US"/>
        </a:p>
      </dgm:t>
    </dgm:pt>
    <dgm:pt modelId="{C4DC1BDE-1484-49CA-9B9E-698A6D49E142}" type="pres">
      <dgm:prSet presAssocID="{7C9E7AFF-0080-4775-85DE-D6C55C832DE2}" presName="desTx" presStyleLbl="alignAccFollowNode1" presStyleIdx="2" presStyleCnt="3">
        <dgm:presLayoutVars>
          <dgm:bulletEnabled val="1"/>
        </dgm:presLayoutVars>
      </dgm:prSet>
      <dgm:spPr/>
      <dgm:t>
        <a:bodyPr/>
        <a:lstStyle/>
        <a:p>
          <a:endParaRPr lang="zh-CN" altLang="en-US"/>
        </a:p>
      </dgm:t>
    </dgm:pt>
  </dgm:ptLst>
  <dgm:cxnLst>
    <dgm:cxn modelId="{15F89373-B422-43C1-B9D8-5C1BCEB784E6}" srcId="{7C9E7AFF-0080-4775-85DE-D6C55C832DE2}" destId="{0D6B28C6-C989-4CF7-B5BF-441F8D05FEB5}" srcOrd="0" destOrd="0" parTransId="{38D557AB-64EA-44C0-B0AA-48AC1DCEBFE5}" sibTransId="{8535C948-AFC9-4BEE-9508-4845C3CEAA00}"/>
    <dgm:cxn modelId="{9C7D3FE8-3537-49FF-B876-6E4E1FE77BF6}" type="presOf" srcId="{790374AB-0074-4387-9C8C-5DB836D94C63}" destId="{6D1D7BD5-F424-4A9A-9B1A-168246D35954}" srcOrd="0" destOrd="0" presId="urn:microsoft.com/office/officeart/2005/8/layout/hList1"/>
    <dgm:cxn modelId="{25BA4CB4-1C00-44DC-9E56-B635ECEAB874}" type="presOf" srcId="{0D6B28C6-C989-4CF7-B5BF-441F8D05FEB5}" destId="{C4DC1BDE-1484-49CA-9B9E-698A6D49E142}" srcOrd="0" destOrd="0" presId="urn:microsoft.com/office/officeart/2005/8/layout/hList1"/>
    <dgm:cxn modelId="{80621BD8-B20C-4E89-BF7C-683CB1EB29AC}" srcId="{3A79031E-26BA-4D26-8B3A-110C528CEDB0}" destId="{790374AB-0074-4387-9C8C-5DB836D94C63}" srcOrd="1" destOrd="0" parTransId="{26D163AF-2779-4ECC-940E-06DF99EAD7B6}" sibTransId="{20328BD0-9499-42A7-8014-6C187DD833B9}"/>
    <dgm:cxn modelId="{99A71382-B0B7-45DA-9FAA-28651BA8D5C8}" srcId="{3A79031E-26BA-4D26-8B3A-110C528CEDB0}" destId="{3B16B85C-99D3-4489-9AF2-6CBCB738678B}" srcOrd="0" destOrd="0" parTransId="{15249459-7E6D-45D2-AB71-FEDD2B15E9CA}" sibTransId="{C9953D90-1212-47FE-BE5A-D218CFAE6C63}"/>
    <dgm:cxn modelId="{125BC207-2F97-4213-96BB-EED4798ECD6C}" srcId="{3B16B85C-99D3-4489-9AF2-6CBCB738678B}" destId="{205173D8-07D1-46FF-BC0D-F58BEBAF67B2}" srcOrd="1" destOrd="0" parTransId="{7082A533-A8D3-40A2-B3D6-83BB68B6868D}" sibTransId="{B1048602-6CC6-4290-A2E8-5B30B187728C}"/>
    <dgm:cxn modelId="{43AF8093-D65C-4C8D-BA52-BE1D626F4F66}" srcId="{3B16B85C-99D3-4489-9AF2-6CBCB738678B}" destId="{C23BC0E6-3C6A-49F7-A093-D9C5594FC135}" srcOrd="0" destOrd="0" parTransId="{46ACACB2-07BD-49F9-A676-C173C547768F}" sibTransId="{D10BA352-DC2A-4EF2-80BF-7F861AD2AC27}"/>
    <dgm:cxn modelId="{B1614DA7-5F2B-46C6-8613-E11E981204C3}" type="presOf" srcId="{205173D8-07D1-46FF-BC0D-F58BEBAF67B2}" destId="{D4AA350A-79EF-4ACF-9B7F-B53DC0D4DF18}" srcOrd="0" destOrd="1" presId="urn:microsoft.com/office/officeart/2005/8/layout/hList1"/>
    <dgm:cxn modelId="{E2C6B971-1EEA-4452-B493-CE4FFEA247A8}" type="presOf" srcId="{FA389C76-7073-4048-8B43-56720FA8C41D}" destId="{C4DC1BDE-1484-49CA-9B9E-698A6D49E142}" srcOrd="0" destOrd="1" presId="urn:microsoft.com/office/officeart/2005/8/layout/hList1"/>
    <dgm:cxn modelId="{31FC6EB4-D948-4007-86DA-93CB59B5C70B}" type="presOf" srcId="{7C9E7AFF-0080-4775-85DE-D6C55C832DE2}" destId="{1C8FB962-C726-4BE9-9303-E063040EF7BF}" srcOrd="0" destOrd="0" presId="urn:microsoft.com/office/officeart/2005/8/layout/hList1"/>
    <dgm:cxn modelId="{CBBC974E-7237-4C1E-9005-20C1255817AE}" type="presOf" srcId="{CDFA78EC-2524-4DCE-9DFF-B4E6637F518C}" destId="{65669D17-7572-4DB7-9937-AE7EFCE9C27A}" srcOrd="0" destOrd="0" presId="urn:microsoft.com/office/officeart/2005/8/layout/hList1"/>
    <dgm:cxn modelId="{7B3D05D9-5FD2-45B7-B2D6-C1CE61DE0B8A}" type="presOf" srcId="{3B16B85C-99D3-4489-9AF2-6CBCB738678B}" destId="{A76D48D1-E99F-470C-8106-3AFBF68F7B51}" srcOrd="0" destOrd="0" presId="urn:microsoft.com/office/officeart/2005/8/layout/hList1"/>
    <dgm:cxn modelId="{5BBD2095-10D7-4203-97A0-65ED0F9A9038}" srcId="{7C9E7AFF-0080-4775-85DE-D6C55C832DE2}" destId="{FA389C76-7073-4048-8B43-56720FA8C41D}" srcOrd="1" destOrd="0" parTransId="{9B573EF8-35EB-4840-9865-62FEBF53E7C6}" sibTransId="{3AB126F1-E2A5-45AE-8DD8-9BB40E8B3714}"/>
    <dgm:cxn modelId="{E41CB4D3-C5DE-40E3-B061-AD6586B714DF}" srcId="{3A79031E-26BA-4D26-8B3A-110C528CEDB0}" destId="{7C9E7AFF-0080-4775-85DE-D6C55C832DE2}" srcOrd="2" destOrd="0" parTransId="{5EF21EB9-7650-4084-913B-4D06C9C372A2}" sibTransId="{0F6B00CE-7273-4102-85B6-4F57D6659D97}"/>
    <dgm:cxn modelId="{F13DE192-3F0E-4E46-90CB-5C326C821799}" type="presOf" srcId="{3A79031E-26BA-4D26-8B3A-110C528CEDB0}" destId="{64C29782-8143-424E-8213-5F8106B589AE}" srcOrd="0" destOrd="0" presId="urn:microsoft.com/office/officeart/2005/8/layout/hList1"/>
    <dgm:cxn modelId="{6787983E-A7C5-470E-AD7A-6AD66B6B2011}" type="presOf" srcId="{C23BC0E6-3C6A-49F7-A093-D9C5594FC135}" destId="{D4AA350A-79EF-4ACF-9B7F-B53DC0D4DF18}" srcOrd="0" destOrd="0" presId="urn:microsoft.com/office/officeart/2005/8/layout/hList1"/>
    <dgm:cxn modelId="{08AEA41F-934E-46E7-83D8-1ED509BC5D22}" srcId="{790374AB-0074-4387-9C8C-5DB836D94C63}" destId="{CDFA78EC-2524-4DCE-9DFF-B4E6637F518C}" srcOrd="0" destOrd="0" parTransId="{E7BD8624-1CC1-4B88-819E-0DCD320467F4}" sibTransId="{ECB8A7A0-2F70-4073-8F54-9AEA6D6C748E}"/>
    <dgm:cxn modelId="{7D636A3B-B353-4642-AA2C-1343AFA72551}" type="presParOf" srcId="{64C29782-8143-424E-8213-5F8106B589AE}" destId="{BA7920ED-CD0C-45CC-AA0D-481D1EE785D9}" srcOrd="0" destOrd="0" presId="urn:microsoft.com/office/officeart/2005/8/layout/hList1"/>
    <dgm:cxn modelId="{1DF2DF7B-2505-49DB-9EAD-34C444FFD1DC}" type="presParOf" srcId="{BA7920ED-CD0C-45CC-AA0D-481D1EE785D9}" destId="{A76D48D1-E99F-470C-8106-3AFBF68F7B51}" srcOrd="0" destOrd="0" presId="urn:microsoft.com/office/officeart/2005/8/layout/hList1"/>
    <dgm:cxn modelId="{0E26F374-DD62-4389-9445-0CC887DBF091}" type="presParOf" srcId="{BA7920ED-CD0C-45CC-AA0D-481D1EE785D9}" destId="{D4AA350A-79EF-4ACF-9B7F-B53DC0D4DF18}" srcOrd="1" destOrd="0" presId="urn:microsoft.com/office/officeart/2005/8/layout/hList1"/>
    <dgm:cxn modelId="{D1C18D6C-0088-497D-A6DF-8FAF4C05F38D}" type="presParOf" srcId="{64C29782-8143-424E-8213-5F8106B589AE}" destId="{D99112F3-F2F2-4564-8481-80278A5D0ACA}" srcOrd="1" destOrd="0" presId="urn:microsoft.com/office/officeart/2005/8/layout/hList1"/>
    <dgm:cxn modelId="{528C8D2A-0736-4F4F-B647-81FFC1E1BAA0}" type="presParOf" srcId="{64C29782-8143-424E-8213-5F8106B589AE}" destId="{DF2A9E3E-22E2-43C8-BD53-6E34689944C3}" srcOrd="2" destOrd="0" presId="urn:microsoft.com/office/officeart/2005/8/layout/hList1"/>
    <dgm:cxn modelId="{FFFC29AE-FB12-42F1-8016-755C05F9390B}" type="presParOf" srcId="{DF2A9E3E-22E2-43C8-BD53-6E34689944C3}" destId="{6D1D7BD5-F424-4A9A-9B1A-168246D35954}" srcOrd="0" destOrd="0" presId="urn:microsoft.com/office/officeart/2005/8/layout/hList1"/>
    <dgm:cxn modelId="{117AFEC9-46AC-4143-9E7F-CD265180CE70}" type="presParOf" srcId="{DF2A9E3E-22E2-43C8-BD53-6E34689944C3}" destId="{65669D17-7572-4DB7-9937-AE7EFCE9C27A}" srcOrd="1" destOrd="0" presId="urn:microsoft.com/office/officeart/2005/8/layout/hList1"/>
    <dgm:cxn modelId="{23523868-823D-4CD1-9087-2E8F421387A1}" type="presParOf" srcId="{64C29782-8143-424E-8213-5F8106B589AE}" destId="{8FB5A3C3-1B42-44B4-8BC6-989AA74893C8}" srcOrd="3" destOrd="0" presId="urn:microsoft.com/office/officeart/2005/8/layout/hList1"/>
    <dgm:cxn modelId="{E327EF92-12EE-4D0F-9848-0555FE2DE1D9}" type="presParOf" srcId="{64C29782-8143-424E-8213-5F8106B589AE}" destId="{7EE1DB43-5DD9-43D6-98D5-1ED5C24CACCD}" srcOrd="4" destOrd="0" presId="urn:microsoft.com/office/officeart/2005/8/layout/hList1"/>
    <dgm:cxn modelId="{9519B89A-3CCF-4EF8-B33F-9B3A691B3437}" type="presParOf" srcId="{7EE1DB43-5DD9-43D6-98D5-1ED5C24CACCD}" destId="{1C8FB962-C726-4BE9-9303-E063040EF7BF}" srcOrd="0" destOrd="0" presId="urn:microsoft.com/office/officeart/2005/8/layout/hList1"/>
    <dgm:cxn modelId="{BBD9086D-074F-41DB-8631-4E15446F3490}" type="presParOf" srcId="{7EE1DB43-5DD9-43D6-98D5-1ED5C24CACCD}" destId="{C4DC1BDE-1484-49CA-9B9E-698A6D49E14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FE5387B-559B-4418-9AAD-228308605C99}"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5334EB16-2957-4675-9D69-0B1F000F9804}">
      <dgm:prSet/>
      <dgm:spPr/>
      <dgm:t>
        <a:bodyPr/>
        <a:lstStyle/>
        <a:p>
          <a:pPr rtl="0"/>
          <a:r>
            <a:rPr lang="en-US" smtClean="0"/>
            <a:t>1.</a:t>
          </a:r>
          <a:r>
            <a:rPr lang="zh-CN" smtClean="0"/>
            <a:t>采用</a:t>
          </a:r>
          <a:r>
            <a:rPr lang="en-US" smtClean="0"/>
            <a:t>Spark Context</a:t>
          </a:r>
          <a:r>
            <a:rPr lang="zh-CN" smtClean="0"/>
            <a:t>创建一个</a:t>
          </a:r>
          <a:r>
            <a:rPr lang="en-US" smtClean="0"/>
            <a:t>Driver  Program</a:t>
          </a:r>
          <a:r>
            <a:rPr lang="zh-CN" smtClean="0"/>
            <a:t>。</a:t>
          </a:r>
          <a:endParaRPr lang="zh-CN"/>
        </a:p>
      </dgm:t>
    </dgm:pt>
    <dgm:pt modelId="{FBA1267A-BEE0-4D73-B0AD-555DAA7AD85A}" type="parTrans" cxnId="{A886CC0A-88AE-45B4-896B-90558237B0CE}">
      <dgm:prSet/>
      <dgm:spPr/>
      <dgm:t>
        <a:bodyPr/>
        <a:lstStyle/>
        <a:p>
          <a:endParaRPr lang="zh-CN" altLang="en-US"/>
        </a:p>
      </dgm:t>
    </dgm:pt>
    <dgm:pt modelId="{A2CD55F6-CB09-4636-B241-9A48FCB25D1F}" type="sibTrans" cxnId="{A886CC0A-88AE-45B4-896B-90558237B0CE}">
      <dgm:prSet/>
      <dgm:spPr/>
      <dgm:t>
        <a:bodyPr/>
        <a:lstStyle/>
        <a:p>
          <a:endParaRPr lang="zh-CN" altLang="en-US"/>
        </a:p>
      </dgm:t>
    </dgm:pt>
    <dgm:pt modelId="{F70A83E9-A50B-49F9-BE2C-2A4162492F80}">
      <dgm:prSet/>
      <dgm:spPr/>
      <dgm:t>
        <a:bodyPr/>
        <a:lstStyle/>
        <a:p>
          <a:pPr rtl="0"/>
          <a:r>
            <a:rPr lang="en-US" dirty="0" smtClean="0">
              <a:solidFill>
                <a:srgbClr val="FF0000"/>
              </a:solidFill>
            </a:rPr>
            <a:t>Driver Program</a:t>
          </a:r>
          <a:r>
            <a:rPr lang="zh-CN" dirty="0" smtClean="0">
              <a:solidFill>
                <a:srgbClr val="FF0000"/>
              </a:solidFill>
            </a:rPr>
            <a:t>的本质</a:t>
          </a:r>
          <a:r>
            <a:rPr lang="zh-CN" dirty="0" smtClean="0"/>
            <a:t>是运行</a:t>
          </a:r>
          <a:r>
            <a:rPr lang="en-US" dirty="0" smtClean="0"/>
            <a:t>main</a:t>
          </a:r>
          <a:r>
            <a:rPr lang="zh-CN" dirty="0" smtClean="0"/>
            <a:t>函数并且创建</a:t>
          </a:r>
          <a:r>
            <a:rPr lang="en-US" dirty="0" err="1" smtClean="0"/>
            <a:t>SparkContext</a:t>
          </a:r>
          <a:r>
            <a:rPr lang="zh-CN" dirty="0" smtClean="0"/>
            <a:t>的程序。</a:t>
          </a:r>
          <a:endParaRPr lang="zh-CN" dirty="0"/>
        </a:p>
      </dgm:t>
    </dgm:pt>
    <dgm:pt modelId="{34C66DF2-8EB1-472C-B3AA-49427BF2475C}" type="parTrans" cxnId="{E703EAB0-18A3-4642-B650-C608C0C03230}">
      <dgm:prSet/>
      <dgm:spPr/>
      <dgm:t>
        <a:bodyPr/>
        <a:lstStyle/>
        <a:p>
          <a:endParaRPr lang="zh-CN" altLang="en-US"/>
        </a:p>
      </dgm:t>
    </dgm:pt>
    <dgm:pt modelId="{F6CE270A-6149-445E-AA21-B067751F442A}" type="sibTrans" cxnId="{E703EAB0-18A3-4642-B650-C608C0C03230}">
      <dgm:prSet/>
      <dgm:spPr/>
      <dgm:t>
        <a:bodyPr/>
        <a:lstStyle/>
        <a:p>
          <a:endParaRPr lang="zh-CN" altLang="en-US"/>
        </a:p>
      </dgm:t>
    </dgm:pt>
    <dgm:pt modelId="{15774C67-B0F4-4FF1-9051-E35DB8DCFEF6}">
      <dgm:prSet/>
      <dgm:spPr/>
      <dgm:t>
        <a:bodyPr/>
        <a:lstStyle/>
        <a:p>
          <a:pPr rtl="0"/>
          <a:r>
            <a:rPr lang="en-US" smtClean="0"/>
            <a:t>2.</a:t>
          </a:r>
          <a:r>
            <a:rPr lang="zh-CN" smtClean="0"/>
            <a:t>用户向</a:t>
          </a:r>
          <a:r>
            <a:rPr lang="en-US" smtClean="0"/>
            <a:t>Driver Program</a:t>
          </a:r>
          <a:r>
            <a:rPr lang="zh-CN" smtClean="0"/>
            <a:t>提交自己的</a:t>
          </a:r>
          <a:r>
            <a:rPr lang="en-US" smtClean="0"/>
            <a:t>Job</a:t>
          </a:r>
          <a:r>
            <a:rPr lang="zh-CN" smtClean="0"/>
            <a:t>； </a:t>
          </a:r>
          <a:endParaRPr lang="zh-CN"/>
        </a:p>
      </dgm:t>
    </dgm:pt>
    <dgm:pt modelId="{671D33F7-230B-4EF3-83C6-65F246C559EA}" type="parTrans" cxnId="{76DD6179-8468-4707-86B4-CDDA4E202068}">
      <dgm:prSet/>
      <dgm:spPr/>
      <dgm:t>
        <a:bodyPr/>
        <a:lstStyle/>
        <a:p>
          <a:endParaRPr lang="zh-CN" altLang="en-US"/>
        </a:p>
      </dgm:t>
    </dgm:pt>
    <dgm:pt modelId="{13A30A87-63D6-4905-BDA3-7939BF49AE33}" type="sibTrans" cxnId="{76DD6179-8468-4707-86B4-CDDA4E202068}">
      <dgm:prSet/>
      <dgm:spPr/>
      <dgm:t>
        <a:bodyPr/>
        <a:lstStyle/>
        <a:p>
          <a:endParaRPr lang="zh-CN" altLang="en-US"/>
        </a:p>
      </dgm:t>
    </dgm:pt>
    <dgm:pt modelId="{7B8B5D01-034C-41C5-9A49-34476AC53304}">
      <dgm:prSet/>
      <dgm:spPr/>
      <dgm:t>
        <a:bodyPr/>
        <a:lstStyle/>
        <a:p>
          <a:pPr rtl="0"/>
          <a:r>
            <a:rPr lang="en-US" smtClean="0"/>
            <a:t>3.Stages</a:t>
          </a:r>
          <a:r>
            <a:rPr lang="zh-CN" smtClean="0"/>
            <a:t>与</a:t>
          </a:r>
          <a:r>
            <a:rPr lang="en-US" smtClean="0"/>
            <a:t>Tasks</a:t>
          </a:r>
          <a:r>
            <a:rPr lang="zh-CN" smtClean="0"/>
            <a:t>划分</a:t>
          </a:r>
          <a:endParaRPr lang="zh-CN"/>
        </a:p>
      </dgm:t>
    </dgm:pt>
    <dgm:pt modelId="{CAFCD9EA-58BB-48A8-A852-35BFD620183F}" type="parTrans" cxnId="{3C6A8D8D-6D8B-4920-A6B8-0688D930355A}">
      <dgm:prSet/>
      <dgm:spPr/>
      <dgm:t>
        <a:bodyPr/>
        <a:lstStyle/>
        <a:p>
          <a:endParaRPr lang="zh-CN" altLang="en-US"/>
        </a:p>
      </dgm:t>
    </dgm:pt>
    <dgm:pt modelId="{9B15D2A6-C465-4270-B314-9B6DF7749E9D}" type="sibTrans" cxnId="{3C6A8D8D-6D8B-4920-A6B8-0688D930355A}">
      <dgm:prSet/>
      <dgm:spPr/>
      <dgm:t>
        <a:bodyPr/>
        <a:lstStyle/>
        <a:p>
          <a:endParaRPr lang="zh-CN" altLang="en-US"/>
        </a:p>
      </dgm:t>
    </dgm:pt>
    <dgm:pt modelId="{E4F3F717-FA36-41C3-99CF-A378323D59C6}">
      <dgm:prSet/>
      <dgm:spPr/>
      <dgm:t>
        <a:bodyPr/>
        <a:lstStyle/>
        <a:p>
          <a:pPr rtl="0"/>
          <a:r>
            <a:rPr lang="en-US" smtClean="0"/>
            <a:t>Driver Program</a:t>
          </a:r>
          <a:r>
            <a:rPr lang="zh-CN" smtClean="0"/>
            <a:t>采用基于</a:t>
          </a:r>
          <a:r>
            <a:rPr lang="en-US" smtClean="0"/>
            <a:t>DAG</a:t>
          </a:r>
          <a:r>
            <a:rPr lang="zh-CN" smtClean="0"/>
            <a:t>的执行引擎，根据</a:t>
          </a:r>
          <a:r>
            <a:rPr lang="en-US" smtClean="0"/>
            <a:t>DAG</a:t>
          </a:r>
          <a:r>
            <a:rPr lang="zh-CN" smtClean="0"/>
            <a:t>中</a:t>
          </a:r>
          <a:r>
            <a:rPr lang="en-US" smtClean="0"/>
            <a:t>RDD</a:t>
          </a:r>
          <a:r>
            <a:rPr lang="zh-CN" smtClean="0"/>
            <a:t>之间的依赖关系（</a:t>
          </a:r>
          <a:r>
            <a:rPr lang="en-US" smtClean="0"/>
            <a:t>Lineage</a:t>
          </a:r>
          <a:r>
            <a:rPr lang="zh-CN" smtClean="0"/>
            <a:t>）将用户提交的</a:t>
          </a:r>
          <a:r>
            <a:rPr lang="en-US" smtClean="0"/>
            <a:t>Job</a:t>
          </a:r>
          <a:r>
            <a:rPr lang="zh-CN" smtClean="0"/>
            <a:t>进一步转换为</a:t>
          </a:r>
          <a:r>
            <a:rPr lang="en-US" smtClean="0"/>
            <a:t>Stages</a:t>
          </a:r>
          <a:r>
            <a:rPr lang="zh-CN" smtClean="0"/>
            <a:t>以及更小粒度的</a:t>
          </a:r>
          <a:r>
            <a:rPr lang="en-US" smtClean="0"/>
            <a:t>Tasks</a:t>
          </a:r>
          <a:r>
            <a:rPr lang="zh-CN" smtClean="0"/>
            <a:t>； </a:t>
          </a:r>
          <a:endParaRPr lang="zh-CN"/>
        </a:p>
      </dgm:t>
    </dgm:pt>
    <dgm:pt modelId="{77299A93-AC34-4E5D-8D47-33182F38F0AD}" type="parTrans" cxnId="{98DFD306-5B4B-4741-9121-B19519F2FA1B}">
      <dgm:prSet/>
      <dgm:spPr/>
      <dgm:t>
        <a:bodyPr/>
        <a:lstStyle/>
        <a:p>
          <a:endParaRPr lang="zh-CN" altLang="en-US"/>
        </a:p>
      </dgm:t>
    </dgm:pt>
    <dgm:pt modelId="{882AD94D-AF8C-4174-AA57-FA3321F9D18C}" type="sibTrans" cxnId="{98DFD306-5B4B-4741-9121-B19519F2FA1B}">
      <dgm:prSet/>
      <dgm:spPr/>
      <dgm:t>
        <a:bodyPr/>
        <a:lstStyle/>
        <a:p>
          <a:endParaRPr lang="zh-CN" altLang="en-US"/>
        </a:p>
      </dgm:t>
    </dgm:pt>
    <dgm:pt modelId="{242F94E9-BB9D-4C27-AB89-E353DF5684BD}">
      <dgm:prSet/>
      <dgm:spPr/>
      <dgm:t>
        <a:bodyPr/>
        <a:lstStyle/>
        <a:p>
          <a:pPr rtl="0"/>
          <a:r>
            <a:rPr lang="en-US" smtClean="0"/>
            <a:t>4.Driver Program </a:t>
          </a:r>
          <a:r>
            <a:rPr lang="zh-CN" smtClean="0"/>
            <a:t>向</a:t>
          </a:r>
          <a:r>
            <a:rPr lang="en-US" smtClean="0"/>
            <a:t>Cluster Manager</a:t>
          </a:r>
          <a:r>
            <a:rPr lang="zh-CN" smtClean="0"/>
            <a:t>申请运行</a:t>
          </a:r>
          <a:r>
            <a:rPr lang="en-US" smtClean="0"/>
            <a:t>Tasks</a:t>
          </a:r>
          <a:r>
            <a:rPr lang="zh-CN" smtClean="0"/>
            <a:t>需要的资源。 </a:t>
          </a:r>
          <a:endParaRPr lang="zh-CN"/>
        </a:p>
      </dgm:t>
    </dgm:pt>
    <dgm:pt modelId="{0C22D0A5-E2D3-44FC-A1E0-B9E2EBB1A03F}" type="parTrans" cxnId="{1983F402-60E7-49C9-B952-2EB30D387DC1}">
      <dgm:prSet/>
      <dgm:spPr/>
      <dgm:t>
        <a:bodyPr/>
        <a:lstStyle/>
        <a:p>
          <a:endParaRPr lang="zh-CN" altLang="en-US"/>
        </a:p>
      </dgm:t>
    </dgm:pt>
    <dgm:pt modelId="{449479DD-6D72-4CAB-AFF1-5DBDBF6C616C}" type="sibTrans" cxnId="{1983F402-60E7-49C9-B952-2EB30D387DC1}">
      <dgm:prSet/>
      <dgm:spPr/>
      <dgm:t>
        <a:bodyPr/>
        <a:lstStyle/>
        <a:p>
          <a:endParaRPr lang="zh-CN" altLang="en-US"/>
        </a:p>
      </dgm:t>
    </dgm:pt>
    <dgm:pt modelId="{F99566EC-85F0-485F-AF34-3F5C533572EF}" type="pres">
      <dgm:prSet presAssocID="{AFE5387B-559B-4418-9AAD-228308605C99}" presName="linear" presStyleCnt="0">
        <dgm:presLayoutVars>
          <dgm:animLvl val="lvl"/>
          <dgm:resizeHandles val="exact"/>
        </dgm:presLayoutVars>
      </dgm:prSet>
      <dgm:spPr/>
      <dgm:t>
        <a:bodyPr/>
        <a:lstStyle/>
        <a:p>
          <a:endParaRPr lang="zh-CN" altLang="en-US"/>
        </a:p>
      </dgm:t>
    </dgm:pt>
    <dgm:pt modelId="{6DCFAA8D-9C82-4428-87A0-9EBAA7E39558}" type="pres">
      <dgm:prSet presAssocID="{5334EB16-2957-4675-9D69-0B1F000F9804}" presName="parentText" presStyleLbl="node1" presStyleIdx="0" presStyleCnt="4">
        <dgm:presLayoutVars>
          <dgm:chMax val="0"/>
          <dgm:bulletEnabled val="1"/>
        </dgm:presLayoutVars>
      </dgm:prSet>
      <dgm:spPr/>
      <dgm:t>
        <a:bodyPr/>
        <a:lstStyle/>
        <a:p>
          <a:endParaRPr lang="zh-CN" altLang="en-US"/>
        </a:p>
      </dgm:t>
    </dgm:pt>
    <dgm:pt modelId="{5D9F947E-2D0F-484C-8AC7-2B5ADE556607}" type="pres">
      <dgm:prSet presAssocID="{5334EB16-2957-4675-9D69-0B1F000F9804}" presName="childText" presStyleLbl="revTx" presStyleIdx="0" presStyleCnt="2">
        <dgm:presLayoutVars>
          <dgm:bulletEnabled val="1"/>
        </dgm:presLayoutVars>
      </dgm:prSet>
      <dgm:spPr/>
      <dgm:t>
        <a:bodyPr/>
        <a:lstStyle/>
        <a:p>
          <a:endParaRPr lang="zh-CN" altLang="en-US"/>
        </a:p>
      </dgm:t>
    </dgm:pt>
    <dgm:pt modelId="{AD80CB45-749A-45DF-9451-FF7F384F98BD}" type="pres">
      <dgm:prSet presAssocID="{15774C67-B0F4-4FF1-9051-E35DB8DCFEF6}" presName="parentText" presStyleLbl="node1" presStyleIdx="1" presStyleCnt="4">
        <dgm:presLayoutVars>
          <dgm:chMax val="0"/>
          <dgm:bulletEnabled val="1"/>
        </dgm:presLayoutVars>
      </dgm:prSet>
      <dgm:spPr/>
      <dgm:t>
        <a:bodyPr/>
        <a:lstStyle/>
        <a:p>
          <a:endParaRPr lang="zh-CN" altLang="en-US"/>
        </a:p>
      </dgm:t>
    </dgm:pt>
    <dgm:pt modelId="{47EE681D-C16A-4DBC-BA99-FF3E684FFF6B}" type="pres">
      <dgm:prSet presAssocID="{13A30A87-63D6-4905-BDA3-7939BF49AE33}" presName="spacer" presStyleCnt="0"/>
      <dgm:spPr/>
    </dgm:pt>
    <dgm:pt modelId="{8D4EAE6B-8CFA-45EF-93B3-35C119B53B6F}" type="pres">
      <dgm:prSet presAssocID="{7B8B5D01-034C-41C5-9A49-34476AC53304}" presName="parentText" presStyleLbl="node1" presStyleIdx="2" presStyleCnt="4">
        <dgm:presLayoutVars>
          <dgm:chMax val="0"/>
          <dgm:bulletEnabled val="1"/>
        </dgm:presLayoutVars>
      </dgm:prSet>
      <dgm:spPr/>
      <dgm:t>
        <a:bodyPr/>
        <a:lstStyle/>
        <a:p>
          <a:endParaRPr lang="zh-CN" altLang="en-US"/>
        </a:p>
      </dgm:t>
    </dgm:pt>
    <dgm:pt modelId="{EF97E780-46B3-4CE9-B7C7-7F7679FD201D}" type="pres">
      <dgm:prSet presAssocID="{7B8B5D01-034C-41C5-9A49-34476AC53304}" presName="childText" presStyleLbl="revTx" presStyleIdx="1" presStyleCnt="2">
        <dgm:presLayoutVars>
          <dgm:bulletEnabled val="1"/>
        </dgm:presLayoutVars>
      </dgm:prSet>
      <dgm:spPr/>
      <dgm:t>
        <a:bodyPr/>
        <a:lstStyle/>
        <a:p>
          <a:endParaRPr lang="zh-CN" altLang="en-US"/>
        </a:p>
      </dgm:t>
    </dgm:pt>
    <dgm:pt modelId="{818C812E-6CD9-43BE-9240-5EF78078668B}" type="pres">
      <dgm:prSet presAssocID="{242F94E9-BB9D-4C27-AB89-E353DF5684BD}" presName="parentText" presStyleLbl="node1" presStyleIdx="3" presStyleCnt="4">
        <dgm:presLayoutVars>
          <dgm:chMax val="0"/>
          <dgm:bulletEnabled val="1"/>
        </dgm:presLayoutVars>
      </dgm:prSet>
      <dgm:spPr/>
      <dgm:t>
        <a:bodyPr/>
        <a:lstStyle/>
        <a:p>
          <a:endParaRPr lang="zh-CN" altLang="en-US"/>
        </a:p>
      </dgm:t>
    </dgm:pt>
  </dgm:ptLst>
  <dgm:cxnLst>
    <dgm:cxn modelId="{0F5ED657-F959-42CB-BAF3-6E92A53921FB}" type="presOf" srcId="{E4F3F717-FA36-41C3-99CF-A378323D59C6}" destId="{EF97E780-46B3-4CE9-B7C7-7F7679FD201D}" srcOrd="0" destOrd="0" presId="urn:microsoft.com/office/officeart/2005/8/layout/vList2"/>
    <dgm:cxn modelId="{1983F402-60E7-49C9-B952-2EB30D387DC1}" srcId="{AFE5387B-559B-4418-9AAD-228308605C99}" destId="{242F94E9-BB9D-4C27-AB89-E353DF5684BD}" srcOrd="3" destOrd="0" parTransId="{0C22D0A5-E2D3-44FC-A1E0-B9E2EBB1A03F}" sibTransId="{449479DD-6D72-4CAB-AFF1-5DBDBF6C616C}"/>
    <dgm:cxn modelId="{3C6A8D8D-6D8B-4920-A6B8-0688D930355A}" srcId="{AFE5387B-559B-4418-9AAD-228308605C99}" destId="{7B8B5D01-034C-41C5-9A49-34476AC53304}" srcOrd="2" destOrd="0" parTransId="{CAFCD9EA-58BB-48A8-A852-35BFD620183F}" sibTransId="{9B15D2A6-C465-4270-B314-9B6DF7749E9D}"/>
    <dgm:cxn modelId="{E703EAB0-18A3-4642-B650-C608C0C03230}" srcId="{5334EB16-2957-4675-9D69-0B1F000F9804}" destId="{F70A83E9-A50B-49F9-BE2C-2A4162492F80}" srcOrd="0" destOrd="0" parTransId="{34C66DF2-8EB1-472C-B3AA-49427BF2475C}" sibTransId="{F6CE270A-6149-445E-AA21-B067751F442A}"/>
    <dgm:cxn modelId="{54AE3871-2ECE-42EF-9453-63EAF03EA283}" type="presOf" srcId="{5334EB16-2957-4675-9D69-0B1F000F9804}" destId="{6DCFAA8D-9C82-4428-87A0-9EBAA7E39558}" srcOrd="0" destOrd="0" presId="urn:microsoft.com/office/officeart/2005/8/layout/vList2"/>
    <dgm:cxn modelId="{5268481A-CA40-4AC9-9D9D-019A8A063324}" type="presOf" srcId="{15774C67-B0F4-4FF1-9051-E35DB8DCFEF6}" destId="{AD80CB45-749A-45DF-9451-FF7F384F98BD}" srcOrd="0" destOrd="0" presId="urn:microsoft.com/office/officeart/2005/8/layout/vList2"/>
    <dgm:cxn modelId="{C4489363-E148-42F3-BEF4-E3A81F809D88}" type="presOf" srcId="{AFE5387B-559B-4418-9AAD-228308605C99}" destId="{F99566EC-85F0-485F-AF34-3F5C533572EF}" srcOrd="0" destOrd="0" presId="urn:microsoft.com/office/officeart/2005/8/layout/vList2"/>
    <dgm:cxn modelId="{98DFD306-5B4B-4741-9121-B19519F2FA1B}" srcId="{7B8B5D01-034C-41C5-9A49-34476AC53304}" destId="{E4F3F717-FA36-41C3-99CF-A378323D59C6}" srcOrd="0" destOrd="0" parTransId="{77299A93-AC34-4E5D-8D47-33182F38F0AD}" sibTransId="{882AD94D-AF8C-4174-AA57-FA3321F9D18C}"/>
    <dgm:cxn modelId="{62BA4784-86F8-4A67-B99F-C012DDA26725}" type="presOf" srcId="{7B8B5D01-034C-41C5-9A49-34476AC53304}" destId="{8D4EAE6B-8CFA-45EF-93B3-35C119B53B6F}" srcOrd="0" destOrd="0" presId="urn:microsoft.com/office/officeart/2005/8/layout/vList2"/>
    <dgm:cxn modelId="{DB28E975-F916-46D4-869D-D34B77C72F0A}" type="presOf" srcId="{F70A83E9-A50B-49F9-BE2C-2A4162492F80}" destId="{5D9F947E-2D0F-484C-8AC7-2B5ADE556607}" srcOrd="0" destOrd="0" presId="urn:microsoft.com/office/officeart/2005/8/layout/vList2"/>
    <dgm:cxn modelId="{0EB5D4C1-5E0B-4191-8E12-8C91BFFABB4E}" type="presOf" srcId="{242F94E9-BB9D-4C27-AB89-E353DF5684BD}" destId="{818C812E-6CD9-43BE-9240-5EF78078668B}" srcOrd="0" destOrd="0" presId="urn:microsoft.com/office/officeart/2005/8/layout/vList2"/>
    <dgm:cxn modelId="{76DD6179-8468-4707-86B4-CDDA4E202068}" srcId="{AFE5387B-559B-4418-9AAD-228308605C99}" destId="{15774C67-B0F4-4FF1-9051-E35DB8DCFEF6}" srcOrd="1" destOrd="0" parTransId="{671D33F7-230B-4EF3-83C6-65F246C559EA}" sibTransId="{13A30A87-63D6-4905-BDA3-7939BF49AE33}"/>
    <dgm:cxn modelId="{A886CC0A-88AE-45B4-896B-90558237B0CE}" srcId="{AFE5387B-559B-4418-9AAD-228308605C99}" destId="{5334EB16-2957-4675-9D69-0B1F000F9804}" srcOrd="0" destOrd="0" parTransId="{FBA1267A-BEE0-4D73-B0AD-555DAA7AD85A}" sibTransId="{A2CD55F6-CB09-4636-B241-9A48FCB25D1F}"/>
    <dgm:cxn modelId="{A5BA7B72-8D65-42AF-93BA-4185031E0BF3}" type="presParOf" srcId="{F99566EC-85F0-485F-AF34-3F5C533572EF}" destId="{6DCFAA8D-9C82-4428-87A0-9EBAA7E39558}" srcOrd="0" destOrd="0" presId="urn:microsoft.com/office/officeart/2005/8/layout/vList2"/>
    <dgm:cxn modelId="{F292C380-7898-41A0-8EBF-55E672792DB1}" type="presParOf" srcId="{F99566EC-85F0-485F-AF34-3F5C533572EF}" destId="{5D9F947E-2D0F-484C-8AC7-2B5ADE556607}" srcOrd="1" destOrd="0" presId="urn:microsoft.com/office/officeart/2005/8/layout/vList2"/>
    <dgm:cxn modelId="{559B7C4B-1E53-4FF4-B93E-7E7B764304C0}" type="presParOf" srcId="{F99566EC-85F0-485F-AF34-3F5C533572EF}" destId="{AD80CB45-749A-45DF-9451-FF7F384F98BD}" srcOrd="2" destOrd="0" presId="urn:microsoft.com/office/officeart/2005/8/layout/vList2"/>
    <dgm:cxn modelId="{9DA8A73E-0FD9-4F29-805E-3D31425CE65C}" type="presParOf" srcId="{F99566EC-85F0-485F-AF34-3F5C533572EF}" destId="{47EE681D-C16A-4DBC-BA99-FF3E684FFF6B}" srcOrd="3" destOrd="0" presId="urn:microsoft.com/office/officeart/2005/8/layout/vList2"/>
    <dgm:cxn modelId="{79628E0D-E2A4-480D-9B00-FA80ABCC7978}" type="presParOf" srcId="{F99566EC-85F0-485F-AF34-3F5C533572EF}" destId="{8D4EAE6B-8CFA-45EF-93B3-35C119B53B6F}" srcOrd="4" destOrd="0" presId="urn:microsoft.com/office/officeart/2005/8/layout/vList2"/>
    <dgm:cxn modelId="{519B1987-A198-4359-B8A8-6D857FDDBBBB}" type="presParOf" srcId="{F99566EC-85F0-485F-AF34-3F5C533572EF}" destId="{EF97E780-46B3-4CE9-B7C7-7F7679FD201D}" srcOrd="5" destOrd="0" presId="urn:microsoft.com/office/officeart/2005/8/layout/vList2"/>
    <dgm:cxn modelId="{257C0329-2D83-429B-A518-EED55A6BD834}" type="presParOf" srcId="{F99566EC-85F0-485F-AF34-3F5C533572EF}" destId="{818C812E-6CD9-43BE-9240-5EF78078668B}"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7E709DD-3483-4793-8870-4E6992F06460}"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2A5BCAED-DFEF-4D03-A177-5C864702B3FC}">
      <dgm:prSet/>
      <dgm:spPr/>
      <dgm:t>
        <a:bodyPr/>
        <a:lstStyle/>
        <a:p>
          <a:pPr rtl="0"/>
          <a:r>
            <a:rPr lang="en-US" smtClean="0"/>
            <a:t>5.Cluster Manager</a:t>
          </a:r>
          <a:r>
            <a:rPr lang="zh-CN" smtClean="0"/>
            <a:t>为</a:t>
          </a:r>
          <a:r>
            <a:rPr lang="en-US" smtClean="0"/>
            <a:t>Tasks</a:t>
          </a:r>
          <a:r>
            <a:rPr lang="zh-CN" smtClean="0"/>
            <a:t>分配满足要求的</a:t>
          </a:r>
          <a:r>
            <a:rPr lang="en-US" smtClean="0"/>
            <a:t>Worker Nodes</a:t>
          </a:r>
          <a:r>
            <a:rPr lang="zh-CN" smtClean="0"/>
            <a:t>，并在</a:t>
          </a:r>
          <a:r>
            <a:rPr lang="en-US" smtClean="0"/>
            <a:t>Worker Node</a:t>
          </a:r>
          <a:r>
            <a:rPr lang="zh-CN" smtClean="0"/>
            <a:t>上创建</a:t>
          </a:r>
          <a:r>
            <a:rPr lang="en-US" smtClean="0"/>
            <a:t>Executors</a:t>
          </a:r>
          <a:r>
            <a:rPr lang="zh-CN" smtClean="0"/>
            <a:t>；</a:t>
          </a:r>
          <a:endParaRPr lang="zh-CN"/>
        </a:p>
      </dgm:t>
    </dgm:pt>
    <dgm:pt modelId="{21FEAF9E-30B0-412C-AD4F-64CAEF882938}" type="parTrans" cxnId="{CD772C73-7F3F-451D-B1D9-B8373A9EA964}">
      <dgm:prSet/>
      <dgm:spPr/>
      <dgm:t>
        <a:bodyPr/>
        <a:lstStyle/>
        <a:p>
          <a:endParaRPr lang="zh-CN" altLang="en-US"/>
        </a:p>
      </dgm:t>
    </dgm:pt>
    <dgm:pt modelId="{EE643232-0C0C-455D-80DB-DDF87C7F642D}" type="sibTrans" cxnId="{CD772C73-7F3F-451D-B1D9-B8373A9EA964}">
      <dgm:prSet/>
      <dgm:spPr/>
      <dgm:t>
        <a:bodyPr/>
        <a:lstStyle/>
        <a:p>
          <a:endParaRPr lang="zh-CN" altLang="en-US"/>
        </a:p>
      </dgm:t>
    </dgm:pt>
    <dgm:pt modelId="{BFCA434C-86A2-418A-8852-0554078D2271}">
      <dgm:prSet/>
      <dgm:spPr/>
      <dgm:t>
        <a:bodyPr/>
        <a:lstStyle/>
        <a:p>
          <a:pPr rtl="0"/>
          <a:r>
            <a:rPr lang="en-US" smtClean="0"/>
            <a:t>6.</a:t>
          </a:r>
          <a:r>
            <a:rPr lang="zh-CN" smtClean="0"/>
            <a:t>已创建的</a:t>
          </a:r>
          <a:r>
            <a:rPr lang="en-US" smtClean="0"/>
            <a:t>Executors</a:t>
          </a:r>
          <a:r>
            <a:rPr lang="zh-CN" smtClean="0"/>
            <a:t>向</a:t>
          </a:r>
          <a:r>
            <a:rPr lang="en-US" smtClean="0"/>
            <a:t>Driver Program</a:t>
          </a:r>
          <a:r>
            <a:rPr lang="zh-CN" smtClean="0"/>
            <a:t>注册自己的信息；</a:t>
          </a:r>
          <a:endParaRPr lang="zh-CN"/>
        </a:p>
      </dgm:t>
    </dgm:pt>
    <dgm:pt modelId="{A7C9CC14-7C53-47FA-8CC4-1D90BF26525E}" type="parTrans" cxnId="{D3B05874-FE20-452C-B23F-C5B5765A6196}">
      <dgm:prSet/>
      <dgm:spPr/>
      <dgm:t>
        <a:bodyPr/>
        <a:lstStyle/>
        <a:p>
          <a:endParaRPr lang="zh-CN" altLang="en-US"/>
        </a:p>
      </dgm:t>
    </dgm:pt>
    <dgm:pt modelId="{5F4DC31D-21B2-4DA5-97AC-AD3D271F540B}" type="sibTrans" cxnId="{D3B05874-FE20-452C-B23F-C5B5765A6196}">
      <dgm:prSet/>
      <dgm:spPr/>
      <dgm:t>
        <a:bodyPr/>
        <a:lstStyle/>
        <a:p>
          <a:endParaRPr lang="zh-CN" altLang="en-US"/>
        </a:p>
      </dgm:t>
    </dgm:pt>
    <dgm:pt modelId="{C98B3B1E-7C18-45D5-A4C2-A298AFF8C5EB}">
      <dgm:prSet/>
      <dgm:spPr/>
      <dgm:t>
        <a:bodyPr/>
        <a:lstStyle/>
        <a:p>
          <a:pPr rtl="0"/>
          <a:r>
            <a:rPr lang="en-US" smtClean="0"/>
            <a:t>7.Driver Program</a:t>
          </a:r>
          <a:r>
            <a:rPr lang="zh-CN" smtClean="0"/>
            <a:t>将</a:t>
          </a:r>
          <a:r>
            <a:rPr lang="en-US" smtClean="0"/>
            <a:t>Spark</a:t>
          </a:r>
          <a:r>
            <a:rPr lang="zh-CN" smtClean="0"/>
            <a:t>应用程序的代码和文件传送给对应的</a:t>
          </a:r>
          <a:r>
            <a:rPr lang="en-US" smtClean="0"/>
            <a:t>Executor</a:t>
          </a:r>
          <a:r>
            <a:rPr lang="zh-CN" smtClean="0"/>
            <a:t>； </a:t>
          </a:r>
          <a:endParaRPr lang="zh-CN"/>
        </a:p>
      </dgm:t>
    </dgm:pt>
    <dgm:pt modelId="{E37BF0CF-1BAA-4A9F-A0BD-BE62833F75BD}" type="parTrans" cxnId="{B8FFDBDC-FB63-41C3-98E6-37BFFC571875}">
      <dgm:prSet/>
      <dgm:spPr/>
      <dgm:t>
        <a:bodyPr/>
        <a:lstStyle/>
        <a:p>
          <a:endParaRPr lang="zh-CN" altLang="en-US"/>
        </a:p>
      </dgm:t>
    </dgm:pt>
    <dgm:pt modelId="{2B472227-AF7F-4E76-8169-9490EE382168}" type="sibTrans" cxnId="{B8FFDBDC-FB63-41C3-98E6-37BFFC571875}">
      <dgm:prSet/>
      <dgm:spPr/>
      <dgm:t>
        <a:bodyPr/>
        <a:lstStyle/>
        <a:p>
          <a:endParaRPr lang="zh-CN" altLang="en-US"/>
        </a:p>
      </dgm:t>
    </dgm:pt>
    <dgm:pt modelId="{35B76C09-97C8-46F2-854A-53CC594F77D6}">
      <dgm:prSet/>
      <dgm:spPr/>
      <dgm:t>
        <a:bodyPr/>
        <a:lstStyle/>
        <a:p>
          <a:pPr rtl="0"/>
          <a:r>
            <a:rPr lang="en-US" dirty="0" smtClean="0"/>
            <a:t>8.Executors</a:t>
          </a:r>
          <a:r>
            <a:rPr lang="zh-CN" dirty="0" smtClean="0"/>
            <a:t>运行</a:t>
          </a:r>
          <a:r>
            <a:rPr lang="en-US" dirty="0" smtClean="0"/>
            <a:t>Tasks</a:t>
          </a:r>
          <a:r>
            <a:rPr lang="zh-CN" dirty="0" smtClean="0"/>
            <a:t>，运行完之后将结果返回给</a:t>
          </a:r>
          <a:r>
            <a:rPr lang="en-US" dirty="0" smtClean="0"/>
            <a:t>Driver Program</a:t>
          </a:r>
          <a:r>
            <a:rPr lang="zh-CN" dirty="0" smtClean="0"/>
            <a:t>或者写入</a:t>
          </a:r>
          <a:r>
            <a:rPr lang="en-US" dirty="0" smtClean="0"/>
            <a:t>HDFS</a:t>
          </a:r>
          <a:r>
            <a:rPr lang="zh-CN" dirty="0" smtClean="0"/>
            <a:t>或其他介质。</a:t>
          </a:r>
          <a:endParaRPr lang="zh-CN" dirty="0"/>
        </a:p>
      </dgm:t>
    </dgm:pt>
    <dgm:pt modelId="{2BB72CDD-DB22-4DE5-8875-78D41B1A02A8}" type="parTrans" cxnId="{FB52FF45-FAAD-496A-8B37-A01268D2DA65}">
      <dgm:prSet/>
      <dgm:spPr/>
      <dgm:t>
        <a:bodyPr/>
        <a:lstStyle/>
        <a:p>
          <a:endParaRPr lang="zh-CN" altLang="en-US"/>
        </a:p>
      </dgm:t>
    </dgm:pt>
    <dgm:pt modelId="{CD4D36C1-CFA3-4B4C-A833-22710D018678}" type="sibTrans" cxnId="{FB52FF45-FAAD-496A-8B37-A01268D2DA65}">
      <dgm:prSet/>
      <dgm:spPr/>
      <dgm:t>
        <a:bodyPr/>
        <a:lstStyle/>
        <a:p>
          <a:endParaRPr lang="zh-CN" altLang="en-US"/>
        </a:p>
      </dgm:t>
    </dgm:pt>
    <dgm:pt modelId="{56F8A416-FABC-4B4C-B548-C63E3C9272ED}" type="pres">
      <dgm:prSet presAssocID="{87E709DD-3483-4793-8870-4E6992F06460}" presName="linear" presStyleCnt="0">
        <dgm:presLayoutVars>
          <dgm:animLvl val="lvl"/>
          <dgm:resizeHandles val="exact"/>
        </dgm:presLayoutVars>
      </dgm:prSet>
      <dgm:spPr/>
      <dgm:t>
        <a:bodyPr/>
        <a:lstStyle/>
        <a:p>
          <a:endParaRPr lang="zh-CN" altLang="en-US"/>
        </a:p>
      </dgm:t>
    </dgm:pt>
    <dgm:pt modelId="{BE00BF9E-E126-4265-840A-B94A386D19EB}" type="pres">
      <dgm:prSet presAssocID="{2A5BCAED-DFEF-4D03-A177-5C864702B3FC}" presName="parentText" presStyleLbl="node1" presStyleIdx="0" presStyleCnt="4">
        <dgm:presLayoutVars>
          <dgm:chMax val="0"/>
          <dgm:bulletEnabled val="1"/>
        </dgm:presLayoutVars>
      </dgm:prSet>
      <dgm:spPr/>
      <dgm:t>
        <a:bodyPr/>
        <a:lstStyle/>
        <a:p>
          <a:endParaRPr lang="zh-CN" altLang="en-US"/>
        </a:p>
      </dgm:t>
    </dgm:pt>
    <dgm:pt modelId="{AC3656CE-343B-429C-A9FA-384518714132}" type="pres">
      <dgm:prSet presAssocID="{EE643232-0C0C-455D-80DB-DDF87C7F642D}" presName="spacer" presStyleCnt="0"/>
      <dgm:spPr/>
    </dgm:pt>
    <dgm:pt modelId="{DB3EC98A-B78F-4848-983C-A72F31E7DFAA}" type="pres">
      <dgm:prSet presAssocID="{BFCA434C-86A2-418A-8852-0554078D2271}" presName="parentText" presStyleLbl="node1" presStyleIdx="1" presStyleCnt="4">
        <dgm:presLayoutVars>
          <dgm:chMax val="0"/>
          <dgm:bulletEnabled val="1"/>
        </dgm:presLayoutVars>
      </dgm:prSet>
      <dgm:spPr/>
      <dgm:t>
        <a:bodyPr/>
        <a:lstStyle/>
        <a:p>
          <a:endParaRPr lang="zh-CN" altLang="en-US"/>
        </a:p>
      </dgm:t>
    </dgm:pt>
    <dgm:pt modelId="{66C8C6EA-B6AE-4D42-8A8D-29994B6313A6}" type="pres">
      <dgm:prSet presAssocID="{5F4DC31D-21B2-4DA5-97AC-AD3D271F540B}" presName="spacer" presStyleCnt="0"/>
      <dgm:spPr/>
    </dgm:pt>
    <dgm:pt modelId="{6F76A4F7-1FB5-43BA-BF21-1938276A170F}" type="pres">
      <dgm:prSet presAssocID="{C98B3B1E-7C18-45D5-A4C2-A298AFF8C5EB}" presName="parentText" presStyleLbl="node1" presStyleIdx="2" presStyleCnt="4">
        <dgm:presLayoutVars>
          <dgm:chMax val="0"/>
          <dgm:bulletEnabled val="1"/>
        </dgm:presLayoutVars>
      </dgm:prSet>
      <dgm:spPr/>
      <dgm:t>
        <a:bodyPr/>
        <a:lstStyle/>
        <a:p>
          <a:endParaRPr lang="zh-CN" altLang="en-US"/>
        </a:p>
      </dgm:t>
    </dgm:pt>
    <dgm:pt modelId="{01945553-2F9B-44B2-9D51-B09664BBF224}" type="pres">
      <dgm:prSet presAssocID="{2B472227-AF7F-4E76-8169-9490EE382168}" presName="spacer" presStyleCnt="0"/>
      <dgm:spPr/>
    </dgm:pt>
    <dgm:pt modelId="{BF3DD10E-0913-4ECE-8E2F-5DA3C26B7164}" type="pres">
      <dgm:prSet presAssocID="{35B76C09-97C8-46F2-854A-53CC594F77D6}" presName="parentText" presStyleLbl="node1" presStyleIdx="3" presStyleCnt="4">
        <dgm:presLayoutVars>
          <dgm:chMax val="0"/>
          <dgm:bulletEnabled val="1"/>
        </dgm:presLayoutVars>
      </dgm:prSet>
      <dgm:spPr/>
      <dgm:t>
        <a:bodyPr/>
        <a:lstStyle/>
        <a:p>
          <a:endParaRPr lang="zh-CN" altLang="en-US"/>
        </a:p>
      </dgm:t>
    </dgm:pt>
  </dgm:ptLst>
  <dgm:cxnLst>
    <dgm:cxn modelId="{37D8075A-A326-4CC7-A351-7734F8628C49}" type="presOf" srcId="{C98B3B1E-7C18-45D5-A4C2-A298AFF8C5EB}" destId="{6F76A4F7-1FB5-43BA-BF21-1938276A170F}" srcOrd="0" destOrd="0" presId="urn:microsoft.com/office/officeart/2005/8/layout/vList2"/>
    <dgm:cxn modelId="{D3B05874-FE20-452C-B23F-C5B5765A6196}" srcId="{87E709DD-3483-4793-8870-4E6992F06460}" destId="{BFCA434C-86A2-418A-8852-0554078D2271}" srcOrd="1" destOrd="0" parTransId="{A7C9CC14-7C53-47FA-8CC4-1D90BF26525E}" sibTransId="{5F4DC31D-21B2-4DA5-97AC-AD3D271F540B}"/>
    <dgm:cxn modelId="{FB52FF45-FAAD-496A-8B37-A01268D2DA65}" srcId="{87E709DD-3483-4793-8870-4E6992F06460}" destId="{35B76C09-97C8-46F2-854A-53CC594F77D6}" srcOrd="3" destOrd="0" parTransId="{2BB72CDD-DB22-4DE5-8875-78D41B1A02A8}" sibTransId="{CD4D36C1-CFA3-4B4C-A833-22710D018678}"/>
    <dgm:cxn modelId="{6D78D788-5973-48F0-8949-8962120D1C7D}" type="presOf" srcId="{87E709DD-3483-4793-8870-4E6992F06460}" destId="{56F8A416-FABC-4B4C-B548-C63E3C9272ED}" srcOrd="0" destOrd="0" presId="urn:microsoft.com/office/officeart/2005/8/layout/vList2"/>
    <dgm:cxn modelId="{CD772C73-7F3F-451D-B1D9-B8373A9EA964}" srcId="{87E709DD-3483-4793-8870-4E6992F06460}" destId="{2A5BCAED-DFEF-4D03-A177-5C864702B3FC}" srcOrd="0" destOrd="0" parTransId="{21FEAF9E-30B0-412C-AD4F-64CAEF882938}" sibTransId="{EE643232-0C0C-455D-80DB-DDF87C7F642D}"/>
    <dgm:cxn modelId="{64706CBE-0A05-4226-931B-C99D601C8876}" type="presOf" srcId="{35B76C09-97C8-46F2-854A-53CC594F77D6}" destId="{BF3DD10E-0913-4ECE-8E2F-5DA3C26B7164}" srcOrd="0" destOrd="0" presId="urn:microsoft.com/office/officeart/2005/8/layout/vList2"/>
    <dgm:cxn modelId="{91A55123-0962-4B26-A582-906D91F9EC0F}" type="presOf" srcId="{BFCA434C-86A2-418A-8852-0554078D2271}" destId="{DB3EC98A-B78F-4848-983C-A72F31E7DFAA}" srcOrd="0" destOrd="0" presId="urn:microsoft.com/office/officeart/2005/8/layout/vList2"/>
    <dgm:cxn modelId="{859FDF7A-4FB7-4D2F-B5C4-CA00D4343568}" type="presOf" srcId="{2A5BCAED-DFEF-4D03-A177-5C864702B3FC}" destId="{BE00BF9E-E126-4265-840A-B94A386D19EB}" srcOrd="0" destOrd="0" presId="urn:microsoft.com/office/officeart/2005/8/layout/vList2"/>
    <dgm:cxn modelId="{B8FFDBDC-FB63-41C3-98E6-37BFFC571875}" srcId="{87E709DD-3483-4793-8870-4E6992F06460}" destId="{C98B3B1E-7C18-45D5-A4C2-A298AFF8C5EB}" srcOrd="2" destOrd="0" parTransId="{E37BF0CF-1BAA-4A9F-A0BD-BE62833F75BD}" sibTransId="{2B472227-AF7F-4E76-8169-9490EE382168}"/>
    <dgm:cxn modelId="{6E72B1FC-BB23-4706-AEF7-5999800EA472}" type="presParOf" srcId="{56F8A416-FABC-4B4C-B548-C63E3C9272ED}" destId="{BE00BF9E-E126-4265-840A-B94A386D19EB}" srcOrd="0" destOrd="0" presId="urn:microsoft.com/office/officeart/2005/8/layout/vList2"/>
    <dgm:cxn modelId="{F1211CEA-8C9D-468D-99BF-EE9337929F7F}" type="presParOf" srcId="{56F8A416-FABC-4B4C-B548-C63E3C9272ED}" destId="{AC3656CE-343B-429C-A9FA-384518714132}" srcOrd="1" destOrd="0" presId="urn:microsoft.com/office/officeart/2005/8/layout/vList2"/>
    <dgm:cxn modelId="{730B9500-B3F0-44E8-87A3-E4FAA59FE185}" type="presParOf" srcId="{56F8A416-FABC-4B4C-B548-C63E3C9272ED}" destId="{DB3EC98A-B78F-4848-983C-A72F31E7DFAA}" srcOrd="2" destOrd="0" presId="urn:microsoft.com/office/officeart/2005/8/layout/vList2"/>
    <dgm:cxn modelId="{65DA6E55-6880-4836-9740-4F567ED3C802}" type="presParOf" srcId="{56F8A416-FABC-4B4C-B548-C63E3C9272ED}" destId="{66C8C6EA-B6AE-4D42-8A8D-29994B6313A6}" srcOrd="3" destOrd="0" presId="urn:microsoft.com/office/officeart/2005/8/layout/vList2"/>
    <dgm:cxn modelId="{F9484CCB-003F-4827-B35E-2645B71BFA60}" type="presParOf" srcId="{56F8A416-FABC-4B4C-B548-C63E3C9272ED}" destId="{6F76A4F7-1FB5-43BA-BF21-1938276A170F}" srcOrd="4" destOrd="0" presId="urn:microsoft.com/office/officeart/2005/8/layout/vList2"/>
    <dgm:cxn modelId="{2C766798-EB56-4302-8459-DEAF9D55D0DF}" type="presParOf" srcId="{56F8A416-FABC-4B4C-B548-C63E3C9272ED}" destId="{01945553-2F9B-44B2-9D51-B09664BBF224}" srcOrd="5" destOrd="0" presId="urn:microsoft.com/office/officeart/2005/8/layout/vList2"/>
    <dgm:cxn modelId="{44F95144-C571-4ECC-A037-CECEB32A9BB0}" type="presParOf" srcId="{56F8A416-FABC-4B4C-B548-C63E3C9272ED}" destId="{BF3DD10E-0913-4ECE-8E2F-5DA3C26B7164}"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FDF1AA2-3C6F-4252-BFB9-A3880441A8DB}"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EEB56D7E-32D7-40EF-A53E-40F572D73658}">
      <dgm:prSet/>
      <dgm:spPr/>
      <dgm:t>
        <a:bodyPr/>
        <a:lstStyle/>
        <a:p>
          <a:pPr rtl="0"/>
          <a:r>
            <a:rPr lang="en-US" dirty="0" smtClean="0"/>
            <a:t>RDD</a:t>
          </a:r>
          <a:endParaRPr lang="zh-CN" dirty="0"/>
        </a:p>
      </dgm:t>
    </dgm:pt>
    <dgm:pt modelId="{BF885758-A500-4D87-BA25-491915F3F98E}" type="parTrans" cxnId="{C87661C0-7D34-4009-9310-EDAD8CDBBAB7}">
      <dgm:prSet/>
      <dgm:spPr/>
      <dgm:t>
        <a:bodyPr/>
        <a:lstStyle/>
        <a:p>
          <a:endParaRPr lang="zh-CN" altLang="en-US"/>
        </a:p>
      </dgm:t>
    </dgm:pt>
    <dgm:pt modelId="{0EC82940-BD20-4ED8-89BA-68C1E343E39D}" type="sibTrans" cxnId="{C87661C0-7D34-4009-9310-EDAD8CDBBAB7}">
      <dgm:prSet/>
      <dgm:spPr/>
      <dgm:t>
        <a:bodyPr/>
        <a:lstStyle/>
        <a:p>
          <a:endParaRPr lang="zh-CN" altLang="en-US"/>
        </a:p>
      </dgm:t>
    </dgm:pt>
    <dgm:pt modelId="{2C14AE8C-EC53-4C2E-BE75-8AA3160F8AC6}">
      <dgm:prSet/>
      <dgm:spPr/>
      <dgm:t>
        <a:bodyPr/>
        <a:lstStyle/>
        <a:p>
          <a:pPr rtl="0"/>
          <a:r>
            <a:rPr lang="en-US" b="0" i="0" dirty="0" smtClean="0"/>
            <a:t>Resilient Distributed Datasets</a:t>
          </a:r>
          <a:endParaRPr lang="zh-CN" dirty="0"/>
        </a:p>
      </dgm:t>
    </dgm:pt>
    <dgm:pt modelId="{4B7D9615-E8EE-4AC9-8B4B-89E94EB66C44}" type="parTrans" cxnId="{5ED10216-D428-40C1-A793-7892C39F2EC0}">
      <dgm:prSet/>
      <dgm:spPr/>
      <dgm:t>
        <a:bodyPr/>
        <a:lstStyle/>
        <a:p>
          <a:endParaRPr lang="zh-CN" altLang="en-US"/>
        </a:p>
      </dgm:t>
    </dgm:pt>
    <dgm:pt modelId="{CCD20F17-9374-498C-9F19-F5A046561B49}" type="sibTrans" cxnId="{5ED10216-D428-40C1-A793-7892C39F2EC0}">
      <dgm:prSet/>
      <dgm:spPr/>
      <dgm:t>
        <a:bodyPr/>
        <a:lstStyle/>
        <a:p>
          <a:endParaRPr lang="zh-CN" altLang="en-US"/>
        </a:p>
      </dgm:t>
    </dgm:pt>
    <dgm:pt modelId="{845CC2FD-5B02-40EA-81AA-F0B7CA01AAE3}">
      <dgm:prSet/>
      <dgm:spPr/>
      <dgm:t>
        <a:bodyPr/>
        <a:lstStyle/>
        <a:p>
          <a:pPr rtl="0"/>
          <a:r>
            <a:rPr lang="en-US" smtClean="0"/>
            <a:t>Scheduler</a:t>
          </a:r>
          <a:endParaRPr lang="zh-CN"/>
        </a:p>
      </dgm:t>
    </dgm:pt>
    <dgm:pt modelId="{ECE029F1-BE2D-4F3E-8613-868A4F4B44B5}" type="parTrans" cxnId="{A9179F9C-890D-47BC-A6B3-FC3926958271}">
      <dgm:prSet/>
      <dgm:spPr/>
      <dgm:t>
        <a:bodyPr/>
        <a:lstStyle/>
        <a:p>
          <a:endParaRPr lang="zh-CN" altLang="en-US"/>
        </a:p>
      </dgm:t>
    </dgm:pt>
    <dgm:pt modelId="{CF0BEA84-531C-4B80-8AA0-13DAACF24E66}" type="sibTrans" cxnId="{A9179F9C-890D-47BC-A6B3-FC3926958271}">
      <dgm:prSet/>
      <dgm:spPr/>
      <dgm:t>
        <a:bodyPr/>
        <a:lstStyle/>
        <a:p>
          <a:endParaRPr lang="zh-CN" altLang="en-US"/>
        </a:p>
      </dgm:t>
    </dgm:pt>
    <dgm:pt modelId="{CDB26A89-A357-49D7-B4FE-445ED8383B1C}">
      <dgm:prSet/>
      <dgm:spPr/>
      <dgm:t>
        <a:bodyPr/>
        <a:lstStyle/>
        <a:p>
          <a:pPr rtl="0"/>
          <a:r>
            <a:rPr lang="zh-CN" dirty="0" smtClean="0"/>
            <a:t>是</a:t>
          </a:r>
          <a:r>
            <a:rPr lang="en-US" dirty="0" smtClean="0"/>
            <a:t>Spark</a:t>
          </a:r>
          <a:r>
            <a:rPr lang="zh-CN" dirty="0" smtClean="0"/>
            <a:t>的调度机制</a:t>
          </a:r>
          <a:endParaRPr lang="zh-CN" dirty="0"/>
        </a:p>
      </dgm:t>
    </dgm:pt>
    <dgm:pt modelId="{4C94BDC3-217B-4361-90C5-274DA2761C5D}" type="parTrans" cxnId="{DA059467-8C27-4A7A-A516-FA1F6D1D6802}">
      <dgm:prSet/>
      <dgm:spPr/>
      <dgm:t>
        <a:bodyPr/>
        <a:lstStyle/>
        <a:p>
          <a:endParaRPr lang="zh-CN" altLang="en-US"/>
        </a:p>
      </dgm:t>
    </dgm:pt>
    <dgm:pt modelId="{20EADEC5-E11A-4906-99DD-66694B62DF95}" type="sibTrans" cxnId="{DA059467-8C27-4A7A-A516-FA1F6D1D6802}">
      <dgm:prSet/>
      <dgm:spPr/>
      <dgm:t>
        <a:bodyPr/>
        <a:lstStyle/>
        <a:p>
          <a:endParaRPr lang="zh-CN" altLang="en-US"/>
        </a:p>
      </dgm:t>
    </dgm:pt>
    <dgm:pt modelId="{D152ABB9-EA0E-40C4-8A8F-024A69873DAD}">
      <dgm:prSet/>
      <dgm:spPr/>
      <dgm:t>
        <a:bodyPr/>
        <a:lstStyle/>
        <a:p>
          <a:pPr rtl="0"/>
          <a:r>
            <a:rPr lang="en-US" smtClean="0"/>
            <a:t>Storage</a:t>
          </a:r>
          <a:r>
            <a:rPr lang="zh-CN" smtClean="0"/>
            <a:t>模块</a:t>
          </a:r>
          <a:endParaRPr lang="zh-CN"/>
        </a:p>
      </dgm:t>
    </dgm:pt>
    <dgm:pt modelId="{2E89975D-AAA9-4F3E-9BC0-69516620C092}" type="parTrans" cxnId="{3EB3267B-CE0F-4830-8C5C-50A2C1D5E7D6}">
      <dgm:prSet/>
      <dgm:spPr/>
      <dgm:t>
        <a:bodyPr/>
        <a:lstStyle/>
        <a:p>
          <a:endParaRPr lang="zh-CN" altLang="en-US"/>
        </a:p>
      </dgm:t>
    </dgm:pt>
    <dgm:pt modelId="{B717A73A-29F6-4168-84A7-76F83D6D3196}" type="sibTrans" cxnId="{3EB3267B-CE0F-4830-8C5C-50A2C1D5E7D6}">
      <dgm:prSet/>
      <dgm:spPr/>
      <dgm:t>
        <a:bodyPr/>
        <a:lstStyle/>
        <a:p>
          <a:endParaRPr lang="zh-CN" altLang="en-US"/>
        </a:p>
      </dgm:t>
    </dgm:pt>
    <dgm:pt modelId="{4F4FB14F-9A7A-46F0-9A2F-8157F8B3F0AF}">
      <dgm:prSet/>
      <dgm:spPr/>
      <dgm:t>
        <a:bodyPr/>
        <a:lstStyle/>
        <a:p>
          <a:pPr rtl="0"/>
          <a:r>
            <a:rPr lang="zh-CN" dirty="0" smtClean="0"/>
            <a:t>主要管理</a:t>
          </a:r>
          <a:endParaRPr lang="zh-CN" dirty="0"/>
        </a:p>
      </dgm:t>
    </dgm:pt>
    <dgm:pt modelId="{3A394F7B-96AD-4E10-BA98-A845C29642AA}" type="parTrans" cxnId="{535AA6F2-2DCC-413F-A4B9-889320C6E291}">
      <dgm:prSet/>
      <dgm:spPr/>
      <dgm:t>
        <a:bodyPr/>
        <a:lstStyle/>
        <a:p>
          <a:endParaRPr lang="zh-CN" altLang="en-US"/>
        </a:p>
      </dgm:t>
    </dgm:pt>
    <dgm:pt modelId="{78F0BC19-22B1-41E1-BDE7-6285DE335D6E}" type="sibTrans" cxnId="{535AA6F2-2DCC-413F-A4B9-889320C6E291}">
      <dgm:prSet/>
      <dgm:spPr/>
      <dgm:t>
        <a:bodyPr/>
        <a:lstStyle/>
        <a:p>
          <a:endParaRPr lang="zh-CN" altLang="en-US"/>
        </a:p>
      </dgm:t>
    </dgm:pt>
    <dgm:pt modelId="{22C936EE-147E-4708-A644-F11C52106A7F}">
      <dgm:prSet/>
      <dgm:spPr/>
      <dgm:t>
        <a:bodyPr/>
        <a:lstStyle/>
        <a:p>
          <a:pPr rtl="0"/>
          <a:r>
            <a:rPr lang="en-US" smtClean="0"/>
            <a:t>Shuffle</a:t>
          </a:r>
          <a:endParaRPr lang="zh-CN"/>
        </a:p>
      </dgm:t>
    </dgm:pt>
    <dgm:pt modelId="{0DEC541C-F072-44E9-909A-9763882E3670}" type="parTrans" cxnId="{937A6C04-977C-435A-B301-E564F07D2AE0}">
      <dgm:prSet/>
      <dgm:spPr/>
      <dgm:t>
        <a:bodyPr/>
        <a:lstStyle/>
        <a:p>
          <a:endParaRPr lang="zh-CN" altLang="en-US"/>
        </a:p>
      </dgm:t>
    </dgm:pt>
    <dgm:pt modelId="{5FE25241-0C37-465F-8448-539045AD2454}" type="sibTrans" cxnId="{937A6C04-977C-435A-B301-E564F07D2AE0}">
      <dgm:prSet/>
      <dgm:spPr/>
      <dgm:t>
        <a:bodyPr/>
        <a:lstStyle/>
        <a:p>
          <a:endParaRPr lang="zh-CN" altLang="en-US"/>
        </a:p>
      </dgm:t>
    </dgm:pt>
    <dgm:pt modelId="{F78FA292-E212-4A7E-B7ED-92282A447DD0}">
      <dgm:prSet/>
      <dgm:spPr/>
      <dgm:t>
        <a:bodyPr/>
        <a:lstStyle/>
        <a:p>
          <a:pPr rtl="0"/>
          <a:r>
            <a:rPr lang="en-US" dirty="0" smtClean="0"/>
            <a:t>Hash</a:t>
          </a:r>
          <a:r>
            <a:rPr lang="zh-CN" dirty="0" smtClean="0"/>
            <a:t>方式</a:t>
          </a:r>
          <a:endParaRPr lang="zh-CN" dirty="0"/>
        </a:p>
      </dgm:t>
    </dgm:pt>
    <dgm:pt modelId="{C105ACBA-6C0A-4214-8DA7-6EBFD6B3B7B9}" type="parTrans" cxnId="{36443845-58F9-4329-AE4B-C9855590D2F9}">
      <dgm:prSet/>
      <dgm:spPr/>
      <dgm:t>
        <a:bodyPr/>
        <a:lstStyle/>
        <a:p>
          <a:endParaRPr lang="zh-CN" altLang="en-US"/>
        </a:p>
      </dgm:t>
    </dgm:pt>
    <dgm:pt modelId="{76036D31-7DFD-4F67-872A-34827D07EB31}" type="sibTrans" cxnId="{36443845-58F9-4329-AE4B-C9855590D2F9}">
      <dgm:prSet/>
      <dgm:spPr/>
      <dgm:t>
        <a:bodyPr/>
        <a:lstStyle/>
        <a:p>
          <a:endParaRPr lang="zh-CN" altLang="en-US"/>
        </a:p>
      </dgm:t>
    </dgm:pt>
    <dgm:pt modelId="{76DD3FB3-0B44-4B0C-9D94-89F179AF3E1C}">
      <dgm:prSet/>
      <dgm:spPr/>
      <dgm:t>
        <a:bodyPr/>
        <a:lstStyle/>
        <a:p>
          <a:pPr rtl="0"/>
          <a:r>
            <a:rPr lang="zh-CN" dirty="0" smtClean="0"/>
            <a:t>分为</a:t>
          </a:r>
          <a:endParaRPr lang="zh-CN" dirty="0"/>
        </a:p>
      </dgm:t>
    </dgm:pt>
    <dgm:pt modelId="{480AC54A-73AE-4A36-A23A-D11F68CBBB10}" type="parTrans" cxnId="{17536974-18F8-48FB-A04E-85124339E045}">
      <dgm:prSet/>
      <dgm:spPr/>
      <dgm:t>
        <a:bodyPr/>
        <a:lstStyle/>
        <a:p>
          <a:endParaRPr lang="zh-CN" altLang="en-US"/>
        </a:p>
      </dgm:t>
    </dgm:pt>
    <dgm:pt modelId="{66A14F16-60ED-476A-BF62-8C40E029B1ED}" type="sibTrans" cxnId="{17536974-18F8-48FB-A04E-85124339E045}">
      <dgm:prSet/>
      <dgm:spPr/>
      <dgm:t>
        <a:bodyPr/>
        <a:lstStyle/>
        <a:p>
          <a:endParaRPr lang="zh-CN" altLang="en-US"/>
        </a:p>
      </dgm:t>
    </dgm:pt>
    <dgm:pt modelId="{E5E56CC0-EEE9-4D3C-813A-3BA5C9D1E617}">
      <dgm:prSet/>
      <dgm:spPr/>
      <dgm:t>
        <a:bodyPr/>
        <a:lstStyle/>
        <a:p>
          <a:pPr rtl="0"/>
          <a:r>
            <a:rPr lang="zh-CN" dirty="0" smtClean="0"/>
            <a:t>已缓存</a:t>
          </a:r>
          <a:r>
            <a:rPr lang="en-US" dirty="0" smtClean="0"/>
            <a:t>RDD</a:t>
          </a:r>
          <a:endParaRPr lang="zh-CN" dirty="0"/>
        </a:p>
      </dgm:t>
    </dgm:pt>
    <dgm:pt modelId="{58582077-6085-4DC6-ADAB-6B843E01DCA9}" type="parTrans" cxnId="{46811C04-66D0-420B-93D6-2511EAECAE17}">
      <dgm:prSet/>
      <dgm:spPr/>
      <dgm:t>
        <a:bodyPr/>
        <a:lstStyle/>
        <a:p>
          <a:endParaRPr lang="zh-CN" altLang="en-US"/>
        </a:p>
      </dgm:t>
    </dgm:pt>
    <dgm:pt modelId="{DD04A18D-2476-4456-A98E-0754D961A379}" type="sibTrans" cxnId="{46811C04-66D0-420B-93D6-2511EAECAE17}">
      <dgm:prSet/>
      <dgm:spPr/>
      <dgm:t>
        <a:bodyPr/>
        <a:lstStyle/>
        <a:p>
          <a:endParaRPr lang="zh-CN" altLang="en-US"/>
        </a:p>
      </dgm:t>
    </dgm:pt>
    <dgm:pt modelId="{01B9C8D8-E14B-45CF-8D9E-8486E4447CFD}">
      <dgm:prSet/>
      <dgm:spPr/>
      <dgm:t>
        <a:bodyPr/>
        <a:lstStyle/>
        <a:p>
          <a:pPr rtl="0"/>
          <a:r>
            <a:rPr lang="en-US" dirty="0" smtClean="0"/>
            <a:t>shuffle</a:t>
          </a:r>
          <a:r>
            <a:rPr lang="zh-CN" dirty="0" smtClean="0"/>
            <a:t>中间结果数据</a:t>
          </a:r>
          <a:endParaRPr lang="zh-CN" dirty="0"/>
        </a:p>
      </dgm:t>
    </dgm:pt>
    <dgm:pt modelId="{D4401350-F4CB-4591-AC09-E11A7290B9D9}" type="parTrans" cxnId="{AFD693F0-B62D-4F78-B3D2-F98710111E3E}">
      <dgm:prSet/>
      <dgm:spPr/>
      <dgm:t>
        <a:bodyPr/>
        <a:lstStyle/>
        <a:p>
          <a:endParaRPr lang="zh-CN" altLang="en-US"/>
        </a:p>
      </dgm:t>
    </dgm:pt>
    <dgm:pt modelId="{70C12768-C4C0-4070-873F-4D68D894C924}" type="sibTrans" cxnId="{AFD693F0-B62D-4F78-B3D2-F98710111E3E}">
      <dgm:prSet/>
      <dgm:spPr/>
      <dgm:t>
        <a:bodyPr/>
        <a:lstStyle/>
        <a:p>
          <a:endParaRPr lang="zh-CN" altLang="en-US"/>
        </a:p>
      </dgm:t>
    </dgm:pt>
    <dgm:pt modelId="{0B8A91A5-B535-4359-ABE9-1D92A8D0F248}">
      <dgm:prSet/>
      <dgm:spPr/>
      <dgm:t>
        <a:bodyPr/>
        <a:lstStyle/>
        <a:p>
          <a:pPr rtl="0"/>
          <a:r>
            <a:rPr lang="zh-CN" dirty="0" smtClean="0"/>
            <a:t>广播数据</a:t>
          </a:r>
          <a:endParaRPr lang="zh-CN" dirty="0"/>
        </a:p>
      </dgm:t>
    </dgm:pt>
    <dgm:pt modelId="{FCA96BFC-0D6C-43BD-BB94-A6BA635843C1}" type="parTrans" cxnId="{AFDA4753-0B67-419F-9C27-95BCA6D1AA78}">
      <dgm:prSet/>
      <dgm:spPr/>
      <dgm:t>
        <a:bodyPr/>
        <a:lstStyle/>
        <a:p>
          <a:endParaRPr lang="zh-CN" altLang="en-US"/>
        </a:p>
      </dgm:t>
    </dgm:pt>
    <dgm:pt modelId="{5C49168C-7627-442C-AD9F-90FBCC71368D}" type="sibTrans" cxnId="{AFDA4753-0B67-419F-9C27-95BCA6D1AA78}">
      <dgm:prSet/>
      <dgm:spPr/>
      <dgm:t>
        <a:bodyPr/>
        <a:lstStyle/>
        <a:p>
          <a:endParaRPr lang="zh-CN" altLang="en-US"/>
        </a:p>
      </dgm:t>
    </dgm:pt>
    <dgm:pt modelId="{E71A7F8B-2565-4E97-81EB-894DA615861C}">
      <dgm:prSet/>
      <dgm:spPr/>
      <dgm:t>
        <a:bodyPr/>
        <a:lstStyle/>
        <a:p>
          <a:pPr rtl="0"/>
          <a:r>
            <a:rPr lang="en-US" dirty="0" err="1" smtClean="0"/>
            <a:t>DAGScheduler</a:t>
          </a:r>
          <a:endParaRPr lang="zh-CN" dirty="0"/>
        </a:p>
      </dgm:t>
    </dgm:pt>
    <dgm:pt modelId="{F8C1248A-3189-4E40-B970-97477C40D36B}" type="parTrans" cxnId="{A69E895F-D9D1-42DC-8B3C-D0A73EC44181}">
      <dgm:prSet/>
      <dgm:spPr/>
      <dgm:t>
        <a:bodyPr/>
        <a:lstStyle/>
        <a:p>
          <a:endParaRPr lang="zh-CN" altLang="en-US"/>
        </a:p>
      </dgm:t>
    </dgm:pt>
    <dgm:pt modelId="{F6EAD946-588A-409A-BAFB-4D3A706B4DFA}" type="sibTrans" cxnId="{A69E895F-D9D1-42DC-8B3C-D0A73EC44181}">
      <dgm:prSet/>
      <dgm:spPr/>
      <dgm:t>
        <a:bodyPr/>
        <a:lstStyle/>
        <a:p>
          <a:endParaRPr lang="zh-CN" altLang="en-US"/>
        </a:p>
      </dgm:t>
    </dgm:pt>
    <dgm:pt modelId="{5ED59400-A25A-43B1-828D-0DE9F2BC48CA}">
      <dgm:prSet/>
      <dgm:spPr/>
      <dgm:t>
        <a:bodyPr/>
        <a:lstStyle/>
        <a:p>
          <a:pPr rtl="0"/>
          <a:r>
            <a:rPr lang="en-US" dirty="0" err="1" smtClean="0"/>
            <a:t>TaskScheduler</a:t>
          </a:r>
          <a:endParaRPr lang="zh-CN" dirty="0"/>
        </a:p>
      </dgm:t>
    </dgm:pt>
    <dgm:pt modelId="{3506857D-EFCC-4A5B-B5DF-D307581B1CEE}" type="parTrans" cxnId="{0CFCF67E-EE88-4197-AEAE-1E9913D33F7B}">
      <dgm:prSet/>
      <dgm:spPr/>
      <dgm:t>
        <a:bodyPr/>
        <a:lstStyle/>
        <a:p>
          <a:endParaRPr lang="zh-CN" altLang="en-US"/>
        </a:p>
      </dgm:t>
    </dgm:pt>
    <dgm:pt modelId="{8C8C12F0-5966-47C3-AAE0-DDE98DC1B86A}" type="sibTrans" cxnId="{0CFCF67E-EE88-4197-AEAE-1E9913D33F7B}">
      <dgm:prSet/>
      <dgm:spPr/>
      <dgm:t>
        <a:bodyPr/>
        <a:lstStyle/>
        <a:p>
          <a:endParaRPr lang="zh-CN" altLang="en-US"/>
        </a:p>
      </dgm:t>
    </dgm:pt>
    <dgm:pt modelId="{17402246-A84E-43F4-B115-81E5484B40DD}">
      <dgm:prSet/>
      <dgm:spPr/>
      <dgm:t>
        <a:bodyPr/>
        <a:lstStyle/>
        <a:p>
          <a:pPr rtl="0"/>
          <a:r>
            <a:rPr lang="zh-CN" dirty="0" smtClean="0"/>
            <a:t>是</a:t>
          </a:r>
          <a:r>
            <a:rPr lang="en-US" dirty="0" smtClean="0"/>
            <a:t>Spark</a:t>
          </a:r>
          <a:r>
            <a:rPr lang="zh-CN" dirty="0" smtClean="0"/>
            <a:t>的抽象数据模型</a:t>
          </a:r>
          <a:endParaRPr lang="zh-CN" dirty="0"/>
        </a:p>
      </dgm:t>
    </dgm:pt>
    <dgm:pt modelId="{5EC4A38D-43C8-4C92-9A3E-6EBF22F25E61}" type="parTrans" cxnId="{25B4DE72-449E-4CA9-AB58-4FD224C3BAEC}">
      <dgm:prSet/>
      <dgm:spPr/>
      <dgm:t>
        <a:bodyPr/>
        <a:lstStyle/>
        <a:p>
          <a:endParaRPr lang="zh-CN" altLang="en-US"/>
        </a:p>
      </dgm:t>
    </dgm:pt>
    <dgm:pt modelId="{4D765D60-2B04-4582-9E86-F044A049F978}" type="sibTrans" cxnId="{25B4DE72-449E-4CA9-AB58-4FD224C3BAEC}">
      <dgm:prSet/>
      <dgm:spPr/>
      <dgm:t>
        <a:bodyPr/>
        <a:lstStyle/>
        <a:p>
          <a:endParaRPr lang="zh-CN" altLang="en-US"/>
        </a:p>
      </dgm:t>
    </dgm:pt>
    <dgm:pt modelId="{A780BFFF-3D2F-4ECB-87A2-4E7799201166}">
      <dgm:prSet/>
      <dgm:spPr/>
      <dgm:t>
        <a:bodyPr/>
        <a:lstStyle/>
        <a:p>
          <a:pPr rtl="0"/>
          <a:r>
            <a:rPr lang="en-US" dirty="0" smtClean="0"/>
            <a:t>Sort</a:t>
          </a:r>
          <a:r>
            <a:rPr lang="zh-CN" dirty="0" smtClean="0"/>
            <a:t>方式</a:t>
          </a:r>
          <a:endParaRPr lang="zh-CN" dirty="0"/>
        </a:p>
      </dgm:t>
    </dgm:pt>
    <dgm:pt modelId="{425ECD02-9AB1-42A5-BB5A-DCB5A5E24108}" type="parTrans" cxnId="{91677350-BF6B-445A-A826-8C2E23BBBEAF}">
      <dgm:prSet/>
      <dgm:spPr/>
      <dgm:t>
        <a:bodyPr/>
        <a:lstStyle/>
        <a:p>
          <a:endParaRPr lang="zh-CN" altLang="en-US"/>
        </a:p>
      </dgm:t>
    </dgm:pt>
    <dgm:pt modelId="{10374093-5BCD-491A-8A24-9B8CF2F1DDFD}" type="sibTrans" cxnId="{91677350-BF6B-445A-A826-8C2E23BBBEAF}">
      <dgm:prSet/>
      <dgm:spPr/>
      <dgm:t>
        <a:bodyPr/>
        <a:lstStyle/>
        <a:p>
          <a:endParaRPr lang="zh-CN" altLang="en-US"/>
        </a:p>
      </dgm:t>
    </dgm:pt>
    <dgm:pt modelId="{EACFF61F-8172-44DB-A93F-DF758544B148}" type="pres">
      <dgm:prSet presAssocID="{4FDF1AA2-3C6F-4252-BFB9-A3880441A8DB}" presName="Name0" presStyleCnt="0">
        <dgm:presLayoutVars>
          <dgm:dir/>
          <dgm:animLvl val="lvl"/>
          <dgm:resizeHandles val="exact"/>
        </dgm:presLayoutVars>
      </dgm:prSet>
      <dgm:spPr/>
      <dgm:t>
        <a:bodyPr/>
        <a:lstStyle/>
        <a:p>
          <a:endParaRPr lang="zh-CN" altLang="en-US"/>
        </a:p>
      </dgm:t>
    </dgm:pt>
    <dgm:pt modelId="{D840115A-1E52-45C7-82B1-7C030C79CD23}" type="pres">
      <dgm:prSet presAssocID="{EEB56D7E-32D7-40EF-A53E-40F572D73658}" presName="composite" presStyleCnt="0"/>
      <dgm:spPr/>
    </dgm:pt>
    <dgm:pt modelId="{7F294495-0EDF-4CD4-80F2-7469955D7599}" type="pres">
      <dgm:prSet presAssocID="{EEB56D7E-32D7-40EF-A53E-40F572D73658}" presName="parTx" presStyleLbl="alignNode1" presStyleIdx="0" presStyleCnt="4">
        <dgm:presLayoutVars>
          <dgm:chMax val="0"/>
          <dgm:chPref val="0"/>
          <dgm:bulletEnabled val="1"/>
        </dgm:presLayoutVars>
      </dgm:prSet>
      <dgm:spPr/>
      <dgm:t>
        <a:bodyPr/>
        <a:lstStyle/>
        <a:p>
          <a:endParaRPr lang="zh-CN" altLang="en-US"/>
        </a:p>
      </dgm:t>
    </dgm:pt>
    <dgm:pt modelId="{F99BE028-79EC-482D-A83C-4FD290A6B4EE}" type="pres">
      <dgm:prSet presAssocID="{EEB56D7E-32D7-40EF-A53E-40F572D73658}" presName="desTx" presStyleLbl="alignAccFollowNode1" presStyleIdx="0" presStyleCnt="4">
        <dgm:presLayoutVars>
          <dgm:bulletEnabled val="1"/>
        </dgm:presLayoutVars>
      </dgm:prSet>
      <dgm:spPr/>
      <dgm:t>
        <a:bodyPr/>
        <a:lstStyle/>
        <a:p>
          <a:endParaRPr lang="zh-CN" altLang="en-US"/>
        </a:p>
      </dgm:t>
    </dgm:pt>
    <dgm:pt modelId="{F3C69F08-F4A6-462B-AFE8-8885FFF689A0}" type="pres">
      <dgm:prSet presAssocID="{0EC82940-BD20-4ED8-89BA-68C1E343E39D}" presName="space" presStyleCnt="0"/>
      <dgm:spPr/>
    </dgm:pt>
    <dgm:pt modelId="{5B0A16D2-21A6-4F7E-828A-E13081AA060C}" type="pres">
      <dgm:prSet presAssocID="{845CC2FD-5B02-40EA-81AA-F0B7CA01AAE3}" presName="composite" presStyleCnt="0"/>
      <dgm:spPr/>
    </dgm:pt>
    <dgm:pt modelId="{BBFCE001-4D52-40D2-AB80-0BAE9CA195DB}" type="pres">
      <dgm:prSet presAssocID="{845CC2FD-5B02-40EA-81AA-F0B7CA01AAE3}" presName="parTx" presStyleLbl="alignNode1" presStyleIdx="1" presStyleCnt="4">
        <dgm:presLayoutVars>
          <dgm:chMax val="0"/>
          <dgm:chPref val="0"/>
          <dgm:bulletEnabled val="1"/>
        </dgm:presLayoutVars>
      </dgm:prSet>
      <dgm:spPr/>
      <dgm:t>
        <a:bodyPr/>
        <a:lstStyle/>
        <a:p>
          <a:endParaRPr lang="zh-CN" altLang="en-US"/>
        </a:p>
      </dgm:t>
    </dgm:pt>
    <dgm:pt modelId="{6E787487-B1D5-4A4B-9468-DFF694574FB2}" type="pres">
      <dgm:prSet presAssocID="{845CC2FD-5B02-40EA-81AA-F0B7CA01AAE3}" presName="desTx" presStyleLbl="alignAccFollowNode1" presStyleIdx="1" presStyleCnt="4">
        <dgm:presLayoutVars>
          <dgm:bulletEnabled val="1"/>
        </dgm:presLayoutVars>
      </dgm:prSet>
      <dgm:spPr/>
      <dgm:t>
        <a:bodyPr/>
        <a:lstStyle/>
        <a:p>
          <a:endParaRPr lang="zh-CN" altLang="en-US"/>
        </a:p>
      </dgm:t>
    </dgm:pt>
    <dgm:pt modelId="{3622D21C-6D62-47EE-89D5-F59F790BB56A}" type="pres">
      <dgm:prSet presAssocID="{CF0BEA84-531C-4B80-8AA0-13DAACF24E66}" presName="space" presStyleCnt="0"/>
      <dgm:spPr/>
    </dgm:pt>
    <dgm:pt modelId="{D75A1AD1-487D-42A6-81DE-394F24A6EF68}" type="pres">
      <dgm:prSet presAssocID="{D152ABB9-EA0E-40C4-8A8F-024A69873DAD}" presName="composite" presStyleCnt="0"/>
      <dgm:spPr/>
    </dgm:pt>
    <dgm:pt modelId="{023AA04E-8CB1-4CC8-94C0-5D5012F82CC9}" type="pres">
      <dgm:prSet presAssocID="{D152ABB9-EA0E-40C4-8A8F-024A69873DAD}" presName="parTx" presStyleLbl="alignNode1" presStyleIdx="2" presStyleCnt="4">
        <dgm:presLayoutVars>
          <dgm:chMax val="0"/>
          <dgm:chPref val="0"/>
          <dgm:bulletEnabled val="1"/>
        </dgm:presLayoutVars>
      </dgm:prSet>
      <dgm:spPr/>
      <dgm:t>
        <a:bodyPr/>
        <a:lstStyle/>
        <a:p>
          <a:endParaRPr lang="zh-CN" altLang="en-US"/>
        </a:p>
      </dgm:t>
    </dgm:pt>
    <dgm:pt modelId="{3CBA0F66-B382-4B7B-9E47-D71E8DE3DF42}" type="pres">
      <dgm:prSet presAssocID="{D152ABB9-EA0E-40C4-8A8F-024A69873DAD}" presName="desTx" presStyleLbl="alignAccFollowNode1" presStyleIdx="2" presStyleCnt="4">
        <dgm:presLayoutVars>
          <dgm:bulletEnabled val="1"/>
        </dgm:presLayoutVars>
      </dgm:prSet>
      <dgm:spPr/>
      <dgm:t>
        <a:bodyPr/>
        <a:lstStyle/>
        <a:p>
          <a:endParaRPr lang="zh-CN" altLang="en-US"/>
        </a:p>
      </dgm:t>
    </dgm:pt>
    <dgm:pt modelId="{993F2459-8F1C-47EF-A765-9DA913D02EC5}" type="pres">
      <dgm:prSet presAssocID="{B717A73A-29F6-4168-84A7-76F83D6D3196}" presName="space" presStyleCnt="0"/>
      <dgm:spPr/>
    </dgm:pt>
    <dgm:pt modelId="{77AE6FCE-CF0A-4D0D-91C4-CAE7C64B7E78}" type="pres">
      <dgm:prSet presAssocID="{22C936EE-147E-4708-A644-F11C52106A7F}" presName="composite" presStyleCnt="0"/>
      <dgm:spPr/>
    </dgm:pt>
    <dgm:pt modelId="{2D09448A-D491-412A-A288-471055B874C0}" type="pres">
      <dgm:prSet presAssocID="{22C936EE-147E-4708-A644-F11C52106A7F}" presName="parTx" presStyleLbl="alignNode1" presStyleIdx="3" presStyleCnt="4">
        <dgm:presLayoutVars>
          <dgm:chMax val="0"/>
          <dgm:chPref val="0"/>
          <dgm:bulletEnabled val="1"/>
        </dgm:presLayoutVars>
      </dgm:prSet>
      <dgm:spPr/>
      <dgm:t>
        <a:bodyPr/>
        <a:lstStyle/>
        <a:p>
          <a:endParaRPr lang="zh-CN" altLang="en-US"/>
        </a:p>
      </dgm:t>
    </dgm:pt>
    <dgm:pt modelId="{EA41F7B5-F3CD-46BE-A598-14255F63B093}" type="pres">
      <dgm:prSet presAssocID="{22C936EE-147E-4708-A644-F11C52106A7F}" presName="desTx" presStyleLbl="alignAccFollowNode1" presStyleIdx="3" presStyleCnt="4">
        <dgm:presLayoutVars>
          <dgm:bulletEnabled val="1"/>
        </dgm:presLayoutVars>
      </dgm:prSet>
      <dgm:spPr/>
      <dgm:t>
        <a:bodyPr/>
        <a:lstStyle/>
        <a:p>
          <a:endParaRPr lang="zh-CN" altLang="en-US"/>
        </a:p>
      </dgm:t>
    </dgm:pt>
  </dgm:ptLst>
  <dgm:cxnLst>
    <dgm:cxn modelId="{5C74808E-7F6B-4807-8652-DD8125E3562A}" type="presOf" srcId="{01B9C8D8-E14B-45CF-8D9E-8486E4447CFD}" destId="{3CBA0F66-B382-4B7B-9E47-D71E8DE3DF42}" srcOrd="0" destOrd="2" presId="urn:microsoft.com/office/officeart/2005/8/layout/hList1"/>
    <dgm:cxn modelId="{937A6C04-977C-435A-B301-E564F07D2AE0}" srcId="{4FDF1AA2-3C6F-4252-BFB9-A3880441A8DB}" destId="{22C936EE-147E-4708-A644-F11C52106A7F}" srcOrd="3" destOrd="0" parTransId="{0DEC541C-F072-44E9-909A-9763882E3670}" sibTransId="{5FE25241-0C37-465F-8448-539045AD2454}"/>
    <dgm:cxn modelId="{D8F2B532-7D7F-457D-A017-0EE8DF745E33}" type="presOf" srcId="{17402246-A84E-43F4-B115-81E5484B40DD}" destId="{F99BE028-79EC-482D-A83C-4FD290A6B4EE}" srcOrd="0" destOrd="1" presId="urn:microsoft.com/office/officeart/2005/8/layout/hList1"/>
    <dgm:cxn modelId="{AFD693F0-B62D-4F78-B3D2-F98710111E3E}" srcId="{4F4FB14F-9A7A-46F0-9A2F-8157F8B3F0AF}" destId="{01B9C8D8-E14B-45CF-8D9E-8486E4447CFD}" srcOrd="1" destOrd="0" parTransId="{D4401350-F4CB-4591-AC09-E11A7290B9D9}" sibTransId="{70C12768-C4C0-4070-873F-4D68D894C924}"/>
    <dgm:cxn modelId="{91677350-BF6B-445A-A826-8C2E23BBBEAF}" srcId="{22C936EE-147E-4708-A644-F11C52106A7F}" destId="{A780BFFF-3D2F-4ECB-87A2-4E7799201166}" srcOrd="1" destOrd="0" parTransId="{425ECD02-9AB1-42A5-BB5A-DCB5A5E24108}" sibTransId="{10374093-5BCD-491A-8A24-9B8CF2F1DDFD}"/>
    <dgm:cxn modelId="{25B4DE72-449E-4CA9-AB58-4FD224C3BAEC}" srcId="{EEB56D7E-32D7-40EF-A53E-40F572D73658}" destId="{17402246-A84E-43F4-B115-81E5484B40DD}" srcOrd="1" destOrd="0" parTransId="{5EC4A38D-43C8-4C92-9A3E-6EBF22F25E61}" sibTransId="{4D765D60-2B04-4582-9E86-F044A049F978}"/>
    <dgm:cxn modelId="{715B79E7-7188-43A9-85A3-CD8C17611AF0}" type="presOf" srcId="{E71A7F8B-2565-4E97-81EB-894DA615861C}" destId="{6E787487-B1D5-4A4B-9468-DFF694574FB2}" srcOrd="0" destOrd="2" presId="urn:microsoft.com/office/officeart/2005/8/layout/hList1"/>
    <dgm:cxn modelId="{5E70614D-BC36-4ABA-98B7-EE4F3EF91172}" type="presOf" srcId="{0B8A91A5-B535-4359-ABE9-1D92A8D0F248}" destId="{3CBA0F66-B382-4B7B-9E47-D71E8DE3DF42}" srcOrd="0" destOrd="3" presId="urn:microsoft.com/office/officeart/2005/8/layout/hList1"/>
    <dgm:cxn modelId="{3EB3267B-CE0F-4830-8C5C-50A2C1D5E7D6}" srcId="{4FDF1AA2-3C6F-4252-BFB9-A3880441A8DB}" destId="{D152ABB9-EA0E-40C4-8A8F-024A69873DAD}" srcOrd="2" destOrd="0" parTransId="{2E89975D-AAA9-4F3E-9BC0-69516620C092}" sibTransId="{B717A73A-29F6-4168-84A7-76F83D6D3196}"/>
    <dgm:cxn modelId="{17536974-18F8-48FB-A04E-85124339E045}" srcId="{845CC2FD-5B02-40EA-81AA-F0B7CA01AAE3}" destId="{76DD3FB3-0B44-4B0C-9D94-89F179AF3E1C}" srcOrd="1" destOrd="0" parTransId="{480AC54A-73AE-4A36-A23A-D11F68CBBB10}" sibTransId="{66A14F16-60ED-476A-BF62-8C40E029B1ED}"/>
    <dgm:cxn modelId="{36443845-58F9-4329-AE4B-C9855590D2F9}" srcId="{22C936EE-147E-4708-A644-F11C52106A7F}" destId="{F78FA292-E212-4A7E-B7ED-92282A447DD0}" srcOrd="0" destOrd="0" parTransId="{C105ACBA-6C0A-4214-8DA7-6EBFD6B3B7B9}" sibTransId="{76036D31-7DFD-4F67-872A-34827D07EB31}"/>
    <dgm:cxn modelId="{AFDA4753-0B67-419F-9C27-95BCA6D1AA78}" srcId="{4F4FB14F-9A7A-46F0-9A2F-8157F8B3F0AF}" destId="{0B8A91A5-B535-4359-ABE9-1D92A8D0F248}" srcOrd="2" destOrd="0" parTransId="{FCA96BFC-0D6C-43BD-BB94-A6BA635843C1}" sibTransId="{5C49168C-7627-442C-AD9F-90FBCC71368D}"/>
    <dgm:cxn modelId="{5ED10216-D428-40C1-A793-7892C39F2EC0}" srcId="{EEB56D7E-32D7-40EF-A53E-40F572D73658}" destId="{2C14AE8C-EC53-4C2E-BE75-8AA3160F8AC6}" srcOrd="0" destOrd="0" parTransId="{4B7D9615-E8EE-4AC9-8B4B-89E94EB66C44}" sibTransId="{CCD20F17-9374-498C-9F19-F5A046561B49}"/>
    <dgm:cxn modelId="{5AB34621-7DF0-4711-BC10-B7C8E14FBAC5}" type="presOf" srcId="{CDB26A89-A357-49D7-B4FE-445ED8383B1C}" destId="{6E787487-B1D5-4A4B-9468-DFF694574FB2}" srcOrd="0" destOrd="0" presId="urn:microsoft.com/office/officeart/2005/8/layout/hList1"/>
    <dgm:cxn modelId="{A95450F8-5DD7-4351-8C3B-52A4133E09F2}" type="presOf" srcId="{2C14AE8C-EC53-4C2E-BE75-8AA3160F8AC6}" destId="{F99BE028-79EC-482D-A83C-4FD290A6B4EE}" srcOrd="0" destOrd="0" presId="urn:microsoft.com/office/officeart/2005/8/layout/hList1"/>
    <dgm:cxn modelId="{DA059467-8C27-4A7A-A516-FA1F6D1D6802}" srcId="{845CC2FD-5B02-40EA-81AA-F0B7CA01AAE3}" destId="{CDB26A89-A357-49D7-B4FE-445ED8383B1C}" srcOrd="0" destOrd="0" parTransId="{4C94BDC3-217B-4361-90C5-274DA2761C5D}" sibTransId="{20EADEC5-E11A-4906-99DD-66694B62DF95}"/>
    <dgm:cxn modelId="{E4DA238B-DF2F-4FE1-B6A4-F34CC73AA761}" type="presOf" srcId="{22C936EE-147E-4708-A644-F11C52106A7F}" destId="{2D09448A-D491-412A-A288-471055B874C0}" srcOrd="0" destOrd="0" presId="urn:microsoft.com/office/officeart/2005/8/layout/hList1"/>
    <dgm:cxn modelId="{B7FA6AE1-8041-48E4-84D1-1E1A1813B1A2}" type="presOf" srcId="{E5E56CC0-EEE9-4D3C-813A-3BA5C9D1E617}" destId="{3CBA0F66-B382-4B7B-9E47-D71E8DE3DF42}" srcOrd="0" destOrd="1" presId="urn:microsoft.com/office/officeart/2005/8/layout/hList1"/>
    <dgm:cxn modelId="{2BABA336-F9D2-4FD2-9CF0-494883D004DE}" type="presOf" srcId="{4FDF1AA2-3C6F-4252-BFB9-A3880441A8DB}" destId="{EACFF61F-8172-44DB-A93F-DF758544B148}" srcOrd="0" destOrd="0" presId="urn:microsoft.com/office/officeart/2005/8/layout/hList1"/>
    <dgm:cxn modelId="{A69E895F-D9D1-42DC-8B3C-D0A73EC44181}" srcId="{76DD3FB3-0B44-4B0C-9D94-89F179AF3E1C}" destId="{E71A7F8B-2565-4E97-81EB-894DA615861C}" srcOrd="0" destOrd="0" parTransId="{F8C1248A-3189-4E40-B970-97477C40D36B}" sibTransId="{F6EAD946-588A-409A-BAFB-4D3A706B4DFA}"/>
    <dgm:cxn modelId="{9BAB36DC-7933-4456-A8BC-BF71F8079E5C}" type="presOf" srcId="{845CC2FD-5B02-40EA-81AA-F0B7CA01AAE3}" destId="{BBFCE001-4D52-40D2-AB80-0BAE9CA195DB}" srcOrd="0" destOrd="0" presId="urn:microsoft.com/office/officeart/2005/8/layout/hList1"/>
    <dgm:cxn modelId="{D1328708-31C7-42B3-B071-F27E27D95EAE}" type="presOf" srcId="{76DD3FB3-0B44-4B0C-9D94-89F179AF3E1C}" destId="{6E787487-B1D5-4A4B-9468-DFF694574FB2}" srcOrd="0" destOrd="1" presId="urn:microsoft.com/office/officeart/2005/8/layout/hList1"/>
    <dgm:cxn modelId="{31420F3B-1DEC-4E49-AE3F-882D2A12E634}" type="presOf" srcId="{EEB56D7E-32D7-40EF-A53E-40F572D73658}" destId="{7F294495-0EDF-4CD4-80F2-7469955D7599}" srcOrd="0" destOrd="0" presId="urn:microsoft.com/office/officeart/2005/8/layout/hList1"/>
    <dgm:cxn modelId="{0CFCF67E-EE88-4197-AEAE-1E9913D33F7B}" srcId="{76DD3FB3-0B44-4B0C-9D94-89F179AF3E1C}" destId="{5ED59400-A25A-43B1-828D-0DE9F2BC48CA}" srcOrd="1" destOrd="0" parTransId="{3506857D-EFCC-4A5B-B5DF-D307581B1CEE}" sibTransId="{8C8C12F0-5966-47C3-AAE0-DDE98DC1B86A}"/>
    <dgm:cxn modelId="{C87661C0-7D34-4009-9310-EDAD8CDBBAB7}" srcId="{4FDF1AA2-3C6F-4252-BFB9-A3880441A8DB}" destId="{EEB56D7E-32D7-40EF-A53E-40F572D73658}" srcOrd="0" destOrd="0" parTransId="{BF885758-A500-4D87-BA25-491915F3F98E}" sibTransId="{0EC82940-BD20-4ED8-89BA-68C1E343E39D}"/>
    <dgm:cxn modelId="{46811C04-66D0-420B-93D6-2511EAECAE17}" srcId="{4F4FB14F-9A7A-46F0-9A2F-8157F8B3F0AF}" destId="{E5E56CC0-EEE9-4D3C-813A-3BA5C9D1E617}" srcOrd="0" destOrd="0" parTransId="{58582077-6085-4DC6-ADAB-6B843E01DCA9}" sibTransId="{DD04A18D-2476-4456-A98E-0754D961A379}"/>
    <dgm:cxn modelId="{4CCEAC76-6630-4352-A0E6-8F0ED492B21A}" type="presOf" srcId="{A780BFFF-3D2F-4ECB-87A2-4E7799201166}" destId="{EA41F7B5-F3CD-46BE-A598-14255F63B093}" srcOrd="0" destOrd="1" presId="urn:microsoft.com/office/officeart/2005/8/layout/hList1"/>
    <dgm:cxn modelId="{7620360C-48AB-4E88-A4EC-2A66D4FDB9A3}" type="presOf" srcId="{F78FA292-E212-4A7E-B7ED-92282A447DD0}" destId="{EA41F7B5-F3CD-46BE-A598-14255F63B093}" srcOrd="0" destOrd="0" presId="urn:microsoft.com/office/officeart/2005/8/layout/hList1"/>
    <dgm:cxn modelId="{535AA6F2-2DCC-413F-A4B9-889320C6E291}" srcId="{D152ABB9-EA0E-40C4-8A8F-024A69873DAD}" destId="{4F4FB14F-9A7A-46F0-9A2F-8157F8B3F0AF}" srcOrd="0" destOrd="0" parTransId="{3A394F7B-96AD-4E10-BA98-A845C29642AA}" sibTransId="{78F0BC19-22B1-41E1-BDE7-6285DE335D6E}"/>
    <dgm:cxn modelId="{E40B4641-130D-43E2-A0D8-09731A17BE93}" type="presOf" srcId="{D152ABB9-EA0E-40C4-8A8F-024A69873DAD}" destId="{023AA04E-8CB1-4CC8-94C0-5D5012F82CC9}" srcOrd="0" destOrd="0" presId="urn:microsoft.com/office/officeart/2005/8/layout/hList1"/>
    <dgm:cxn modelId="{A9179F9C-890D-47BC-A6B3-FC3926958271}" srcId="{4FDF1AA2-3C6F-4252-BFB9-A3880441A8DB}" destId="{845CC2FD-5B02-40EA-81AA-F0B7CA01AAE3}" srcOrd="1" destOrd="0" parTransId="{ECE029F1-BE2D-4F3E-8613-868A4F4B44B5}" sibTransId="{CF0BEA84-531C-4B80-8AA0-13DAACF24E66}"/>
    <dgm:cxn modelId="{C8DB8AB5-2901-463C-BFEC-31799B20CD1E}" type="presOf" srcId="{4F4FB14F-9A7A-46F0-9A2F-8157F8B3F0AF}" destId="{3CBA0F66-B382-4B7B-9E47-D71E8DE3DF42}" srcOrd="0" destOrd="0" presId="urn:microsoft.com/office/officeart/2005/8/layout/hList1"/>
    <dgm:cxn modelId="{47585F93-4D90-49D0-B9F9-A06B28831D6A}" type="presOf" srcId="{5ED59400-A25A-43B1-828D-0DE9F2BC48CA}" destId="{6E787487-B1D5-4A4B-9468-DFF694574FB2}" srcOrd="0" destOrd="3" presId="urn:microsoft.com/office/officeart/2005/8/layout/hList1"/>
    <dgm:cxn modelId="{A3606B42-3979-411A-B5E9-6BDBE60A0614}" type="presParOf" srcId="{EACFF61F-8172-44DB-A93F-DF758544B148}" destId="{D840115A-1E52-45C7-82B1-7C030C79CD23}" srcOrd="0" destOrd="0" presId="urn:microsoft.com/office/officeart/2005/8/layout/hList1"/>
    <dgm:cxn modelId="{BDB8EEE9-B8CE-430A-999C-89B13433CAAB}" type="presParOf" srcId="{D840115A-1E52-45C7-82B1-7C030C79CD23}" destId="{7F294495-0EDF-4CD4-80F2-7469955D7599}" srcOrd="0" destOrd="0" presId="urn:microsoft.com/office/officeart/2005/8/layout/hList1"/>
    <dgm:cxn modelId="{ED1F8750-1387-4411-8324-BCDADE64DA3F}" type="presParOf" srcId="{D840115A-1E52-45C7-82B1-7C030C79CD23}" destId="{F99BE028-79EC-482D-A83C-4FD290A6B4EE}" srcOrd="1" destOrd="0" presId="urn:microsoft.com/office/officeart/2005/8/layout/hList1"/>
    <dgm:cxn modelId="{19398F3A-F982-4938-B54F-B48FCF34EFFC}" type="presParOf" srcId="{EACFF61F-8172-44DB-A93F-DF758544B148}" destId="{F3C69F08-F4A6-462B-AFE8-8885FFF689A0}" srcOrd="1" destOrd="0" presId="urn:microsoft.com/office/officeart/2005/8/layout/hList1"/>
    <dgm:cxn modelId="{6C60E939-3BD7-4C2D-A62E-E351DE636A88}" type="presParOf" srcId="{EACFF61F-8172-44DB-A93F-DF758544B148}" destId="{5B0A16D2-21A6-4F7E-828A-E13081AA060C}" srcOrd="2" destOrd="0" presId="urn:microsoft.com/office/officeart/2005/8/layout/hList1"/>
    <dgm:cxn modelId="{9D93AE46-09CC-4CE3-8890-82EF17172697}" type="presParOf" srcId="{5B0A16D2-21A6-4F7E-828A-E13081AA060C}" destId="{BBFCE001-4D52-40D2-AB80-0BAE9CA195DB}" srcOrd="0" destOrd="0" presId="urn:microsoft.com/office/officeart/2005/8/layout/hList1"/>
    <dgm:cxn modelId="{565DFC42-571B-4607-9696-C9235C1FC2B6}" type="presParOf" srcId="{5B0A16D2-21A6-4F7E-828A-E13081AA060C}" destId="{6E787487-B1D5-4A4B-9468-DFF694574FB2}" srcOrd="1" destOrd="0" presId="urn:microsoft.com/office/officeart/2005/8/layout/hList1"/>
    <dgm:cxn modelId="{484F5063-9815-4222-B83C-61D429C61527}" type="presParOf" srcId="{EACFF61F-8172-44DB-A93F-DF758544B148}" destId="{3622D21C-6D62-47EE-89D5-F59F790BB56A}" srcOrd="3" destOrd="0" presId="urn:microsoft.com/office/officeart/2005/8/layout/hList1"/>
    <dgm:cxn modelId="{162D1A81-D84A-4AB9-BEB0-9F9155C74920}" type="presParOf" srcId="{EACFF61F-8172-44DB-A93F-DF758544B148}" destId="{D75A1AD1-487D-42A6-81DE-394F24A6EF68}" srcOrd="4" destOrd="0" presId="urn:microsoft.com/office/officeart/2005/8/layout/hList1"/>
    <dgm:cxn modelId="{E346AFD9-2DA9-4543-B7F1-CD28134F62D2}" type="presParOf" srcId="{D75A1AD1-487D-42A6-81DE-394F24A6EF68}" destId="{023AA04E-8CB1-4CC8-94C0-5D5012F82CC9}" srcOrd="0" destOrd="0" presId="urn:microsoft.com/office/officeart/2005/8/layout/hList1"/>
    <dgm:cxn modelId="{0BD6977D-DCC6-431D-8752-CCD0DFF4FF31}" type="presParOf" srcId="{D75A1AD1-487D-42A6-81DE-394F24A6EF68}" destId="{3CBA0F66-B382-4B7B-9E47-D71E8DE3DF42}" srcOrd="1" destOrd="0" presId="urn:microsoft.com/office/officeart/2005/8/layout/hList1"/>
    <dgm:cxn modelId="{D7977C4F-4222-46C9-A8CE-793E81D1CF5B}" type="presParOf" srcId="{EACFF61F-8172-44DB-A93F-DF758544B148}" destId="{993F2459-8F1C-47EF-A765-9DA913D02EC5}" srcOrd="5" destOrd="0" presId="urn:microsoft.com/office/officeart/2005/8/layout/hList1"/>
    <dgm:cxn modelId="{00086292-F40D-4934-8973-F00F8D36BEDB}" type="presParOf" srcId="{EACFF61F-8172-44DB-A93F-DF758544B148}" destId="{77AE6FCE-CF0A-4D0D-91C4-CAE7C64B7E78}" srcOrd="6" destOrd="0" presId="urn:microsoft.com/office/officeart/2005/8/layout/hList1"/>
    <dgm:cxn modelId="{F5E866D4-77B7-4EF3-9293-DF20DB1ABDDD}" type="presParOf" srcId="{77AE6FCE-CF0A-4D0D-91C4-CAE7C64B7E78}" destId="{2D09448A-D491-412A-A288-471055B874C0}" srcOrd="0" destOrd="0" presId="urn:microsoft.com/office/officeart/2005/8/layout/hList1"/>
    <dgm:cxn modelId="{A7BAEA62-433F-4BE8-A54D-3466BC3E9B77}" type="presParOf" srcId="{77AE6FCE-CF0A-4D0D-91C4-CAE7C64B7E78}" destId="{EA41F7B5-F3CD-46BE-A598-14255F63B09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91A9C5B-F0FB-4F2B-B066-18BDA5D0223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4F529628-73C6-4989-A044-8040B677ECBD}">
      <dgm:prSet/>
      <dgm:spPr/>
      <dgm:t>
        <a:bodyPr/>
        <a:lstStyle/>
        <a:p>
          <a:pPr rtl="0"/>
          <a:r>
            <a:rPr lang="en-US" dirty="0" smtClean="0"/>
            <a:t>Spark</a:t>
          </a:r>
          <a:r>
            <a:rPr lang="zh-CN" dirty="0" smtClean="0"/>
            <a:t>的主要数据抽象模型</a:t>
          </a:r>
          <a:endParaRPr lang="zh-CN" dirty="0"/>
        </a:p>
      </dgm:t>
    </dgm:pt>
    <dgm:pt modelId="{D147D1D3-D1A0-43AC-BDCE-8C893E8BE658}" type="parTrans" cxnId="{5C629331-4FA6-4882-8C9C-13AC0F663E36}">
      <dgm:prSet/>
      <dgm:spPr/>
      <dgm:t>
        <a:bodyPr/>
        <a:lstStyle/>
        <a:p>
          <a:endParaRPr lang="zh-CN" altLang="en-US"/>
        </a:p>
      </dgm:t>
    </dgm:pt>
    <dgm:pt modelId="{D296DB66-1E72-4D1A-BC84-769265209224}" type="sibTrans" cxnId="{5C629331-4FA6-4882-8C9C-13AC0F663E36}">
      <dgm:prSet/>
      <dgm:spPr/>
      <dgm:t>
        <a:bodyPr/>
        <a:lstStyle/>
        <a:p>
          <a:endParaRPr lang="zh-CN" altLang="en-US"/>
        </a:p>
      </dgm:t>
    </dgm:pt>
    <dgm:pt modelId="{3416B51B-3E74-466C-B3E8-E76896B278B7}">
      <dgm:prSet/>
      <dgm:spPr/>
      <dgm:t>
        <a:bodyPr/>
        <a:lstStyle/>
        <a:p>
          <a:pPr rtl="0"/>
          <a:r>
            <a:rPr lang="zh-CN" dirty="0" smtClean="0"/>
            <a:t>元素的分布式集</a:t>
          </a:r>
          <a:endParaRPr lang="zh-CN" dirty="0"/>
        </a:p>
      </dgm:t>
    </dgm:pt>
    <dgm:pt modelId="{0C170DAA-12C4-41FE-A636-F46A8D3323FE}" type="parTrans" cxnId="{C93B7826-1B81-47E5-A660-F6021A25B462}">
      <dgm:prSet/>
      <dgm:spPr/>
      <dgm:t>
        <a:bodyPr/>
        <a:lstStyle/>
        <a:p>
          <a:endParaRPr lang="zh-CN" altLang="en-US"/>
        </a:p>
      </dgm:t>
    </dgm:pt>
    <dgm:pt modelId="{E24C7854-2FA8-4ED6-A040-1A4D1D81390E}" type="sibTrans" cxnId="{C93B7826-1B81-47E5-A660-F6021A25B462}">
      <dgm:prSet/>
      <dgm:spPr/>
      <dgm:t>
        <a:bodyPr/>
        <a:lstStyle/>
        <a:p>
          <a:endParaRPr lang="zh-CN" altLang="en-US"/>
        </a:p>
      </dgm:t>
    </dgm:pt>
    <dgm:pt modelId="{2EC11B36-6D8E-44A0-9068-6EC514F3538B}">
      <dgm:prSet/>
      <dgm:spPr/>
      <dgm:t>
        <a:bodyPr/>
        <a:lstStyle/>
        <a:p>
          <a:pPr rtl="0"/>
          <a:r>
            <a:rPr lang="zh-CN" dirty="0" smtClean="0"/>
            <a:t>在集群中并行</a:t>
          </a:r>
          <a:endParaRPr lang="zh-CN" dirty="0"/>
        </a:p>
      </dgm:t>
    </dgm:pt>
    <dgm:pt modelId="{D1D05548-C59D-4C1E-A230-CC68A6474664}" type="parTrans" cxnId="{324AC748-96E6-45FC-A98A-BEF995827ED1}">
      <dgm:prSet/>
      <dgm:spPr/>
      <dgm:t>
        <a:bodyPr/>
        <a:lstStyle/>
        <a:p>
          <a:endParaRPr lang="zh-CN" altLang="en-US"/>
        </a:p>
      </dgm:t>
    </dgm:pt>
    <dgm:pt modelId="{49A4F4D0-85E8-4FD1-85C1-A2E797838840}" type="sibTrans" cxnId="{324AC748-96E6-45FC-A98A-BEF995827ED1}">
      <dgm:prSet/>
      <dgm:spPr/>
      <dgm:t>
        <a:bodyPr/>
        <a:lstStyle/>
        <a:p>
          <a:endParaRPr lang="zh-CN" altLang="en-US"/>
        </a:p>
      </dgm:t>
    </dgm:pt>
    <dgm:pt modelId="{2DDF7A2A-4B58-479F-B915-A6D279104D7F}">
      <dgm:prSet/>
      <dgm:spPr/>
      <dgm:t>
        <a:bodyPr/>
        <a:lstStyle/>
        <a:p>
          <a:pPr rtl="0"/>
          <a:r>
            <a:rPr lang="zh-CN" smtClean="0"/>
            <a:t>两种</a:t>
          </a:r>
          <a:r>
            <a:rPr lang="en-US" smtClean="0"/>
            <a:t>RDD</a:t>
          </a:r>
          <a:r>
            <a:rPr lang="zh-CN" smtClean="0"/>
            <a:t>操作</a:t>
          </a:r>
          <a:endParaRPr lang="zh-CN"/>
        </a:p>
      </dgm:t>
    </dgm:pt>
    <dgm:pt modelId="{FA1B3F11-5D24-4400-87DE-0CEC5A35565E}" type="parTrans" cxnId="{486C1C9A-968C-4859-9182-6DB89DFAD06E}">
      <dgm:prSet/>
      <dgm:spPr/>
      <dgm:t>
        <a:bodyPr/>
        <a:lstStyle/>
        <a:p>
          <a:endParaRPr lang="zh-CN" altLang="en-US"/>
        </a:p>
      </dgm:t>
    </dgm:pt>
    <dgm:pt modelId="{69CB9B81-D216-45F8-9485-0ADD32C82F82}" type="sibTrans" cxnId="{486C1C9A-968C-4859-9182-6DB89DFAD06E}">
      <dgm:prSet/>
      <dgm:spPr/>
      <dgm:t>
        <a:bodyPr/>
        <a:lstStyle/>
        <a:p>
          <a:endParaRPr lang="zh-CN" altLang="en-US"/>
        </a:p>
      </dgm:t>
    </dgm:pt>
    <dgm:pt modelId="{2EF9F05D-1B0E-46F9-9073-1B8D53189DA9}">
      <dgm:prSet/>
      <dgm:spPr/>
      <dgm:t>
        <a:bodyPr/>
        <a:lstStyle/>
        <a:p>
          <a:pPr rtl="0"/>
          <a:r>
            <a:rPr lang="en-US" smtClean="0"/>
            <a:t>Transformations</a:t>
          </a:r>
          <a:endParaRPr lang="zh-CN"/>
        </a:p>
      </dgm:t>
    </dgm:pt>
    <dgm:pt modelId="{04F717CB-3D94-4D70-9315-D1D0A4CE76A3}" type="parTrans" cxnId="{5C54B440-01E7-45B6-A6CF-C407B3211FE1}">
      <dgm:prSet/>
      <dgm:spPr/>
      <dgm:t>
        <a:bodyPr/>
        <a:lstStyle/>
        <a:p>
          <a:endParaRPr lang="zh-CN" altLang="en-US"/>
        </a:p>
      </dgm:t>
    </dgm:pt>
    <dgm:pt modelId="{F02A6AAA-413A-4F34-9F33-C4F526590995}" type="sibTrans" cxnId="{5C54B440-01E7-45B6-A6CF-C407B3211FE1}">
      <dgm:prSet/>
      <dgm:spPr/>
      <dgm:t>
        <a:bodyPr/>
        <a:lstStyle/>
        <a:p>
          <a:endParaRPr lang="zh-CN" altLang="en-US"/>
        </a:p>
      </dgm:t>
    </dgm:pt>
    <dgm:pt modelId="{B5455DAC-D030-4DD1-B438-588410DB7867}">
      <dgm:prSet/>
      <dgm:spPr/>
      <dgm:t>
        <a:bodyPr/>
        <a:lstStyle/>
        <a:p>
          <a:pPr rtl="0"/>
          <a:r>
            <a:rPr lang="zh-CN" smtClean="0"/>
            <a:t>创建一个</a:t>
          </a:r>
          <a:r>
            <a:rPr lang="en-US" smtClean="0"/>
            <a:t>DAG</a:t>
          </a:r>
          <a:endParaRPr lang="zh-CN"/>
        </a:p>
      </dgm:t>
    </dgm:pt>
    <dgm:pt modelId="{63EDB31E-4F12-49E3-A2A6-034163049CC1}" type="parTrans" cxnId="{012603C4-D758-4948-A136-3ADC9EC766C8}">
      <dgm:prSet/>
      <dgm:spPr/>
      <dgm:t>
        <a:bodyPr/>
        <a:lstStyle/>
        <a:p>
          <a:endParaRPr lang="zh-CN" altLang="en-US"/>
        </a:p>
      </dgm:t>
    </dgm:pt>
    <dgm:pt modelId="{D52CE35B-C433-411D-AE39-6AA359D706D7}" type="sibTrans" cxnId="{012603C4-D758-4948-A136-3ADC9EC766C8}">
      <dgm:prSet/>
      <dgm:spPr/>
      <dgm:t>
        <a:bodyPr/>
        <a:lstStyle/>
        <a:p>
          <a:endParaRPr lang="zh-CN" altLang="en-US"/>
        </a:p>
      </dgm:t>
    </dgm:pt>
    <dgm:pt modelId="{B0148E86-A822-4DCF-A07A-95D9D9EF6807}">
      <dgm:prSet/>
      <dgm:spPr/>
      <dgm:t>
        <a:bodyPr/>
        <a:lstStyle/>
        <a:p>
          <a:pPr rtl="0"/>
          <a:r>
            <a:rPr lang="zh-CN" smtClean="0"/>
            <a:t>惰性计算</a:t>
          </a:r>
          <a:endParaRPr lang="zh-CN"/>
        </a:p>
      </dgm:t>
    </dgm:pt>
    <dgm:pt modelId="{2FAF0C4E-5179-4C80-874C-7989180AC328}" type="parTrans" cxnId="{A96AE8EA-FF08-4D51-9352-0799F4868FB2}">
      <dgm:prSet/>
      <dgm:spPr/>
      <dgm:t>
        <a:bodyPr/>
        <a:lstStyle/>
        <a:p>
          <a:endParaRPr lang="zh-CN" altLang="en-US"/>
        </a:p>
      </dgm:t>
    </dgm:pt>
    <dgm:pt modelId="{FC8F5B53-60BE-4ADC-83C9-69B6BB78A22E}" type="sibTrans" cxnId="{A96AE8EA-FF08-4D51-9352-0799F4868FB2}">
      <dgm:prSet/>
      <dgm:spPr/>
      <dgm:t>
        <a:bodyPr/>
        <a:lstStyle/>
        <a:p>
          <a:endParaRPr lang="zh-CN" altLang="en-US"/>
        </a:p>
      </dgm:t>
    </dgm:pt>
    <dgm:pt modelId="{EBDC0158-093E-4406-89E5-59BBBA716BBB}">
      <dgm:prSet/>
      <dgm:spPr/>
      <dgm:t>
        <a:bodyPr/>
        <a:lstStyle/>
        <a:p>
          <a:pPr rtl="0"/>
          <a:r>
            <a:rPr lang="zh-CN" smtClean="0"/>
            <a:t>无返回值</a:t>
          </a:r>
          <a:endParaRPr lang="zh-CN"/>
        </a:p>
      </dgm:t>
    </dgm:pt>
    <dgm:pt modelId="{A8FA72F2-9269-4483-A093-AE88516781DC}" type="parTrans" cxnId="{BCE6D664-74D0-48E6-91CF-4BEFEAE72FDD}">
      <dgm:prSet/>
      <dgm:spPr/>
      <dgm:t>
        <a:bodyPr/>
        <a:lstStyle/>
        <a:p>
          <a:endParaRPr lang="zh-CN" altLang="en-US"/>
        </a:p>
      </dgm:t>
    </dgm:pt>
    <dgm:pt modelId="{5C035148-CFEE-4CC0-B874-307F69CB8625}" type="sibTrans" cxnId="{BCE6D664-74D0-48E6-91CF-4BEFEAE72FDD}">
      <dgm:prSet/>
      <dgm:spPr/>
      <dgm:t>
        <a:bodyPr/>
        <a:lstStyle/>
        <a:p>
          <a:endParaRPr lang="zh-CN" altLang="en-US"/>
        </a:p>
      </dgm:t>
    </dgm:pt>
    <dgm:pt modelId="{BEBADF9D-7A6D-48D2-A3A6-C63BB70D6420}">
      <dgm:prSet/>
      <dgm:spPr/>
      <dgm:t>
        <a:bodyPr/>
        <a:lstStyle/>
        <a:p>
          <a:pPr rtl="0"/>
          <a:r>
            <a:rPr lang="en-US" smtClean="0"/>
            <a:t>Actions</a:t>
          </a:r>
          <a:endParaRPr lang="zh-CN"/>
        </a:p>
      </dgm:t>
    </dgm:pt>
    <dgm:pt modelId="{74E6F3E2-3652-469C-A4CF-186A359D4A8C}" type="parTrans" cxnId="{452FC114-0D95-417B-BC5E-AAE611A0E349}">
      <dgm:prSet/>
      <dgm:spPr/>
      <dgm:t>
        <a:bodyPr/>
        <a:lstStyle/>
        <a:p>
          <a:endParaRPr lang="zh-CN" altLang="en-US"/>
        </a:p>
      </dgm:t>
    </dgm:pt>
    <dgm:pt modelId="{7B40E08F-697C-4F9B-8953-4873EBA62A97}" type="sibTrans" cxnId="{452FC114-0D95-417B-BC5E-AAE611A0E349}">
      <dgm:prSet/>
      <dgm:spPr/>
      <dgm:t>
        <a:bodyPr/>
        <a:lstStyle/>
        <a:p>
          <a:endParaRPr lang="zh-CN" altLang="en-US"/>
        </a:p>
      </dgm:t>
    </dgm:pt>
    <dgm:pt modelId="{D33D0FF2-37EA-44E5-A97D-F988C6CC23B8}">
      <dgm:prSet/>
      <dgm:spPr/>
      <dgm:t>
        <a:bodyPr/>
        <a:lstStyle/>
        <a:p>
          <a:pPr rtl="0"/>
          <a:r>
            <a:rPr lang="zh-CN" smtClean="0"/>
            <a:t>运行</a:t>
          </a:r>
          <a:r>
            <a:rPr lang="en-US" smtClean="0"/>
            <a:t>action</a:t>
          </a:r>
          <a:r>
            <a:rPr lang="zh-CN" smtClean="0"/>
            <a:t>之前的</a:t>
          </a:r>
          <a:r>
            <a:rPr lang="en-US" smtClean="0"/>
            <a:t>transformation</a:t>
          </a:r>
          <a:r>
            <a:rPr lang="zh-CN" smtClean="0"/>
            <a:t>和</a:t>
          </a:r>
          <a:r>
            <a:rPr lang="en-US" smtClean="0"/>
            <a:t>action</a:t>
          </a:r>
          <a:r>
            <a:rPr lang="zh-CN" smtClean="0"/>
            <a:t>本身</a:t>
          </a:r>
          <a:endParaRPr lang="zh-CN"/>
        </a:p>
      </dgm:t>
    </dgm:pt>
    <dgm:pt modelId="{147BB075-FBD5-4547-90B3-2B837D5035FD}" type="parTrans" cxnId="{5AA37714-EA41-41C5-A68C-80AE10039739}">
      <dgm:prSet/>
      <dgm:spPr/>
      <dgm:t>
        <a:bodyPr/>
        <a:lstStyle/>
        <a:p>
          <a:endParaRPr lang="zh-CN" altLang="en-US"/>
        </a:p>
      </dgm:t>
    </dgm:pt>
    <dgm:pt modelId="{3EBD2765-D177-47B8-9FEB-12B0A2B40B5C}" type="sibTrans" cxnId="{5AA37714-EA41-41C5-A68C-80AE10039739}">
      <dgm:prSet/>
      <dgm:spPr/>
      <dgm:t>
        <a:bodyPr/>
        <a:lstStyle/>
        <a:p>
          <a:endParaRPr lang="zh-CN" altLang="en-US"/>
        </a:p>
      </dgm:t>
    </dgm:pt>
    <dgm:pt modelId="{63F5064E-F3EE-4543-8987-DE6A3243B674}">
      <dgm:prSet/>
      <dgm:spPr/>
      <dgm:t>
        <a:bodyPr/>
        <a:lstStyle/>
        <a:p>
          <a:pPr rtl="0"/>
          <a:r>
            <a:rPr lang="zh-CN" smtClean="0"/>
            <a:t>返回值</a:t>
          </a:r>
          <a:endParaRPr lang="zh-CN"/>
        </a:p>
      </dgm:t>
    </dgm:pt>
    <dgm:pt modelId="{82C13055-6985-4EAF-B7B7-6ED76CB0A6ED}" type="parTrans" cxnId="{6E92CA25-D40E-4A19-8DB9-EA4EAB45CEE3}">
      <dgm:prSet/>
      <dgm:spPr/>
      <dgm:t>
        <a:bodyPr/>
        <a:lstStyle/>
        <a:p>
          <a:endParaRPr lang="zh-CN" altLang="en-US"/>
        </a:p>
      </dgm:t>
    </dgm:pt>
    <dgm:pt modelId="{984DD9AE-D70C-41EF-9118-2AA11608F50E}" type="sibTrans" cxnId="{6E92CA25-D40E-4A19-8DB9-EA4EAB45CEE3}">
      <dgm:prSet/>
      <dgm:spPr/>
      <dgm:t>
        <a:bodyPr/>
        <a:lstStyle/>
        <a:p>
          <a:endParaRPr lang="zh-CN" altLang="en-US"/>
        </a:p>
      </dgm:t>
    </dgm:pt>
    <dgm:pt modelId="{6E27653C-BEE4-41C9-8EA4-F45BA4A1495A}" type="pres">
      <dgm:prSet presAssocID="{F91A9C5B-F0FB-4F2B-B066-18BDA5D02234}" presName="linear" presStyleCnt="0">
        <dgm:presLayoutVars>
          <dgm:animLvl val="lvl"/>
          <dgm:resizeHandles val="exact"/>
        </dgm:presLayoutVars>
      </dgm:prSet>
      <dgm:spPr/>
      <dgm:t>
        <a:bodyPr/>
        <a:lstStyle/>
        <a:p>
          <a:endParaRPr lang="zh-CN" altLang="en-US"/>
        </a:p>
      </dgm:t>
    </dgm:pt>
    <dgm:pt modelId="{8C214BC2-2B86-4C6F-AB9F-F7A851FB3060}" type="pres">
      <dgm:prSet presAssocID="{4F529628-73C6-4989-A044-8040B677ECBD}" presName="parentText" presStyleLbl="node1" presStyleIdx="0" presStyleCnt="2">
        <dgm:presLayoutVars>
          <dgm:chMax val="0"/>
          <dgm:bulletEnabled val="1"/>
        </dgm:presLayoutVars>
      </dgm:prSet>
      <dgm:spPr/>
      <dgm:t>
        <a:bodyPr/>
        <a:lstStyle/>
        <a:p>
          <a:endParaRPr lang="zh-CN" altLang="en-US"/>
        </a:p>
      </dgm:t>
    </dgm:pt>
    <dgm:pt modelId="{F4EB9688-0D57-4F35-986D-A07123F866F0}" type="pres">
      <dgm:prSet presAssocID="{4F529628-73C6-4989-A044-8040B677ECBD}" presName="childText" presStyleLbl="revTx" presStyleIdx="0" presStyleCnt="2">
        <dgm:presLayoutVars>
          <dgm:bulletEnabled val="1"/>
        </dgm:presLayoutVars>
      </dgm:prSet>
      <dgm:spPr/>
      <dgm:t>
        <a:bodyPr/>
        <a:lstStyle/>
        <a:p>
          <a:endParaRPr lang="zh-CN" altLang="en-US"/>
        </a:p>
      </dgm:t>
    </dgm:pt>
    <dgm:pt modelId="{8826430E-BB75-4B7C-8C2D-2D519DA9C654}" type="pres">
      <dgm:prSet presAssocID="{2DDF7A2A-4B58-479F-B915-A6D279104D7F}" presName="parentText" presStyleLbl="node1" presStyleIdx="1" presStyleCnt="2">
        <dgm:presLayoutVars>
          <dgm:chMax val="0"/>
          <dgm:bulletEnabled val="1"/>
        </dgm:presLayoutVars>
      </dgm:prSet>
      <dgm:spPr/>
      <dgm:t>
        <a:bodyPr/>
        <a:lstStyle/>
        <a:p>
          <a:endParaRPr lang="zh-CN" altLang="en-US"/>
        </a:p>
      </dgm:t>
    </dgm:pt>
    <dgm:pt modelId="{12F7E4AE-CDC0-4EBD-9F9D-777F1DD18A0C}" type="pres">
      <dgm:prSet presAssocID="{2DDF7A2A-4B58-479F-B915-A6D279104D7F}" presName="childText" presStyleLbl="revTx" presStyleIdx="1" presStyleCnt="2">
        <dgm:presLayoutVars>
          <dgm:bulletEnabled val="1"/>
        </dgm:presLayoutVars>
      </dgm:prSet>
      <dgm:spPr/>
      <dgm:t>
        <a:bodyPr/>
        <a:lstStyle/>
        <a:p>
          <a:endParaRPr lang="zh-CN" altLang="en-US"/>
        </a:p>
      </dgm:t>
    </dgm:pt>
  </dgm:ptLst>
  <dgm:cxnLst>
    <dgm:cxn modelId="{324AC748-96E6-45FC-A98A-BEF995827ED1}" srcId="{4F529628-73C6-4989-A044-8040B677ECBD}" destId="{2EC11B36-6D8E-44A0-9068-6EC514F3538B}" srcOrd="1" destOrd="0" parTransId="{D1D05548-C59D-4C1E-A230-CC68A6474664}" sibTransId="{49A4F4D0-85E8-4FD1-85C1-A2E797838840}"/>
    <dgm:cxn modelId="{EE777BAA-4671-4C4D-9F0B-9F513EDFA1C2}" type="presOf" srcId="{EBDC0158-093E-4406-89E5-59BBBA716BBB}" destId="{12F7E4AE-CDC0-4EBD-9F9D-777F1DD18A0C}" srcOrd="0" destOrd="3" presId="urn:microsoft.com/office/officeart/2005/8/layout/vList2"/>
    <dgm:cxn modelId="{452FC114-0D95-417B-BC5E-AAE611A0E349}" srcId="{2DDF7A2A-4B58-479F-B915-A6D279104D7F}" destId="{BEBADF9D-7A6D-48D2-A3A6-C63BB70D6420}" srcOrd="1" destOrd="0" parTransId="{74E6F3E2-3652-469C-A4CF-186A359D4A8C}" sibTransId="{7B40E08F-697C-4F9B-8953-4873EBA62A97}"/>
    <dgm:cxn modelId="{A96AE8EA-FF08-4D51-9352-0799F4868FB2}" srcId="{2EF9F05D-1B0E-46F9-9073-1B8D53189DA9}" destId="{B0148E86-A822-4DCF-A07A-95D9D9EF6807}" srcOrd="1" destOrd="0" parTransId="{2FAF0C4E-5179-4C80-874C-7989180AC328}" sibTransId="{FC8F5B53-60BE-4ADC-83C9-69B6BB78A22E}"/>
    <dgm:cxn modelId="{49137F26-0E2C-4FCB-8360-8C5B149AD3D8}" type="presOf" srcId="{2EF9F05D-1B0E-46F9-9073-1B8D53189DA9}" destId="{12F7E4AE-CDC0-4EBD-9F9D-777F1DD18A0C}" srcOrd="0" destOrd="0" presId="urn:microsoft.com/office/officeart/2005/8/layout/vList2"/>
    <dgm:cxn modelId="{C948B7BE-5D60-41FE-B6A5-A0D3141653A7}" type="presOf" srcId="{2DDF7A2A-4B58-479F-B915-A6D279104D7F}" destId="{8826430E-BB75-4B7C-8C2D-2D519DA9C654}" srcOrd="0" destOrd="0" presId="urn:microsoft.com/office/officeart/2005/8/layout/vList2"/>
    <dgm:cxn modelId="{9DAFB6F3-0AEC-4E5A-9972-0187676C2EF4}" type="presOf" srcId="{F91A9C5B-F0FB-4F2B-B066-18BDA5D02234}" destId="{6E27653C-BEE4-41C9-8EA4-F45BA4A1495A}" srcOrd="0" destOrd="0" presId="urn:microsoft.com/office/officeart/2005/8/layout/vList2"/>
    <dgm:cxn modelId="{E4080736-4A52-4EB7-A1CB-4167F5922C5B}" type="presOf" srcId="{BEBADF9D-7A6D-48D2-A3A6-C63BB70D6420}" destId="{12F7E4AE-CDC0-4EBD-9F9D-777F1DD18A0C}" srcOrd="0" destOrd="4" presId="urn:microsoft.com/office/officeart/2005/8/layout/vList2"/>
    <dgm:cxn modelId="{5C629331-4FA6-4882-8C9C-13AC0F663E36}" srcId="{F91A9C5B-F0FB-4F2B-B066-18BDA5D02234}" destId="{4F529628-73C6-4989-A044-8040B677ECBD}" srcOrd="0" destOrd="0" parTransId="{D147D1D3-D1A0-43AC-BDCE-8C893E8BE658}" sibTransId="{D296DB66-1E72-4D1A-BC84-769265209224}"/>
    <dgm:cxn modelId="{28EB55D1-345C-46CF-A708-FCDA2E1BFC71}" type="presOf" srcId="{63F5064E-F3EE-4543-8987-DE6A3243B674}" destId="{12F7E4AE-CDC0-4EBD-9F9D-777F1DD18A0C}" srcOrd="0" destOrd="6" presId="urn:microsoft.com/office/officeart/2005/8/layout/vList2"/>
    <dgm:cxn modelId="{CDEE4670-8E7E-4058-A675-60D5D1793697}" type="presOf" srcId="{4F529628-73C6-4989-A044-8040B677ECBD}" destId="{8C214BC2-2B86-4C6F-AB9F-F7A851FB3060}" srcOrd="0" destOrd="0" presId="urn:microsoft.com/office/officeart/2005/8/layout/vList2"/>
    <dgm:cxn modelId="{5AA37714-EA41-41C5-A68C-80AE10039739}" srcId="{BEBADF9D-7A6D-48D2-A3A6-C63BB70D6420}" destId="{D33D0FF2-37EA-44E5-A97D-F988C6CC23B8}" srcOrd="0" destOrd="0" parTransId="{147BB075-FBD5-4547-90B3-2B837D5035FD}" sibTransId="{3EBD2765-D177-47B8-9FEB-12B0A2B40B5C}"/>
    <dgm:cxn modelId="{C93B7826-1B81-47E5-A660-F6021A25B462}" srcId="{4F529628-73C6-4989-A044-8040B677ECBD}" destId="{3416B51B-3E74-466C-B3E8-E76896B278B7}" srcOrd="0" destOrd="0" parTransId="{0C170DAA-12C4-41FE-A636-F46A8D3323FE}" sibTransId="{E24C7854-2FA8-4ED6-A040-1A4D1D81390E}"/>
    <dgm:cxn modelId="{087FBF01-F46A-4B24-8373-8AFB672F5533}" type="presOf" srcId="{B5455DAC-D030-4DD1-B438-588410DB7867}" destId="{12F7E4AE-CDC0-4EBD-9F9D-777F1DD18A0C}" srcOrd="0" destOrd="1" presId="urn:microsoft.com/office/officeart/2005/8/layout/vList2"/>
    <dgm:cxn modelId="{B70E26AF-3CE5-4454-8345-7EB7BB6C93E0}" type="presOf" srcId="{2EC11B36-6D8E-44A0-9068-6EC514F3538B}" destId="{F4EB9688-0D57-4F35-986D-A07123F866F0}" srcOrd="0" destOrd="1" presId="urn:microsoft.com/office/officeart/2005/8/layout/vList2"/>
    <dgm:cxn modelId="{6E92CA25-D40E-4A19-8DB9-EA4EAB45CEE3}" srcId="{BEBADF9D-7A6D-48D2-A3A6-C63BB70D6420}" destId="{63F5064E-F3EE-4543-8987-DE6A3243B674}" srcOrd="1" destOrd="0" parTransId="{82C13055-6985-4EAF-B7B7-6ED76CB0A6ED}" sibTransId="{984DD9AE-D70C-41EF-9118-2AA11608F50E}"/>
    <dgm:cxn modelId="{DE899482-F9B3-4102-9D7D-25A283FB0A0E}" type="presOf" srcId="{B0148E86-A822-4DCF-A07A-95D9D9EF6807}" destId="{12F7E4AE-CDC0-4EBD-9F9D-777F1DD18A0C}" srcOrd="0" destOrd="2" presId="urn:microsoft.com/office/officeart/2005/8/layout/vList2"/>
    <dgm:cxn modelId="{012603C4-D758-4948-A136-3ADC9EC766C8}" srcId="{2EF9F05D-1B0E-46F9-9073-1B8D53189DA9}" destId="{B5455DAC-D030-4DD1-B438-588410DB7867}" srcOrd="0" destOrd="0" parTransId="{63EDB31E-4F12-49E3-A2A6-034163049CC1}" sibTransId="{D52CE35B-C433-411D-AE39-6AA359D706D7}"/>
    <dgm:cxn modelId="{1B8CC049-38A4-4EE0-A59A-E019A7767E93}" type="presOf" srcId="{D33D0FF2-37EA-44E5-A97D-F988C6CC23B8}" destId="{12F7E4AE-CDC0-4EBD-9F9D-777F1DD18A0C}" srcOrd="0" destOrd="5" presId="urn:microsoft.com/office/officeart/2005/8/layout/vList2"/>
    <dgm:cxn modelId="{CAA37E2D-F701-44C3-82F2-C9C412FA3F51}" type="presOf" srcId="{3416B51B-3E74-466C-B3E8-E76896B278B7}" destId="{F4EB9688-0D57-4F35-986D-A07123F866F0}" srcOrd="0" destOrd="0" presId="urn:microsoft.com/office/officeart/2005/8/layout/vList2"/>
    <dgm:cxn modelId="{BCE6D664-74D0-48E6-91CF-4BEFEAE72FDD}" srcId="{2EF9F05D-1B0E-46F9-9073-1B8D53189DA9}" destId="{EBDC0158-093E-4406-89E5-59BBBA716BBB}" srcOrd="2" destOrd="0" parTransId="{A8FA72F2-9269-4483-A093-AE88516781DC}" sibTransId="{5C035148-CFEE-4CC0-B874-307F69CB8625}"/>
    <dgm:cxn modelId="{5C54B440-01E7-45B6-A6CF-C407B3211FE1}" srcId="{2DDF7A2A-4B58-479F-B915-A6D279104D7F}" destId="{2EF9F05D-1B0E-46F9-9073-1B8D53189DA9}" srcOrd="0" destOrd="0" parTransId="{04F717CB-3D94-4D70-9315-D1D0A4CE76A3}" sibTransId="{F02A6AAA-413A-4F34-9F33-C4F526590995}"/>
    <dgm:cxn modelId="{486C1C9A-968C-4859-9182-6DB89DFAD06E}" srcId="{F91A9C5B-F0FB-4F2B-B066-18BDA5D02234}" destId="{2DDF7A2A-4B58-479F-B915-A6D279104D7F}" srcOrd="1" destOrd="0" parTransId="{FA1B3F11-5D24-4400-87DE-0CEC5A35565E}" sibTransId="{69CB9B81-D216-45F8-9485-0ADD32C82F82}"/>
    <dgm:cxn modelId="{15A950D2-5A23-47AA-BEE0-098B6BA30E01}" type="presParOf" srcId="{6E27653C-BEE4-41C9-8EA4-F45BA4A1495A}" destId="{8C214BC2-2B86-4C6F-AB9F-F7A851FB3060}" srcOrd="0" destOrd="0" presId="urn:microsoft.com/office/officeart/2005/8/layout/vList2"/>
    <dgm:cxn modelId="{0A2E7169-24D9-4D45-8D19-55C8954CD54B}" type="presParOf" srcId="{6E27653C-BEE4-41C9-8EA4-F45BA4A1495A}" destId="{F4EB9688-0D57-4F35-986D-A07123F866F0}" srcOrd="1" destOrd="0" presId="urn:microsoft.com/office/officeart/2005/8/layout/vList2"/>
    <dgm:cxn modelId="{1CF499E6-68BB-4DF6-B07F-8CD376BA4EB7}" type="presParOf" srcId="{6E27653C-BEE4-41C9-8EA4-F45BA4A1495A}" destId="{8826430E-BB75-4B7C-8C2D-2D519DA9C654}" srcOrd="2" destOrd="0" presId="urn:microsoft.com/office/officeart/2005/8/layout/vList2"/>
    <dgm:cxn modelId="{F197CA77-8F3A-4257-AE98-DB1EAD491E51}" type="presParOf" srcId="{6E27653C-BEE4-41C9-8EA4-F45BA4A1495A}" destId="{12F7E4AE-CDC0-4EBD-9F9D-777F1DD18A0C}"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9F56961-18EE-48DE-BF65-291E65AAB810}"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049DBE21-12AC-4F23-AC88-45177FC5F381}">
      <dgm:prSet/>
      <dgm:spPr/>
      <dgm:t>
        <a:bodyPr/>
        <a:lstStyle/>
        <a:p>
          <a:pPr rtl="0"/>
          <a:r>
            <a:rPr lang="en-US" dirty="0" smtClean="0"/>
            <a:t>HDFS</a:t>
          </a:r>
          <a:endParaRPr lang="zh-CN" dirty="0"/>
        </a:p>
      </dgm:t>
    </dgm:pt>
    <dgm:pt modelId="{9812795E-17E6-4226-823D-E8D77723395B}" type="parTrans" cxnId="{4519EFD8-B9BC-4181-9837-641FF85BFE7B}">
      <dgm:prSet/>
      <dgm:spPr/>
      <dgm:t>
        <a:bodyPr/>
        <a:lstStyle/>
        <a:p>
          <a:endParaRPr lang="zh-CN" altLang="en-US"/>
        </a:p>
      </dgm:t>
    </dgm:pt>
    <dgm:pt modelId="{A2AA4C48-E688-4DCA-B887-D17328A39AB2}" type="sibTrans" cxnId="{4519EFD8-B9BC-4181-9837-641FF85BFE7B}">
      <dgm:prSet/>
      <dgm:spPr/>
      <dgm:t>
        <a:bodyPr/>
        <a:lstStyle/>
        <a:p>
          <a:endParaRPr lang="zh-CN" altLang="en-US"/>
        </a:p>
      </dgm:t>
    </dgm:pt>
    <dgm:pt modelId="{81533E4C-FDE1-4837-84DB-F186B1C48658}">
      <dgm:prSet/>
      <dgm:spPr/>
      <dgm:t>
        <a:bodyPr/>
        <a:lstStyle/>
        <a:p>
          <a:pPr rtl="0"/>
          <a:r>
            <a:rPr lang="en-US" dirty="0" smtClean="0"/>
            <a:t>Hadoop</a:t>
          </a:r>
          <a:r>
            <a:rPr lang="zh-CN" dirty="0" smtClean="0"/>
            <a:t>生态系统中数据存储管理的基础</a:t>
          </a:r>
          <a:endParaRPr lang="zh-CN" dirty="0"/>
        </a:p>
      </dgm:t>
    </dgm:pt>
    <dgm:pt modelId="{91069B6D-CC96-4D99-B0CE-AE3F558E2F36}" type="parTrans" cxnId="{AE24A9A2-8087-4792-8D65-DCC79586E58B}">
      <dgm:prSet/>
      <dgm:spPr/>
      <dgm:t>
        <a:bodyPr/>
        <a:lstStyle/>
        <a:p>
          <a:endParaRPr lang="zh-CN" altLang="en-US"/>
        </a:p>
      </dgm:t>
    </dgm:pt>
    <dgm:pt modelId="{0B1EB713-F460-447E-BBB1-57D1DC3E187D}" type="sibTrans" cxnId="{AE24A9A2-8087-4792-8D65-DCC79586E58B}">
      <dgm:prSet/>
      <dgm:spPr/>
      <dgm:t>
        <a:bodyPr/>
        <a:lstStyle/>
        <a:p>
          <a:endParaRPr lang="zh-CN" altLang="en-US"/>
        </a:p>
      </dgm:t>
    </dgm:pt>
    <dgm:pt modelId="{355E2641-3379-4C93-B940-C460DA7C420C}">
      <dgm:prSet/>
      <dgm:spPr/>
      <dgm:t>
        <a:bodyPr/>
        <a:lstStyle/>
        <a:p>
          <a:pPr rtl="0"/>
          <a:r>
            <a:rPr lang="en-US" smtClean="0"/>
            <a:t>HDFS</a:t>
          </a:r>
          <a:r>
            <a:rPr lang="zh-CN" smtClean="0"/>
            <a:t>通常被认为是</a:t>
          </a:r>
          <a:r>
            <a:rPr lang="en-US" smtClean="0"/>
            <a:t>GFS</a:t>
          </a:r>
          <a:r>
            <a:rPr lang="zh-CN" smtClean="0"/>
            <a:t>的开源版本</a:t>
          </a:r>
          <a:endParaRPr lang="zh-CN"/>
        </a:p>
      </dgm:t>
    </dgm:pt>
    <dgm:pt modelId="{BFF32707-2AC7-4216-A3FE-1F4F7F5B3B22}" type="parTrans" cxnId="{54A2CB07-E5E2-492A-A03F-267EA1FAFC13}">
      <dgm:prSet/>
      <dgm:spPr/>
      <dgm:t>
        <a:bodyPr/>
        <a:lstStyle/>
        <a:p>
          <a:endParaRPr lang="zh-CN" altLang="en-US"/>
        </a:p>
      </dgm:t>
    </dgm:pt>
    <dgm:pt modelId="{A8157768-3674-48D9-9310-A48BC63109C4}" type="sibTrans" cxnId="{54A2CB07-E5E2-492A-A03F-267EA1FAFC13}">
      <dgm:prSet/>
      <dgm:spPr/>
      <dgm:t>
        <a:bodyPr/>
        <a:lstStyle/>
        <a:p>
          <a:endParaRPr lang="zh-CN" altLang="en-US"/>
        </a:p>
      </dgm:t>
    </dgm:pt>
    <dgm:pt modelId="{B441A212-3194-464C-A809-A0CEC76B00B0}">
      <dgm:prSet/>
      <dgm:spPr/>
      <dgm:t>
        <a:bodyPr/>
        <a:lstStyle/>
        <a:p>
          <a:pPr rtl="0"/>
          <a:r>
            <a:rPr lang="en-US" smtClean="0"/>
            <a:t>HDFS</a:t>
          </a:r>
          <a:r>
            <a:rPr lang="zh-CN" smtClean="0"/>
            <a:t>不支持</a:t>
          </a:r>
          <a:r>
            <a:rPr lang="en-US" smtClean="0"/>
            <a:t>GFS</a:t>
          </a:r>
          <a:r>
            <a:rPr lang="zh-CN" smtClean="0"/>
            <a:t>的快照（</a:t>
          </a:r>
          <a:r>
            <a:rPr lang="en-US" smtClean="0"/>
            <a:t>Snapshot</a:t>
          </a:r>
          <a:r>
            <a:rPr lang="zh-CN" smtClean="0"/>
            <a:t>）、记录追加操作、惰性垃圾回收策略等</a:t>
          </a:r>
          <a:endParaRPr lang="zh-CN"/>
        </a:p>
      </dgm:t>
    </dgm:pt>
    <dgm:pt modelId="{E1137447-FFD0-4508-9D33-5446D57502CC}" type="parTrans" cxnId="{9217200F-E6F5-45C6-94DD-799431B034E4}">
      <dgm:prSet/>
      <dgm:spPr/>
      <dgm:t>
        <a:bodyPr/>
        <a:lstStyle/>
        <a:p>
          <a:endParaRPr lang="zh-CN" altLang="en-US"/>
        </a:p>
      </dgm:t>
    </dgm:pt>
    <dgm:pt modelId="{D27ECBBD-8310-49A1-9252-702149B99672}" type="sibTrans" cxnId="{9217200F-E6F5-45C6-94DD-799431B034E4}">
      <dgm:prSet/>
      <dgm:spPr/>
      <dgm:t>
        <a:bodyPr/>
        <a:lstStyle/>
        <a:p>
          <a:endParaRPr lang="zh-CN" altLang="en-US"/>
        </a:p>
      </dgm:t>
    </dgm:pt>
    <dgm:pt modelId="{DC26989C-A15B-4BEF-877A-D52D3FBF12FB}">
      <dgm:prSet/>
      <dgm:spPr/>
      <dgm:t>
        <a:bodyPr/>
        <a:lstStyle/>
        <a:p>
          <a:pPr rtl="0"/>
          <a:r>
            <a:rPr lang="en-US" smtClean="0"/>
            <a:t>HDFS</a:t>
          </a:r>
          <a:r>
            <a:rPr lang="zh-CN" smtClean="0"/>
            <a:t>的主要特征</a:t>
          </a:r>
          <a:endParaRPr lang="zh-CN"/>
        </a:p>
      </dgm:t>
    </dgm:pt>
    <dgm:pt modelId="{135F5BB3-4053-4D60-A3BC-3D99F64331D7}" type="parTrans" cxnId="{43B8B040-2F36-45A0-A740-75B010DB2890}">
      <dgm:prSet/>
      <dgm:spPr/>
      <dgm:t>
        <a:bodyPr/>
        <a:lstStyle/>
        <a:p>
          <a:endParaRPr lang="zh-CN" altLang="en-US"/>
        </a:p>
      </dgm:t>
    </dgm:pt>
    <dgm:pt modelId="{95203AAE-C372-4DA8-AE9A-77A4FFD2F601}" type="sibTrans" cxnId="{43B8B040-2F36-45A0-A740-75B010DB2890}">
      <dgm:prSet/>
      <dgm:spPr/>
      <dgm:t>
        <a:bodyPr/>
        <a:lstStyle/>
        <a:p>
          <a:endParaRPr lang="zh-CN" altLang="en-US"/>
        </a:p>
      </dgm:t>
    </dgm:pt>
    <dgm:pt modelId="{6CBBF6CC-84D2-46F2-B4E0-04DEA1EB7444}">
      <dgm:prSet/>
      <dgm:spPr/>
      <dgm:t>
        <a:bodyPr/>
        <a:lstStyle/>
        <a:p>
          <a:pPr rtl="0"/>
          <a:r>
            <a:rPr lang="zh-CN" b="0" dirty="0" smtClean="0"/>
            <a:t>支持超大文件</a:t>
          </a:r>
          <a:endParaRPr lang="zh-CN" b="0" dirty="0"/>
        </a:p>
      </dgm:t>
    </dgm:pt>
    <dgm:pt modelId="{C5ADD22A-6948-4EDD-86AD-1E0AB38CB5C7}" type="parTrans" cxnId="{9C6E32B2-FF02-4F53-B4E1-58BEA89EF488}">
      <dgm:prSet/>
      <dgm:spPr/>
      <dgm:t>
        <a:bodyPr/>
        <a:lstStyle/>
        <a:p>
          <a:endParaRPr lang="zh-CN" altLang="en-US"/>
        </a:p>
      </dgm:t>
    </dgm:pt>
    <dgm:pt modelId="{A14A0D5B-BFC4-4606-86EE-8529244539CB}" type="sibTrans" cxnId="{9C6E32B2-FF02-4F53-B4E1-58BEA89EF488}">
      <dgm:prSet/>
      <dgm:spPr/>
      <dgm:t>
        <a:bodyPr/>
        <a:lstStyle/>
        <a:p>
          <a:endParaRPr lang="zh-CN" altLang="en-US"/>
        </a:p>
      </dgm:t>
    </dgm:pt>
    <dgm:pt modelId="{679FCD6C-1DAC-4B5C-BA97-242590786281}">
      <dgm:prSet/>
      <dgm:spPr/>
      <dgm:t>
        <a:bodyPr/>
        <a:lstStyle/>
        <a:p>
          <a:pPr rtl="0"/>
          <a:r>
            <a:rPr lang="zh-CN" b="0" dirty="0" smtClean="0"/>
            <a:t>基于商用硬件</a:t>
          </a:r>
          <a:endParaRPr lang="zh-CN" b="0" dirty="0"/>
        </a:p>
      </dgm:t>
    </dgm:pt>
    <dgm:pt modelId="{66129DDC-0273-4A38-8D98-7D0D039E885D}" type="parTrans" cxnId="{40CB5520-72E0-42FA-A8FD-AF52C392FA1D}">
      <dgm:prSet/>
      <dgm:spPr/>
      <dgm:t>
        <a:bodyPr/>
        <a:lstStyle/>
        <a:p>
          <a:endParaRPr lang="zh-CN" altLang="en-US"/>
        </a:p>
      </dgm:t>
    </dgm:pt>
    <dgm:pt modelId="{D7E26D77-D08B-4016-9E20-8AC533DE07EB}" type="sibTrans" cxnId="{40CB5520-72E0-42FA-A8FD-AF52C392FA1D}">
      <dgm:prSet/>
      <dgm:spPr/>
      <dgm:t>
        <a:bodyPr/>
        <a:lstStyle/>
        <a:p>
          <a:endParaRPr lang="zh-CN" altLang="en-US"/>
        </a:p>
      </dgm:t>
    </dgm:pt>
    <dgm:pt modelId="{15A0CCF9-EB88-4B62-954C-717D11E2A827}">
      <dgm:prSet/>
      <dgm:spPr/>
      <dgm:t>
        <a:bodyPr/>
        <a:lstStyle/>
        <a:p>
          <a:pPr rtl="0"/>
          <a:r>
            <a:rPr lang="zh-CN" b="0" dirty="0" smtClean="0"/>
            <a:t>流式数据访问</a:t>
          </a:r>
          <a:endParaRPr lang="zh-CN" b="0" dirty="0"/>
        </a:p>
      </dgm:t>
    </dgm:pt>
    <dgm:pt modelId="{91AC0C28-0CEB-4ECD-9340-53081AAEBC0D}" type="parTrans" cxnId="{24C87760-59C1-43C1-A6BC-B65542D67D90}">
      <dgm:prSet/>
      <dgm:spPr/>
      <dgm:t>
        <a:bodyPr/>
        <a:lstStyle/>
        <a:p>
          <a:endParaRPr lang="zh-CN" altLang="en-US"/>
        </a:p>
      </dgm:t>
    </dgm:pt>
    <dgm:pt modelId="{DA69E261-205B-45F6-8E0D-F688C116B4B1}" type="sibTrans" cxnId="{24C87760-59C1-43C1-A6BC-B65542D67D90}">
      <dgm:prSet/>
      <dgm:spPr/>
      <dgm:t>
        <a:bodyPr/>
        <a:lstStyle/>
        <a:p>
          <a:endParaRPr lang="zh-CN" altLang="en-US"/>
        </a:p>
      </dgm:t>
    </dgm:pt>
    <dgm:pt modelId="{AB1399DB-D972-41D8-8E94-4EC2CF97D792}">
      <dgm:prSet/>
      <dgm:spPr/>
      <dgm:t>
        <a:bodyPr/>
        <a:lstStyle/>
        <a:p>
          <a:pPr rtl="0"/>
          <a:r>
            <a:rPr lang="zh-CN" b="0" dirty="0" smtClean="0"/>
            <a:t>高吞吐量</a:t>
          </a:r>
          <a:endParaRPr lang="zh-CN" b="0" dirty="0"/>
        </a:p>
      </dgm:t>
    </dgm:pt>
    <dgm:pt modelId="{BED7F3AB-57E6-42DA-9F20-31EC82F6D332}" type="parTrans" cxnId="{770AB94E-C476-4E63-9ECB-8EDA3AA64846}">
      <dgm:prSet/>
      <dgm:spPr/>
      <dgm:t>
        <a:bodyPr/>
        <a:lstStyle/>
        <a:p>
          <a:endParaRPr lang="zh-CN" altLang="en-US"/>
        </a:p>
      </dgm:t>
    </dgm:pt>
    <dgm:pt modelId="{517C3473-C793-46CF-B204-DB12F75FA1A6}" type="sibTrans" cxnId="{770AB94E-C476-4E63-9ECB-8EDA3AA64846}">
      <dgm:prSet/>
      <dgm:spPr/>
      <dgm:t>
        <a:bodyPr/>
        <a:lstStyle/>
        <a:p>
          <a:endParaRPr lang="zh-CN" altLang="en-US"/>
        </a:p>
      </dgm:t>
    </dgm:pt>
    <dgm:pt modelId="{DA483378-AEF3-4268-BF29-8980C3E7EC76}">
      <dgm:prSet/>
      <dgm:spPr/>
      <dgm:t>
        <a:bodyPr/>
        <a:lstStyle/>
        <a:p>
          <a:pPr rtl="0"/>
          <a:r>
            <a:rPr lang="en-US" dirty="0" smtClean="0"/>
            <a:t>Hadoop Distributed File System</a:t>
          </a:r>
          <a:r>
            <a:rPr lang="zh-CN" dirty="0" smtClean="0"/>
            <a:t>，</a:t>
          </a:r>
          <a:r>
            <a:rPr lang="en-US" dirty="0" smtClean="0"/>
            <a:t>Hadoop</a:t>
          </a:r>
          <a:r>
            <a:rPr lang="zh-CN" dirty="0" smtClean="0"/>
            <a:t>分布式文件系统</a:t>
          </a:r>
          <a:endParaRPr lang="zh-CN" dirty="0"/>
        </a:p>
      </dgm:t>
    </dgm:pt>
    <dgm:pt modelId="{E4DF2201-A3D3-497A-A48D-A20ABB3DEF39}" type="parTrans" cxnId="{94B945E8-D7E6-4E94-BAED-E2E2F8E37A13}">
      <dgm:prSet/>
      <dgm:spPr/>
      <dgm:t>
        <a:bodyPr/>
        <a:lstStyle/>
        <a:p>
          <a:endParaRPr lang="zh-CN" altLang="en-US"/>
        </a:p>
      </dgm:t>
    </dgm:pt>
    <dgm:pt modelId="{3642882F-CBDD-4756-9C21-C9BC03BE977D}" type="sibTrans" cxnId="{94B945E8-D7E6-4E94-BAED-E2E2F8E37A13}">
      <dgm:prSet/>
      <dgm:spPr/>
      <dgm:t>
        <a:bodyPr/>
        <a:lstStyle/>
        <a:p>
          <a:endParaRPr lang="zh-CN" altLang="en-US"/>
        </a:p>
      </dgm:t>
    </dgm:pt>
    <dgm:pt modelId="{49B66996-494C-4419-B8CF-5295F31AAFC6}" type="pres">
      <dgm:prSet presAssocID="{D9F56961-18EE-48DE-BF65-291E65AAB810}" presName="linear" presStyleCnt="0">
        <dgm:presLayoutVars>
          <dgm:animLvl val="lvl"/>
          <dgm:resizeHandles val="exact"/>
        </dgm:presLayoutVars>
      </dgm:prSet>
      <dgm:spPr/>
      <dgm:t>
        <a:bodyPr/>
        <a:lstStyle/>
        <a:p>
          <a:endParaRPr lang="zh-CN" altLang="en-US"/>
        </a:p>
      </dgm:t>
    </dgm:pt>
    <dgm:pt modelId="{578B5CF6-E881-4EE9-8E79-705B3824A428}" type="pres">
      <dgm:prSet presAssocID="{049DBE21-12AC-4F23-AC88-45177FC5F381}" presName="parentText" presStyleLbl="node1" presStyleIdx="0" presStyleCnt="3">
        <dgm:presLayoutVars>
          <dgm:chMax val="0"/>
          <dgm:bulletEnabled val="1"/>
        </dgm:presLayoutVars>
      </dgm:prSet>
      <dgm:spPr/>
      <dgm:t>
        <a:bodyPr/>
        <a:lstStyle/>
        <a:p>
          <a:endParaRPr lang="zh-CN" altLang="en-US"/>
        </a:p>
      </dgm:t>
    </dgm:pt>
    <dgm:pt modelId="{EB73DE73-A66C-4563-B0E2-4CE0D37F8A7A}" type="pres">
      <dgm:prSet presAssocID="{049DBE21-12AC-4F23-AC88-45177FC5F381}" presName="childText" presStyleLbl="revTx" presStyleIdx="0" presStyleCnt="3">
        <dgm:presLayoutVars>
          <dgm:bulletEnabled val="1"/>
        </dgm:presLayoutVars>
      </dgm:prSet>
      <dgm:spPr/>
      <dgm:t>
        <a:bodyPr/>
        <a:lstStyle/>
        <a:p>
          <a:endParaRPr lang="zh-CN" altLang="en-US"/>
        </a:p>
      </dgm:t>
    </dgm:pt>
    <dgm:pt modelId="{A4C5B735-C280-4530-A544-8C024B3AAC55}" type="pres">
      <dgm:prSet presAssocID="{355E2641-3379-4C93-B940-C460DA7C420C}" presName="parentText" presStyleLbl="node1" presStyleIdx="1" presStyleCnt="3">
        <dgm:presLayoutVars>
          <dgm:chMax val="0"/>
          <dgm:bulletEnabled val="1"/>
        </dgm:presLayoutVars>
      </dgm:prSet>
      <dgm:spPr/>
      <dgm:t>
        <a:bodyPr/>
        <a:lstStyle/>
        <a:p>
          <a:endParaRPr lang="zh-CN" altLang="en-US"/>
        </a:p>
      </dgm:t>
    </dgm:pt>
    <dgm:pt modelId="{7866DC53-3F19-497A-BEC8-C7D04D43EBDF}" type="pres">
      <dgm:prSet presAssocID="{355E2641-3379-4C93-B940-C460DA7C420C}" presName="childText" presStyleLbl="revTx" presStyleIdx="1" presStyleCnt="3">
        <dgm:presLayoutVars>
          <dgm:bulletEnabled val="1"/>
        </dgm:presLayoutVars>
      </dgm:prSet>
      <dgm:spPr/>
      <dgm:t>
        <a:bodyPr/>
        <a:lstStyle/>
        <a:p>
          <a:endParaRPr lang="zh-CN" altLang="en-US"/>
        </a:p>
      </dgm:t>
    </dgm:pt>
    <dgm:pt modelId="{614AD56C-196C-40A7-9479-9FA92E8A2962}" type="pres">
      <dgm:prSet presAssocID="{DC26989C-A15B-4BEF-877A-D52D3FBF12FB}" presName="parentText" presStyleLbl="node1" presStyleIdx="2" presStyleCnt="3">
        <dgm:presLayoutVars>
          <dgm:chMax val="0"/>
          <dgm:bulletEnabled val="1"/>
        </dgm:presLayoutVars>
      </dgm:prSet>
      <dgm:spPr/>
      <dgm:t>
        <a:bodyPr/>
        <a:lstStyle/>
        <a:p>
          <a:endParaRPr lang="zh-CN" altLang="en-US"/>
        </a:p>
      </dgm:t>
    </dgm:pt>
    <dgm:pt modelId="{698B5F23-F8B7-44EE-A3BF-EDEE11670EEE}" type="pres">
      <dgm:prSet presAssocID="{DC26989C-A15B-4BEF-877A-D52D3FBF12FB}" presName="childText" presStyleLbl="revTx" presStyleIdx="2" presStyleCnt="3">
        <dgm:presLayoutVars>
          <dgm:bulletEnabled val="1"/>
        </dgm:presLayoutVars>
      </dgm:prSet>
      <dgm:spPr/>
      <dgm:t>
        <a:bodyPr/>
        <a:lstStyle/>
        <a:p>
          <a:endParaRPr lang="zh-CN" altLang="en-US"/>
        </a:p>
      </dgm:t>
    </dgm:pt>
  </dgm:ptLst>
  <dgm:cxnLst>
    <dgm:cxn modelId="{770AB94E-C476-4E63-9ECB-8EDA3AA64846}" srcId="{DC26989C-A15B-4BEF-877A-D52D3FBF12FB}" destId="{AB1399DB-D972-41D8-8E94-4EC2CF97D792}" srcOrd="3" destOrd="0" parTransId="{BED7F3AB-57E6-42DA-9F20-31EC82F6D332}" sibTransId="{517C3473-C793-46CF-B204-DB12F75FA1A6}"/>
    <dgm:cxn modelId="{AA7562E5-9280-4F9A-94D9-9C6BF9381676}" type="presOf" srcId="{355E2641-3379-4C93-B940-C460DA7C420C}" destId="{A4C5B735-C280-4530-A544-8C024B3AAC55}" srcOrd="0" destOrd="0" presId="urn:microsoft.com/office/officeart/2005/8/layout/vList2"/>
    <dgm:cxn modelId="{9C6E32B2-FF02-4F53-B4E1-58BEA89EF488}" srcId="{DC26989C-A15B-4BEF-877A-D52D3FBF12FB}" destId="{6CBBF6CC-84D2-46F2-B4E0-04DEA1EB7444}" srcOrd="0" destOrd="0" parTransId="{C5ADD22A-6948-4EDD-86AD-1E0AB38CB5C7}" sibTransId="{A14A0D5B-BFC4-4606-86EE-8529244539CB}"/>
    <dgm:cxn modelId="{8C677557-F1FA-43F1-8EB4-0378CE9C9400}" type="presOf" srcId="{DC26989C-A15B-4BEF-877A-D52D3FBF12FB}" destId="{614AD56C-196C-40A7-9479-9FA92E8A2962}" srcOrd="0" destOrd="0" presId="urn:microsoft.com/office/officeart/2005/8/layout/vList2"/>
    <dgm:cxn modelId="{54A2CB07-E5E2-492A-A03F-267EA1FAFC13}" srcId="{D9F56961-18EE-48DE-BF65-291E65AAB810}" destId="{355E2641-3379-4C93-B940-C460DA7C420C}" srcOrd="1" destOrd="0" parTransId="{BFF32707-2AC7-4216-A3FE-1F4F7F5B3B22}" sibTransId="{A8157768-3674-48D9-9310-A48BC63109C4}"/>
    <dgm:cxn modelId="{CE1A5A62-0A8B-499B-983F-C1800CCF9614}" type="presOf" srcId="{81533E4C-FDE1-4837-84DB-F186B1C48658}" destId="{EB73DE73-A66C-4563-B0E2-4CE0D37F8A7A}" srcOrd="0" destOrd="1" presId="urn:microsoft.com/office/officeart/2005/8/layout/vList2"/>
    <dgm:cxn modelId="{4760BFBF-4D50-42BD-9FFA-146EC374059F}" type="presOf" srcId="{B441A212-3194-464C-A809-A0CEC76B00B0}" destId="{7866DC53-3F19-497A-BEC8-C7D04D43EBDF}" srcOrd="0" destOrd="0" presId="urn:microsoft.com/office/officeart/2005/8/layout/vList2"/>
    <dgm:cxn modelId="{749DCAC9-9DD8-40F2-9AB7-C19894840F5D}" type="presOf" srcId="{D9F56961-18EE-48DE-BF65-291E65AAB810}" destId="{49B66996-494C-4419-B8CF-5295F31AAFC6}" srcOrd="0" destOrd="0" presId="urn:microsoft.com/office/officeart/2005/8/layout/vList2"/>
    <dgm:cxn modelId="{4519EFD8-B9BC-4181-9837-641FF85BFE7B}" srcId="{D9F56961-18EE-48DE-BF65-291E65AAB810}" destId="{049DBE21-12AC-4F23-AC88-45177FC5F381}" srcOrd="0" destOrd="0" parTransId="{9812795E-17E6-4226-823D-E8D77723395B}" sibTransId="{A2AA4C48-E688-4DCA-B887-D17328A39AB2}"/>
    <dgm:cxn modelId="{2EA44225-6A12-4D82-8C16-C4F1344A07E3}" type="presOf" srcId="{679FCD6C-1DAC-4B5C-BA97-242590786281}" destId="{698B5F23-F8B7-44EE-A3BF-EDEE11670EEE}" srcOrd="0" destOrd="1" presId="urn:microsoft.com/office/officeart/2005/8/layout/vList2"/>
    <dgm:cxn modelId="{24C87760-59C1-43C1-A6BC-B65542D67D90}" srcId="{DC26989C-A15B-4BEF-877A-D52D3FBF12FB}" destId="{15A0CCF9-EB88-4B62-954C-717D11E2A827}" srcOrd="2" destOrd="0" parTransId="{91AC0C28-0CEB-4ECD-9340-53081AAEBC0D}" sibTransId="{DA69E261-205B-45F6-8E0D-F688C116B4B1}"/>
    <dgm:cxn modelId="{40CB5520-72E0-42FA-A8FD-AF52C392FA1D}" srcId="{DC26989C-A15B-4BEF-877A-D52D3FBF12FB}" destId="{679FCD6C-1DAC-4B5C-BA97-242590786281}" srcOrd="1" destOrd="0" parTransId="{66129DDC-0273-4A38-8D98-7D0D039E885D}" sibTransId="{D7E26D77-D08B-4016-9E20-8AC533DE07EB}"/>
    <dgm:cxn modelId="{9217200F-E6F5-45C6-94DD-799431B034E4}" srcId="{355E2641-3379-4C93-B940-C460DA7C420C}" destId="{B441A212-3194-464C-A809-A0CEC76B00B0}" srcOrd="0" destOrd="0" parTransId="{E1137447-FFD0-4508-9D33-5446D57502CC}" sibTransId="{D27ECBBD-8310-49A1-9252-702149B99672}"/>
    <dgm:cxn modelId="{FA82E2F9-8B00-4390-82B7-D18F2369848B}" type="presOf" srcId="{049DBE21-12AC-4F23-AC88-45177FC5F381}" destId="{578B5CF6-E881-4EE9-8E79-705B3824A428}" srcOrd="0" destOrd="0" presId="urn:microsoft.com/office/officeart/2005/8/layout/vList2"/>
    <dgm:cxn modelId="{94B945E8-D7E6-4E94-BAED-E2E2F8E37A13}" srcId="{049DBE21-12AC-4F23-AC88-45177FC5F381}" destId="{DA483378-AEF3-4268-BF29-8980C3E7EC76}" srcOrd="0" destOrd="0" parTransId="{E4DF2201-A3D3-497A-A48D-A20ABB3DEF39}" sibTransId="{3642882F-CBDD-4756-9C21-C9BC03BE977D}"/>
    <dgm:cxn modelId="{92D0126C-F100-44CF-A058-20D5CE137480}" type="presOf" srcId="{DA483378-AEF3-4268-BF29-8980C3E7EC76}" destId="{EB73DE73-A66C-4563-B0E2-4CE0D37F8A7A}" srcOrd="0" destOrd="0" presId="urn:microsoft.com/office/officeart/2005/8/layout/vList2"/>
    <dgm:cxn modelId="{AE24A9A2-8087-4792-8D65-DCC79586E58B}" srcId="{049DBE21-12AC-4F23-AC88-45177FC5F381}" destId="{81533E4C-FDE1-4837-84DB-F186B1C48658}" srcOrd="1" destOrd="0" parTransId="{91069B6D-CC96-4D99-B0CE-AE3F558E2F36}" sibTransId="{0B1EB713-F460-447E-BBB1-57D1DC3E187D}"/>
    <dgm:cxn modelId="{38B6C13C-80A8-446B-A912-EFE4C67C8231}" type="presOf" srcId="{6CBBF6CC-84D2-46F2-B4E0-04DEA1EB7444}" destId="{698B5F23-F8B7-44EE-A3BF-EDEE11670EEE}" srcOrd="0" destOrd="0" presId="urn:microsoft.com/office/officeart/2005/8/layout/vList2"/>
    <dgm:cxn modelId="{43B8B040-2F36-45A0-A740-75B010DB2890}" srcId="{D9F56961-18EE-48DE-BF65-291E65AAB810}" destId="{DC26989C-A15B-4BEF-877A-D52D3FBF12FB}" srcOrd="2" destOrd="0" parTransId="{135F5BB3-4053-4D60-A3BC-3D99F64331D7}" sibTransId="{95203AAE-C372-4DA8-AE9A-77A4FFD2F601}"/>
    <dgm:cxn modelId="{F1A5D28B-D0AC-4EF4-8336-B5456630C38C}" type="presOf" srcId="{15A0CCF9-EB88-4B62-954C-717D11E2A827}" destId="{698B5F23-F8B7-44EE-A3BF-EDEE11670EEE}" srcOrd="0" destOrd="2" presId="urn:microsoft.com/office/officeart/2005/8/layout/vList2"/>
    <dgm:cxn modelId="{50B3A7D6-DAEE-4AB1-804D-1A41EF2B1DC2}" type="presOf" srcId="{AB1399DB-D972-41D8-8E94-4EC2CF97D792}" destId="{698B5F23-F8B7-44EE-A3BF-EDEE11670EEE}" srcOrd="0" destOrd="3" presId="urn:microsoft.com/office/officeart/2005/8/layout/vList2"/>
    <dgm:cxn modelId="{2272C93D-C7C0-4395-B80D-15F451403B78}" type="presParOf" srcId="{49B66996-494C-4419-B8CF-5295F31AAFC6}" destId="{578B5CF6-E881-4EE9-8E79-705B3824A428}" srcOrd="0" destOrd="0" presId="urn:microsoft.com/office/officeart/2005/8/layout/vList2"/>
    <dgm:cxn modelId="{AAB98DA3-73BD-45EA-9050-FDD71CBF0B28}" type="presParOf" srcId="{49B66996-494C-4419-B8CF-5295F31AAFC6}" destId="{EB73DE73-A66C-4563-B0E2-4CE0D37F8A7A}" srcOrd="1" destOrd="0" presId="urn:microsoft.com/office/officeart/2005/8/layout/vList2"/>
    <dgm:cxn modelId="{3B320736-79B6-48D8-8C8F-C6187B65C354}" type="presParOf" srcId="{49B66996-494C-4419-B8CF-5295F31AAFC6}" destId="{A4C5B735-C280-4530-A544-8C024B3AAC55}" srcOrd="2" destOrd="0" presId="urn:microsoft.com/office/officeart/2005/8/layout/vList2"/>
    <dgm:cxn modelId="{F1C09408-468B-4AF5-AFCB-459EFA726225}" type="presParOf" srcId="{49B66996-494C-4419-B8CF-5295F31AAFC6}" destId="{7866DC53-3F19-497A-BEC8-C7D04D43EBDF}" srcOrd="3" destOrd="0" presId="urn:microsoft.com/office/officeart/2005/8/layout/vList2"/>
    <dgm:cxn modelId="{4160F3FE-86A8-4912-BC33-65AA6C792B18}" type="presParOf" srcId="{49B66996-494C-4419-B8CF-5295F31AAFC6}" destId="{614AD56C-196C-40A7-9479-9FA92E8A2962}" srcOrd="4" destOrd="0" presId="urn:microsoft.com/office/officeart/2005/8/layout/vList2"/>
    <dgm:cxn modelId="{E34A4926-9F8F-4C17-A17B-EC9EDDDD85AB}" type="presParOf" srcId="{49B66996-494C-4419-B8CF-5295F31AAFC6}" destId="{698B5F23-F8B7-44EE-A3BF-EDEE11670EE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E5AB5BD-24D1-4BA8-9D8F-8B6E0E1F849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66A4932E-53B4-495A-AC98-9BA08C4A7923}">
      <dgm:prSet/>
      <dgm:spPr/>
      <dgm:t>
        <a:bodyPr/>
        <a:lstStyle/>
        <a:p>
          <a:pPr rtl="0"/>
          <a:r>
            <a:rPr lang="en-US" smtClean="0"/>
            <a:t>Hive</a:t>
          </a:r>
          <a:endParaRPr lang="zh-CN"/>
        </a:p>
      </dgm:t>
    </dgm:pt>
    <dgm:pt modelId="{406984C1-FFD2-4CE6-829E-7714F097552B}" type="parTrans" cxnId="{595BE2A5-E558-4A4D-9440-3D095299CD7F}">
      <dgm:prSet/>
      <dgm:spPr/>
      <dgm:t>
        <a:bodyPr/>
        <a:lstStyle/>
        <a:p>
          <a:endParaRPr lang="zh-CN" altLang="en-US"/>
        </a:p>
      </dgm:t>
    </dgm:pt>
    <dgm:pt modelId="{207FB6A9-E320-4588-80AD-D1BD61A9B119}" type="sibTrans" cxnId="{595BE2A5-E558-4A4D-9440-3D095299CD7F}">
      <dgm:prSet/>
      <dgm:spPr/>
      <dgm:t>
        <a:bodyPr/>
        <a:lstStyle/>
        <a:p>
          <a:endParaRPr lang="zh-CN" altLang="en-US"/>
        </a:p>
      </dgm:t>
    </dgm:pt>
    <dgm:pt modelId="{97AF89D5-96F3-49A4-9054-A05A9E8B5392}">
      <dgm:prSet/>
      <dgm:spPr/>
      <dgm:t>
        <a:bodyPr/>
        <a:lstStyle/>
        <a:p>
          <a:pPr rtl="0"/>
          <a:r>
            <a:rPr lang="zh-CN" dirty="0" smtClean="0"/>
            <a:t>基于</a:t>
          </a:r>
          <a:r>
            <a:rPr lang="en-US" dirty="0" smtClean="0"/>
            <a:t>Hadoop</a:t>
          </a:r>
          <a:r>
            <a:rPr lang="zh-CN" dirty="0" smtClean="0"/>
            <a:t>的</a:t>
          </a:r>
          <a:r>
            <a:rPr lang="zh-CN" dirty="0" smtClean="0">
              <a:solidFill>
                <a:srgbClr val="FF0000"/>
              </a:solidFill>
            </a:rPr>
            <a:t>一个数据仓库工具</a:t>
          </a:r>
          <a:endParaRPr lang="zh-CN" dirty="0">
            <a:solidFill>
              <a:srgbClr val="FF0000"/>
            </a:solidFill>
          </a:endParaRPr>
        </a:p>
      </dgm:t>
    </dgm:pt>
    <dgm:pt modelId="{0CE7C4A0-1D9E-4CEF-A63D-47E55E896DB3}" type="parTrans" cxnId="{CC53C440-D949-4510-B198-C176E521021E}">
      <dgm:prSet/>
      <dgm:spPr/>
      <dgm:t>
        <a:bodyPr/>
        <a:lstStyle/>
        <a:p>
          <a:endParaRPr lang="zh-CN" altLang="en-US"/>
        </a:p>
      </dgm:t>
    </dgm:pt>
    <dgm:pt modelId="{B9B1F5C4-415A-4FE9-B2C6-1E8D4896292D}" type="sibTrans" cxnId="{CC53C440-D949-4510-B198-C176E521021E}">
      <dgm:prSet/>
      <dgm:spPr/>
      <dgm:t>
        <a:bodyPr/>
        <a:lstStyle/>
        <a:p>
          <a:endParaRPr lang="zh-CN" altLang="en-US"/>
        </a:p>
      </dgm:t>
    </dgm:pt>
    <dgm:pt modelId="{AD5A65F0-2C16-425A-9851-C2568C49B080}">
      <dgm:prSet/>
      <dgm:spPr/>
      <dgm:t>
        <a:bodyPr/>
        <a:lstStyle/>
        <a:p>
          <a:pPr rtl="0"/>
          <a:r>
            <a:rPr lang="zh-CN" dirty="0" smtClean="0"/>
            <a:t>提供简单的</a:t>
          </a:r>
          <a:r>
            <a:rPr lang="en-US" dirty="0" err="1" smtClean="0">
              <a:solidFill>
                <a:srgbClr val="FF0000"/>
              </a:solidFill>
            </a:rPr>
            <a:t>HiveQL</a:t>
          </a:r>
          <a:r>
            <a:rPr lang="zh-CN" dirty="0" smtClean="0">
              <a:solidFill>
                <a:srgbClr val="FF0000"/>
              </a:solidFill>
            </a:rPr>
            <a:t>查询</a:t>
          </a:r>
          <a:r>
            <a:rPr lang="zh-CN" dirty="0" smtClean="0"/>
            <a:t>功能，可以将</a:t>
          </a:r>
          <a:r>
            <a:rPr lang="en-US" dirty="0" err="1" smtClean="0"/>
            <a:t>HiveQL</a:t>
          </a:r>
          <a:r>
            <a:rPr lang="zh-CN" dirty="0" smtClean="0"/>
            <a:t>语句转换为</a:t>
          </a:r>
          <a:r>
            <a:rPr lang="en-US" dirty="0" err="1" smtClean="0"/>
            <a:t>MapReduce</a:t>
          </a:r>
          <a:r>
            <a:rPr lang="zh-CN" dirty="0" smtClean="0"/>
            <a:t>任务进行运行。</a:t>
          </a:r>
          <a:endParaRPr lang="zh-CN" dirty="0"/>
        </a:p>
      </dgm:t>
    </dgm:pt>
    <dgm:pt modelId="{6F0A7322-F9E7-45AD-B486-3BE17E5D9E18}" type="parTrans" cxnId="{5FC468EE-C0D7-41D7-A90B-FDB7584AB2A5}">
      <dgm:prSet/>
      <dgm:spPr/>
      <dgm:t>
        <a:bodyPr/>
        <a:lstStyle/>
        <a:p>
          <a:endParaRPr lang="zh-CN" altLang="en-US"/>
        </a:p>
      </dgm:t>
    </dgm:pt>
    <dgm:pt modelId="{C545F106-AB0A-4751-AE7A-0EEE71CDF0FA}" type="sibTrans" cxnId="{5FC468EE-C0D7-41D7-A90B-FDB7584AB2A5}">
      <dgm:prSet/>
      <dgm:spPr/>
      <dgm:t>
        <a:bodyPr/>
        <a:lstStyle/>
        <a:p>
          <a:endParaRPr lang="zh-CN" altLang="en-US"/>
        </a:p>
      </dgm:t>
    </dgm:pt>
    <dgm:pt modelId="{B80A76BD-EF59-4B89-A1BE-6D19C2C2E815}">
      <dgm:prSet/>
      <dgm:spPr/>
      <dgm:t>
        <a:bodyPr/>
        <a:lstStyle/>
        <a:p>
          <a:pPr rtl="0"/>
          <a:r>
            <a:rPr lang="en-US" dirty="0" smtClean="0"/>
            <a:t>Hive</a:t>
          </a:r>
          <a:r>
            <a:rPr lang="zh-CN" dirty="0" smtClean="0"/>
            <a:t>是由</a:t>
          </a:r>
          <a:r>
            <a:rPr lang="en-US" dirty="0" smtClean="0"/>
            <a:t>Facebook</a:t>
          </a:r>
          <a:r>
            <a:rPr lang="zh-CN" dirty="0" smtClean="0"/>
            <a:t>开源，主要用于解决</a:t>
          </a:r>
          <a:r>
            <a:rPr lang="zh-CN" dirty="0" smtClean="0">
              <a:solidFill>
                <a:srgbClr val="FF0000"/>
              </a:solidFill>
            </a:rPr>
            <a:t>海量结构化</a:t>
          </a:r>
          <a:r>
            <a:rPr lang="zh-CN" dirty="0" smtClean="0"/>
            <a:t>的日志数据统计问题。</a:t>
          </a:r>
          <a:endParaRPr lang="zh-CN" dirty="0"/>
        </a:p>
      </dgm:t>
    </dgm:pt>
    <dgm:pt modelId="{0654F1B0-C384-431E-AD33-369C56B209E7}" type="parTrans" cxnId="{ED6A7F85-D5E9-4092-8842-BF3BF233F47C}">
      <dgm:prSet/>
      <dgm:spPr/>
      <dgm:t>
        <a:bodyPr/>
        <a:lstStyle/>
        <a:p>
          <a:endParaRPr lang="zh-CN" altLang="en-US"/>
        </a:p>
      </dgm:t>
    </dgm:pt>
    <dgm:pt modelId="{2B16EC13-10D1-4E67-85B8-274369975910}" type="sibTrans" cxnId="{ED6A7F85-D5E9-4092-8842-BF3BF233F47C}">
      <dgm:prSet/>
      <dgm:spPr/>
      <dgm:t>
        <a:bodyPr/>
        <a:lstStyle/>
        <a:p>
          <a:endParaRPr lang="zh-CN" altLang="en-US"/>
        </a:p>
      </dgm:t>
    </dgm:pt>
    <dgm:pt modelId="{7F886144-6E9C-45C9-BC2B-0CE6CA6B5481}">
      <dgm:prSet/>
      <dgm:spPr/>
      <dgm:t>
        <a:bodyPr/>
        <a:lstStyle/>
        <a:p>
          <a:pPr rtl="0"/>
          <a:r>
            <a:rPr lang="zh-CN" dirty="0" smtClean="0"/>
            <a:t>主要</a:t>
          </a:r>
          <a:r>
            <a:rPr lang="zh-CN" altLang="en-US" dirty="0" smtClean="0"/>
            <a:t>特点</a:t>
          </a:r>
          <a:endParaRPr lang="zh-CN" dirty="0"/>
        </a:p>
      </dgm:t>
    </dgm:pt>
    <dgm:pt modelId="{88BAF8A7-4858-4645-BE3B-4145041850DD}" type="parTrans" cxnId="{F20563FE-E731-4B9B-BD07-265A757436AE}">
      <dgm:prSet/>
      <dgm:spPr/>
      <dgm:t>
        <a:bodyPr/>
        <a:lstStyle/>
        <a:p>
          <a:endParaRPr lang="zh-CN" altLang="en-US"/>
        </a:p>
      </dgm:t>
    </dgm:pt>
    <dgm:pt modelId="{DE154CF6-2804-4F72-B346-CEA8D0A97B5B}" type="sibTrans" cxnId="{F20563FE-E731-4B9B-BD07-265A757436AE}">
      <dgm:prSet/>
      <dgm:spPr/>
      <dgm:t>
        <a:bodyPr/>
        <a:lstStyle/>
        <a:p>
          <a:endParaRPr lang="zh-CN" altLang="en-US"/>
        </a:p>
      </dgm:t>
    </dgm:pt>
    <dgm:pt modelId="{EAE7AC01-4DCE-4722-90FE-6AAF479A2725}">
      <dgm:prSet/>
      <dgm:spPr/>
      <dgm:t>
        <a:bodyPr/>
        <a:lstStyle/>
        <a:p>
          <a:pPr rtl="0"/>
          <a:r>
            <a:rPr lang="zh-CN" smtClean="0"/>
            <a:t>定义了一种类似</a:t>
          </a:r>
          <a:r>
            <a:rPr lang="en-US" smtClean="0"/>
            <a:t>SQL</a:t>
          </a:r>
          <a:r>
            <a:rPr lang="zh-CN" smtClean="0"/>
            <a:t>的查询语言</a:t>
          </a:r>
          <a:r>
            <a:rPr lang="en-US" smtClean="0"/>
            <a:t>(HiveQL</a:t>
          </a:r>
          <a:r>
            <a:rPr lang="zh-CN" smtClean="0"/>
            <a:t>，</a:t>
          </a:r>
          <a:r>
            <a:rPr lang="en-US" smtClean="0"/>
            <a:t>HQL)</a:t>
          </a:r>
          <a:endParaRPr lang="zh-CN"/>
        </a:p>
      </dgm:t>
    </dgm:pt>
    <dgm:pt modelId="{17D54003-3308-47A9-8B29-83B652E31A43}" type="parTrans" cxnId="{D25B4D08-294C-4445-AB91-DE92C3173130}">
      <dgm:prSet/>
      <dgm:spPr/>
      <dgm:t>
        <a:bodyPr/>
        <a:lstStyle/>
        <a:p>
          <a:endParaRPr lang="zh-CN" altLang="en-US"/>
        </a:p>
      </dgm:t>
    </dgm:pt>
    <dgm:pt modelId="{B5591696-2449-45BC-9613-7EE88A8AEF38}" type="sibTrans" cxnId="{D25B4D08-294C-4445-AB91-DE92C3173130}">
      <dgm:prSet/>
      <dgm:spPr/>
      <dgm:t>
        <a:bodyPr/>
        <a:lstStyle/>
        <a:p>
          <a:endParaRPr lang="zh-CN" altLang="en-US"/>
        </a:p>
      </dgm:t>
    </dgm:pt>
    <dgm:pt modelId="{E766D618-A0FF-4C8B-8A3F-849055CBD1ED}">
      <dgm:prSet/>
      <dgm:spPr/>
      <dgm:t>
        <a:bodyPr/>
        <a:lstStyle/>
        <a:p>
          <a:pPr rtl="0"/>
          <a:r>
            <a:rPr lang="zh-CN" dirty="0" smtClean="0"/>
            <a:t>其优点是</a:t>
          </a:r>
          <a:r>
            <a:rPr lang="zh-CN" dirty="0" smtClean="0">
              <a:solidFill>
                <a:srgbClr val="FF0000"/>
              </a:solidFill>
            </a:rPr>
            <a:t>学习成本低</a:t>
          </a:r>
          <a:r>
            <a:rPr lang="zh-CN" dirty="0" smtClean="0"/>
            <a:t>，可以通过类似</a:t>
          </a:r>
          <a:r>
            <a:rPr lang="en-US" dirty="0" smtClean="0"/>
            <a:t>SQL</a:t>
          </a:r>
          <a:r>
            <a:rPr lang="zh-CN" dirty="0" smtClean="0"/>
            <a:t>语句快速实现简单的</a:t>
          </a:r>
          <a:r>
            <a:rPr lang="en-US" dirty="0" err="1" smtClean="0"/>
            <a:t>MapReduce</a:t>
          </a:r>
          <a:r>
            <a:rPr lang="zh-CN" dirty="0" smtClean="0"/>
            <a:t>统计</a:t>
          </a:r>
          <a:endParaRPr lang="zh-CN" dirty="0"/>
        </a:p>
      </dgm:t>
    </dgm:pt>
    <dgm:pt modelId="{862F3659-9B6F-43B0-977A-551C5712FEC4}" type="parTrans" cxnId="{5710C95D-92A9-406D-91C1-871DAB049867}">
      <dgm:prSet/>
      <dgm:spPr/>
      <dgm:t>
        <a:bodyPr/>
        <a:lstStyle/>
        <a:p>
          <a:endParaRPr lang="zh-CN" altLang="en-US"/>
        </a:p>
      </dgm:t>
    </dgm:pt>
    <dgm:pt modelId="{9BC63BB4-C4E9-4202-8837-3A9F2A60889B}" type="sibTrans" cxnId="{5710C95D-92A9-406D-91C1-871DAB049867}">
      <dgm:prSet/>
      <dgm:spPr/>
      <dgm:t>
        <a:bodyPr/>
        <a:lstStyle/>
        <a:p>
          <a:endParaRPr lang="zh-CN" altLang="en-US"/>
        </a:p>
      </dgm:t>
    </dgm:pt>
    <dgm:pt modelId="{ADCAB295-682A-4265-A69E-5F7B121FB5C0}">
      <dgm:prSet/>
      <dgm:spPr/>
      <dgm:t>
        <a:bodyPr/>
        <a:lstStyle/>
        <a:p>
          <a:pPr rtl="0"/>
          <a:r>
            <a:rPr lang="zh-CN" dirty="0" smtClean="0"/>
            <a:t>不需</a:t>
          </a:r>
          <a:r>
            <a:rPr lang="zh-CN" altLang="en-US" dirty="0" smtClean="0"/>
            <a:t>开</a:t>
          </a:r>
          <a:r>
            <a:rPr lang="zh-CN" dirty="0" smtClean="0"/>
            <a:t>发专门的</a:t>
          </a:r>
          <a:r>
            <a:rPr lang="en-US" dirty="0" err="1" smtClean="0"/>
            <a:t>MapReduce</a:t>
          </a:r>
          <a:r>
            <a:rPr lang="zh-CN" dirty="0" smtClean="0"/>
            <a:t>应用，适合基于数据仓库的统计分析需要。</a:t>
          </a:r>
          <a:endParaRPr lang="zh-CN" dirty="0"/>
        </a:p>
      </dgm:t>
    </dgm:pt>
    <dgm:pt modelId="{BF59DC23-BDE0-4D79-AB33-080F23C95E23}" type="parTrans" cxnId="{52BA19F4-4055-42C1-B297-6A5BEF372805}">
      <dgm:prSet/>
      <dgm:spPr/>
      <dgm:t>
        <a:bodyPr/>
        <a:lstStyle/>
        <a:p>
          <a:endParaRPr lang="zh-CN" altLang="en-US"/>
        </a:p>
      </dgm:t>
    </dgm:pt>
    <dgm:pt modelId="{9701A69C-CDAE-4FFA-A254-B9DADF8D0944}" type="sibTrans" cxnId="{52BA19F4-4055-42C1-B297-6A5BEF372805}">
      <dgm:prSet/>
      <dgm:spPr/>
      <dgm:t>
        <a:bodyPr/>
        <a:lstStyle/>
        <a:p>
          <a:endParaRPr lang="zh-CN" altLang="en-US"/>
        </a:p>
      </dgm:t>
    </dgm:pt>
    <dgm:pt modelId="{61B5A106-C0DE-49C6-95B7-CF5E4FE089ED}" type="pres">
      <dgm:prSet presAssocID="{8E5AB5BD-24D1-4BA8-9D8F-8B6E0E1F8491}" presName="linear" presStyleCnt="0">
        <dgm:presLayoutVars>
          <dgm:animLvl val="lvl"/>
          <dgm:resizeHandles val="exact"/>
        </dgm:presLayoutVars>
      </dgm:prSet>
      <dgm:spPr/>
      <dgm:t>
        <a:bodyPr/>
        <a:lstStyle/>
        <a:p>
          <a:endParaRPr lang="zh-CN" altLang="en-US"/>
        </a:p>
      </dgm:t>
    </dgm:pt>
    <dgm:pt modelId="{D8F61937-054E-4B07-9C30-24EFA7ABA692}" type="pres">
      <dgm:prSet presAssocID="{66A4932E-53B4-495A-AC98-9BA08C4A7923}" presName="parentText" presStyleLbl="node1" presStyleIdx="0" presStyleCnt="2">
        <dgm:presLayoutVars>
          <dgm:chMax val="0"/>
          <dgm:bulletEnabled val="1"/>
        </dgm:presLayoutVars>
      </dgm:prSet>
      <dgm:spPr/>
      <dgm:t>
        <a:bodyPr/>
        <a:lstStyle/>
        <a:p>
          <a:endParaRPr lang="zh-CN" altLang="en-US"/>
        </a:p>
      </dgm:t>
    </dgm:pt>
    <dgm:pt modelId="{18E5C77E-66D6-4B8B-9C45-577680C3F482}" type="pres">
      <dgm:prSet presAssocID="{66A4932E-53B4-495A-AC98-9BA08C4A7923}" presName="childText" presStyleLbl="revTx" presStyleIdx="0" presStyleCnt="2">
        <dgm:presLayoutVars>
          <dgm:bulletEnabled val="1"/>
        </dgm:presLayoutVars>
      </dgm:prSet>
      <dgm:spPr/>
      <dgm:t>
        <a:bodyPr/>
        <a:lstStyle/>
        <a:p>
          <a:endParaRPr lang="zh-CN" altLang="en-US"/>
        </a:p>
      </dgm:t>
    </dgm:pt>
    <dgm:pt modelId="{562FA948-0056-4DC4-9425-0BAB3084B396}" type="pres">
      <dgm:prSet presAssocID="{7F886144-6E9C-45C9-BC2B-0CE6CA6B5481}" presName="parentText" presStyleLbl="node1" presStyleIdx="1" presStyleCnt="2">
        <dgm:presLayoutVars>
          <dgm:chMax val="0"/>
          <dgm:bulletEnabled val="1"/>
        </dgm:presLayoutVars>
      </dgm:prSet>
      <dgm:spPr/>
      <dgm:t>
        <a:bodyPr/>
        <a:lstStyle/>
        <a:p>
          <a:endParaRPr lang="zh-CN" altLang="en-US"/>
        </a:p>
      </dgm:t>
    </dgm:pt>
    <dgm:pt modelId="{A92E9380-27D0-4742-A225-63EF60E60CD5}" type="pres">
      <dgm:prSet presAssocID="{7F886144-6E9C-45C9-BC2B-0CE6CA6B5481}" presName="childText" presStyleLbl="revTx" presStyleIdx="1" presStyleCnt="2">
        <dgm:presLayoutVars>
          <dgm:bulletEnabled val="1"/>
        </dgm:presLayoutVars>
      </dgm:prSet>
      <dgm:spPr/>
      <dgm:t>
        <a:bodyPr/>
        <a:lstStyle/>
        <a:p>
          <a:endParaRPr lang="zh-CN" altLang="en-US"/>
        </a:p>
      </dgm:t>
    </dgm:pt>
  </dgm:ptLst>
  <dgm:cxnLst>
    <dgm:cxn modelId="{D25B4D08-294C-4445-AB91-DE92C3173130}" srcId="{7F886144-6E9C-45C9-BC2B-0CE6CA6B5481}" destId="{EAE7AC01-4DCE-4722-90FE-6AAF479A2725}" srcOrd="0" destOrd="0" parTransId="{17D54003-3308-47A9-8B29-83B652E31A43}" sibTransId="{B5591696-2449-45BC-9613-7EE88A8AEF38}"/>
    <dgm:cxn modelId="{5F2919AE-9F5F-481F-8B9E-FD446431C6DF}" type="presOf" srcId="{97AF89D5-96F3-49A4-9054-A05A9E8B5392}" destId="{18E5C77E-66D6-4B8B-9C45-577680C3F482}" srcOrd="0" destOrd="0" presId="urn:microsoft.com/office/officeart/2005/8/layout/vList2"/>
    <dgm:cxn modelId="{9B11B474-2F1E-4545-9FE4-29C0176B1EF3}" type="presOf" srcId="{7F886144-6E9C-45C9-BC2B-0CE6CA6B5481}" destId="{562FA948-0056-4DC4-9425-0BAB3084B396}" srcOrd="0" destOrd="0" presId="urn:microsoft.com/office/officeart/2005/8/layout/vList2"/>
    <dgm:cxn modelId="{831781E5-2A9A-4380-A721-CFB0A74F3B0E}" type="presOf" srcId="{AD5A65F0-2C16-425A-9851-C2568C49B080}" destId="{18E5C77E-66D6-4B8B-9C45-577680C3F482}" srcOrd="0" destOrd="1" presId="urn:microsoft.com/office/officeart/2005/8/layout/vList2"/>
    <dgm:cxn modelId="{5710C95D-92A9-406D-91C1-871DAB049867}" srcId="{7F886144-6E9C-45C9-BC2B-0CE6CA6B5481}" destId="{E766D618-A0FF-4C8B-8A3F-849055CBD1ED}" srcOrd="1" destOrd="0" parTransId="{862F3659-9B6F-43B0-977A-551C5712FEC4}" sibTransId="{9BC63BB4-C4E9-4202-8837-3A9F2A60889B}"/>
    <dgm:cxn modelId="{CC53C440-D949-4510-B198-C176E521021E}" srcId="{66A4932E-53B4-495A-AC98-9BA08C4A7923}" destId="{97AF89D5-96F3-49A4-9054-A05A9E8B5392}" srcOrd="0" destOrd="0" parTransId="{0CE7C4A0-1D9E-4CEF-A63D-47E55E896DB3}" sibTransId="{B9B1F5C4-415A-4FE9-B2C6-1E8D4896292D}"/>
    <dgm:cxn modelId="{595BE2A5-E558-4A4D-9440-3D095299CD7F}" srcId="{8E5AB5BD-24D1-4BA8-9D8F-8B6E0E1F8491}" destId="{66A4932E-53B4-495A-AC98-9BA08C4A7923}" srcOrd="0" destOrd="0" parTransId="{406984C1-FFD2-4CE6-829E-7714F097552B}" sibTransId="{207FB6A9-E320-4588-80AD-D1BD61A9B119}"/>
    <dgm:cxn modelId="{5FC468EE-C0D7-41D7-A90B-FDB7584AB2A5}" srcId="{66A4932E-53B4-495A-AC98-9BA08C4A7923}" destId="{AD5A65F0-2C16-425A-9851-C2568C49B080}" srcOrd="1" destOrd="0" parTransId="{6F0A7322-F9E7-45AD-B486-3BE17E5D9E18}" sibTransId="{C545F106-AB0A-4751-AE7A-0EEE71CDF0FA}"/>
    <dgm:cxn modelId="{52BA19F4-4055-42C1-B297-6A5BEF372805}" srcId="{7F886144-6E9C-45C9-BC2B-0CE6CA6B5481}" destId="{ADCAB295-682A-4265-A69E-5F7B121FB5C0}" srcOrd="2" destOrd="0" parTransId="{BF59DC23-BDE0-4D79-AB33-080F23C95E23}" sibTransId="{9701A69C-CDAE-4FFA-A254-B9DADF8D0944}"/>
    <dgm:cxn modelId="{38086452-000D-44C5-BD23-305B7B99DC3A}" type="presOf" srcId="{ADCAB295-682A-4265-A69E-5F7B121FB5C0}" destId="{A92E9380-27D0-4742-A225-63EF60E60CD5}" srcOrd="0" destOrd="2" presId="urn:microsoft.com/office/officeart/2005/8/layout/vList2"/>
    <dgm:cxn modelId="{7AE9660F-06D7-44AE-BE87-164C74609F77}" type="presOf" srcId="{B80A76BD-EF59-4B89-A1BE-6D19C2C2E815}" destId="{18E5C77E-66D6-4B8B-9C45-577680C3F482}" srcOrd="0" destOrd="2" presId="urn:microsoft.com/office/officeart/2005/8/layout/vList2"/>
    <dgm:cxn modelId="{B15C4C1B-CBCB-4A1E-9904-65A6F5C6D091}" type="presOf" srcId="{66A4932E-53B4-495A-AC98-9BA08C4A7923}" destId="{D8F61937-054E-4B07-9C30-24EFA7ABA692}" srcOrd="0" destOrd="0" presId="urn:microsoft.com/office/officeart/2005/8/layout/vList2"/>
    <dgm:cxn modelId="{F20563FE-E731-4B9B-BD07-265A757436AE}" srcId="{8E5AB5BD-24D1-4BA8-9D8F-8B6E0E1F8491}" destId="{7F886144-6E9C-45C9-BC2B-0CE6CA6B5481}" srcOrd="1" destOrd="0" parTransId="{88BAF8A7-4858-4645-BE3B-4145041850DD}" sibTransId="{DE154CF6-2804-4F72-B346-CEA8D0A97B5B}"/>
    <dgm:cxn modelId="{A5E7B4E6-9C27-42C8-9F37-38C99428E083}" type="presOf" srcId="{8E5AB5BD-24D1-4BA8-9D8F-8B6E0E1F8491}" destId="{61B5A106-C0DE-49C6-95B7-CF5E4FE089ED}" srcOrd="0" destOrd="0" presId="urn:microsoft.com/office/officeart/2005/8/layout/vList2"/>
    <dgm:cxn modelId="{038743AD-09F3-4356-8BCC-C079450639EA}" type="presOf" srcId="{EAE7AC01-4DCE-4722-90FE-6AAF479A2725}" destId="{A92E9380-27D0-4742-A225-63EF60E60CD5}" srcOrd="0" destOrd="0" presId="urn:microsoft.com/office/officeart/2005/8/layout/vList2"/>
    <dgm:cxn modelId="{ED6A7F85-D5E9-4092-8842-BF3BF233F47C}" srcId="{66A4932E-53B4-495A-AC98-9BA08C4A7923}" destId="{B80A76BD-EF59-4B89-A1BE-6D19C2C2E815}" srcOrd="2" destOrd="0" parTransId="{0654F1B0-C384-431E-AD33-369C56B209E7}" sibTransId="{2B16EC13-10D1-4E67-85B8-274369975910}"/>
    <dgm:cxn modelId="{D360AA5F-A631-49D0-A217-D67BF9719728}" type="presOf" srcId="{E766D618-A0FF-4C8B-8A3F-849055CBD1ED}" destId="{A92E9380-27D0-4742-A225-63EF60E60CD5}" srcOrd="0" destOrd="1" presId="urn:microsoft.com/office/officeart/2005/8/layout/vList2"/>
    <dgm:cxn modelId="{D3F9B5B5-938A-4B41-B3E5-67808D039ECA}" type="presParOf" srcId="{61B5A106-C0DE-49C6-95B7-CF5E4FE089ED}" destId="{D8F61937-054E-4B07-9C30-24EFA7ABA692}" srcOrd="0" destOrd="0" presId="urn:microsoft.com/office/officeart/2005/8/layout/vList2"/>
    <dgm:cxn modelId="{1A4D3E9D-6F6A-4FA3-9248-77ED1B2E3E35}" type="presParOf" srcId="{61B5A106-C0DE-49C6-95B7-CF5E4FE089ED}" destId="{18E5C77E-66D6-4B8B-9C45-577680C3F482}" srcOrd="1" destOrd="0" presId="urn:microsoft.com/office/officeart/2005/8/layout/vList2"/>
    <dgm:cxn modelId="{B7EBCDB2-B69D-4CE4-885B-384B7F9395A0}" type="presParOf" srcId="{61B5A106-C0DE-49C6-95B7-CF5E4FE089ED}" destId="{562FA948-0056-4DC4-9425-0BAB3084B396}" srcOrd="2" destOrd="0" presId="urn:microsoft.com/office/officeart/2005/8/layout/vList2"/>
    <dgm:cxn modelId="{4F0A0643-4F42-427D-9943-290F2741FC4C}" type="presParOf" srcId="{61B5A106-C0DE-49C6-95B7-CF5E4FE089ED}" destId="{A92E9380-27D0-4742-A225-63EF60E60CD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1953F4E-83E8-4D1D-9275-387448BADC78}"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AC387BAB-0992-442E-BC2D-DD73C09E7D1E}">
      <dgm:prSet/>
      <dgm:spPr/>
      <dgm:t>
        <a:bodyPr/>
        <a:lstStyle/>
        <a:p>
          <a:pPr rtl="0"/>
          <a:r>
            <a:rPr lang="en-US" b="1" smtClean="0"/>
            <a:t>Pig</a:t>
          </a:r>
          <a:endParaRPr lang="zh-CN"/>
        </a:p>
      </dgm:t>
    </dgm:pt>
    <dgm:pt modelId="{72E571DD-E5F2-4933-B6E7-37BBFBD974BB}" type="parTrans" cxnId="{4F5B2890-2BE3-43AC-BA47-2C50193D06E9}">
      <dgm:prSet/>
      <dgm:spPr/>
      <dgm:t>
        <a:bodyPr/>
        <a:lstStyle/>
        <a:p>
          <a:endParaRPr lang="zh-CN" altLang="en-US"/>
        </a:p>
      </dgm:t>
    </dgm:pt>
    <dgm:pt modelId="{D947F203-70B1-4B52-918A-CA39E210B346}" type="sibTrans" cxnId="{4F5B2890-2BE3-43AC-BA47-2C50193D06E9}">
      <dgm:prSet/>
      <dgm:spPr/>
      <dgm:t>
        <a:bodyPr/>
        <a:lstStyle/>
        <a:p>
          <a:endParaRPr lang="zh-CN" altLang="en-US"/>
        </a:p>
      </dgm:t>
    </dgm:pt>
    <dgm:pt modelId="{6AD13A6E-26CA-4A57-BE61-D055ADDE67B7}">
      <dgm:prSet custT="1"/>
      <dgm:spPr/>
      <dgm:t>
        <a:bodyPr/>
        <a:lstStyle/>
        <a:p>
          <a:pPr rtl="0"/>
          <a:r>
            <a:rPr lang="en-US" sz="2000" dirty="0" smtClean="0"/>
            <a:t>Pig</a:t>
          </a:r>
          <a:r>
            <a:rPr lang="zh-CN" sz="2000" dirty="0" smtClean="0"/>
            <a:t>较好地</a:t>
          </a:r>
          <a:r>
            <a:rPr lang="zh-CN" sz="2000" dirty="0" smtClean="0">
              <a:solidFill>
                <a:srgbClr val="FF0000"/>
              </a:solidFill>
            </a:rPr>
            <a:t>封装了</a:t>
          </a:r>
          <a:r>
            <a:rPr lang="en-US" sz="2000" dirty="0" err="1" smtClean="0">
              <a:solidFill>
                <a:srgbClr val="FF0000"/>
              </a:solidFill>
            </a:rPr>
            <a:t>MapReduce</a:t>
          </a:r>
          <a:r>
            <a:rPr lang="zh-CN" sz="2000" dirty="0" smtClean="0">
              <a:solidFill>
                <a:srgbClr val="FF0000"/>
              </a:solidFill>
            </a:rPr>
            <a:t>的处理过程，</a:t>
          </a:r>
          <a:endParaRPr lang="zh-CN" sz="2000" dirty="0"/>
        </a:p>
      </dgm:t>
    </dgm:pt>
    <dgm:pt modelId="{E603B357-9154-435C-8E0A-172ACEA78AA6}" type="parTrans" cxnId="{F07813FA-BFB5-4175-B1CA-9D037A35E92B}">
      <dgm:prSet/>
      <dgm:spPr/>
      <dgm:t>
        <a:bodyPr/>
        <a:lstStyle/>
        <a:p>
          <a:endParaRPr lang="zh-CN" altLang="en-US"/>
        </a:p>
      </dgm:t>
    </dgm:pt>
    <dgm:pt modelId="{7B929F8B-202B-4008-860B-292BEDA6B462}" type="sibTrans" cxnId="{F07813FA-BFB5-4175-B1CA-9D037A35E92B}">
      <dgm:prSet/>
      <dgm:spPr/>
      <dgm:t>
        <a:bodyPr/>
        <a:lstStyle/>
        <a:p>
          <a:endParaRPr lang="zh-CN" altLang="en-US"/>
        </a:p>
      </dgm:t>
    </dgm:pt>
    <dgm:pt modelId="{0C712AA1-8B60-4996-A2C0-089B99DA13A1}">
      <dgm:prSet/>
      <dgm:spPr/>
      <dgm:t>
        <a:bodyPr/>
        <a:lstStyle/>
        <a:p>
          <a:pPr rtl="0"/>
          <a:r>
            <a:rPr lang="en-US" b="1" smtClean="0"/>
            <a:t>Pig</a:t>
          </a:r>
          <a:r>
            <a:rPr lang="zh-CN" b="1" smtClean="0"/>
            <a:t>的核心</a:t>
          </a:r>
          <a:endParaRPr lang="zh-CN"/>
        </a:p>
      </dgm:t>
    </dgm:pt>
    <dgm:pt modelId="{060B98A2-F96C-4059-A561-66C6780500E8}" type="parTrans" cxnId="{DB7CA90A-94DE-48B1-B872-E0B886ECC766}">
      <dgm:prSet/>
      <dgm:spPr/>
      <dgm:t>
        <a:bodyPr/>
        <a:lstStyle/>
        <a:p>
          <a:endParaRPr lang="zh-CN" altLang="en-US"/>
        </a:p>
      </dgm:t>
    </dgm:pt>
    <dgm:pt modelId="{7C895861-D8E9-4C2F-9F21-D08DEF48AB84}" type="sibTrans" cxnId="{DB7CA90A-94DE-48B1-B872-E0B886ECC766}">
      <dgm:prSet/>
      <dgm:spPr/>
      <dgm:t>
        <a:bodyPr/>
        <a:lstStyle/>
        <a:p>
          <a:endParaRPr lang="zh-CN" altLang="en-US"/>
        </a:p>
      </dgm:t>
    </dgm:pt>
    <dgm:pt modelId="{B60FA0CE-FE9E-436B-83E7-289B801C9F18}">
      <dgm:prSet/>
      <dgm:spPr/>
      <dgm:t>
        <a:bodyPr/>
        <a:lstStyle/>
        <a:p>
          <a:pPr rtl="0"/>
          <a:r>
            <a:rPr lang="en-US" smtClean="0"/>
            <a:t>Pig Latin</a:t>
          </a:r>
          <a:r>
            <a:rPr lang="zh-CN" smtClean="0"/>
            <a:t>语言：数据分析的描述语言；</a:t>
          </a:r>
          <a:endParaRPr lang="zh-CN"/>
        </a:p>
      </dgm:t>
    </dgm:pt>
    <dgm:pt modelId="{B2CE3B1B-9676-4CD1-ADB8-23AD89F66AA6}" type="parTrans" cxnId="{A03AC2BC-6F4A-4543-A58E-4C44C8F364F8}">
      <dgm:prSet/>
      <dgm:spPr/>
      <dgm:t>
        <a:bodyPr/>
        <a:lstStyle/>
        <a:p>
          <a:endParaRPr lang="zh-CN" altLang="en-US"/>
        </a:p>
      </dgm:t>
    </dgm:pt>
    <dgm:pt modelId="{34F5F5AD-0C32-4B15-8CE7-35E293BCEEA7}" type="sibTrans" cxnId="{A03AC2BC-6F4A-4543-A58E-4C44C8F364F8}">
      <dgm:prSet/>
      <dgm:spPr/>
      <dgm:t>
        <a:bodyPr/>
        <a:lstStyle/>
        <a:p>
          <a:endParaRPr lang="zh-CN" altLang="en-US"/>
        </a:p>
      </dgm:t>
    </dgm:pt>
    <dgm:pt modelId="{955BAB1B-F22F-41FD-A00B-F50137F47100}">
      <dgm:prSet/>
      <dgm:spPr/>
      <dgm:t>
        <a:bodyPr/>
        <a:lstStyle/>
        <a:p>
          <a:pPr rtl="0"/>
          <a:r>
            <a:rPr lang="en-US" dirty="0" smtClean="0"/>
            <a:t>Pig </a:t>
          </a:r>
          <a:r>
            <a:rPr lang="zh-CN" dirty="0" smtClean="0"/>
            <a:t>执行环境：</a:t>
          </a:r>
          <a:r>
            <a:rPr lang="en-US" dirty="0" smtClean="0"/>
            <a:t>Pig Latin</a:t>
          </a:r>
          <a:r>
            <a:rPr lang="zh-CN" dirty="0" smtClean="0"/>
            <a:t>的执行环境，如单个</a:t>
          </a:r>
          <a:r>
            <a:rPr lang="en-US" dirty="0" smtClean="0"/>
            <a:t>JVM</a:t>
          </a:r>
          <a:r>
            <a:rPr lang="zh-CN" dirty="0" smtClean="0"/>
            <a:t>本地执行环境和</a:t>
          </a:r>
          <a:r>
            <a:rPr lang="en-US" dirty="0" smtClean="0"/>
            <a:t>Hadoop</a:t>
          </a:r>
          <a:r>
            <a:rPr lang="zh-CN" dirty="0" smtClean="0"/>
            <a:t>集群上的分布式执行环境。</a:t>
          </a:r>
          <a:endParaRPr lang="zh-CN" dirty="0"/>
        </a:p>
      </dgm:t>
    </dgm:pt>
    <dgm:pt modelId="{917918BF-BDF0-4EA3-BF79-B1D31EC642F7}" type="parTrans" cxnId="{2CEAAF1F-F6BD-41AF-93B7-E84D58D23305}">
      <dgm:prSet/>
      <dgm:spPr/>
      <dgm:t>
        <a:bodyPr/>
        <a:lstStyle/>
        <a:p>
          <a:endParaRPr lang="zh-CN" altLang="en-US"/>
        </a:p>
      </dgm:t>
    </dgm:pt>
    <dgm:pt modelId="{AD5B408A-92DC-44D1-B9FB-5178022BDF76}" type="sibTrans" cxnId="{2CEAAF1F-F6BD-41AF-93B7-E84D58D23305}">
      <dgm:prSet/>
      <dgm:spPr/>
      <dgm:t>
        <a:bodyPr/>
        <a:lstStyle/>
        <a:p>
          <a:endParaRPr lang="zh-CN" altLang="en-US"/>
        </a:p>
      </dgm:t>
    </dgm:pt>
    <dgm:pt modelId="{724D9E70-966E-4996-9B6F-6C7B4A954278}">
      <dgm:prSet/>
      <dgm:spPr/>
      <dgm:t>
        <a:bodyPr/>
        <a:lstStyle/>
        <a:p>
          <a:r>
            <a:rPr lang="en-US" altLang="zh-CN" dirty="0" smtClean="0"/>
            <a:t>Pig Latin</a:t>
          </a:r>
          <a:r>
            <a:rPr lang="zh-CN" altLang="en-US" dirty="0" smtClean="0"/>
            <a:t>语言的主要特征</a:t>
          </a:r>
          <a:endParaRPr lang="zh-CN" dirty="0"/>
        </a:p>
      </dgm:t>
    </dgm:pt>
    <dgm:pt modelId="{6D2DF93A-B23B-4E1C-915E-5284D6A7EB9B}" type="parTrans" cxnId="{D7828DB7-9BF0-47CB-B5D9-1C2AD3429FAC}">
      <dgm:prSet/>
      <dgm:spPr/>
      <dgm:t>
        <a:bodyPr/>
        <a:lstStyle/>
        <a:p>
          <a:endParaRPr lang="zh-CN" altLang="en-US"/>
        </a:p>
      </dgm:t>
    </dgm:pt>
    <dgm:pt modelId="{19F7E3FE-2277-40B8-9518-134214976BBC}" type="sibTrans" cxnId="{D7828DB7-9BF0-47CB-B5D9-1C2AD3429FAC}">
      <dgm:prSet/>
      <dgm:spPr/>
      <dgm:t>
        <a:bodyPr/>
        <a:lstStyle/>
        <a:p>
          <a:endParaRPr lang="zh-CN" altLang="en-US"/>
        </a:p>
      </dgm:t>
    </dgm:pt>
    <dgm:pt modelId="{71F26A46-0720-4E16-84A5-C63D5362E7F3}">
      <dgm:prSet/>
      <dgm:spPr/>
      <dgm:t>
        <a:bodyPr/>
        <a:lstStyle/>
        <a:p>
          <a:r>
            <a:rPr lang="zh-CN" altLang="en-US" b="1" dirty="0" smtClean="0"/>
            <a:t>易于编程：</a:t>
          </a:r>
          <a:r>
            <a:rPr lang="zh-CN" altLang="en-US" dirty="0" smtClean="0"/>
            <a:t>在</a:t>
          </a:r>
          <a:r>
            <a:rPr lang="en-US" altLang="zh-CN" dirty="0" smtClean="0"/>
            <a:t>Pig Latin</a:t>
          </a:r>
          <a:r>
            <a:rPr lang="zh-CN" altLang="en-US" dirty="0" smtClean="0"/>
            <a:t>中，可以将涉及多个数据转换的复杂任务定义为数据流，易于理解、编程和维护。</a:t>
          </a:r>
        </a:p>
      </dgm:t>
    </dgm:pt>
    <dgm:pt modelId="{5126EF3B-58EA-4DBD-96D5-CEACF6BFE1B9}" type="parTrans" cxnId="{15B421B3-CC02-4B2C-9231-582A91C7AA6C}">
      <dgm:prSet/>
      <dgm:spPr/>
      <dgm:t>
        <a:bodyPr/>
        <a:lstStyle/>
        <a:p>
          <a:endParaRPr lang="zh-CN" altLang="en-US"/>
        </a:p>
      </dgm:t>
    </dgm:pt>
    <dgm:pt modelId="{2943A12E-F489-4CB5-A0D1-5FA207CD0BD9}" type="sibTrans" cxnId="{15B421B3-CC02-4B2C-9231-582A91C7AA6C}">
      <dgm:prSet/>
      <dgm:spPr/>
      <dgm:t>
        <a:bodyPr/>
        <a:lstStyle/>
        <a:p>
          <a:endParaRPr lang="zh-CN" altLang="en-US"/>
        </a:p>
      </dgm:t>
    </dgm:pt>
    <dgm:pt modelId="{37D90F14-39AA-4C3C-B959-5A6F4F505D00}">
      <dgm:prSet/>
      <dgm:spPr/>
      <dgm:t>
        <a:bodyPr/>
        <a:lstStyle/>
        <a:p>
          <a:r>
            <a:rPr lang="zh-CN" altLang="en-US" b="1" dirty="0" smtClean="0"/>
            <a:t>便于优化</a:t>
          </a:r>
          <a:r>
            <a:rPr lang="zh-CN" altLang="en-US" dirty="0" smtClean="0"/>
            <a:t>：</a:t>
          </a:r>
          <a:r>
            <a:rPr lang="en-US" altLang="zh-CN" dirty="0" smtClean="0"/>
            <a:t>Pig Latin</a:t>
          </a:r>
          <a:r>
            <a:rPr lang="zh-CN" altLang="en-US" dirty="0" smtClean="0"/>
            <a:t>支持自动优化程序执行过程，使程序员关注业务需求，而不是程序执行过程。</a:t>
          </a:r>
        </a:p>
      </dgm:t>
    </dgm:pt>
    <dgm:pt modelId="{B6931393-3228-436C-AB5F-9CE8EC65BB94}" type="parTrans" cxnId="{DFDA1B4B-F7EA-4695-A2CC-661866E3E84A}">
      <dgm:prSet/>
      <dgm:spPr/>
      <dgm:t>
        <a:bodyPr/>
        <a:lstStyle/>
        <a:p>
          <a:endParaRPr lang="zh-CN" altLang="en-US"/>
        </a:p>
      </dgm:t>
    </dgm:pt>
    <dgm:pt modelId="{8FB10CE6-B626-4833-9C9B-1F0611922FF3}" type="sibTrans" cxnId="{DFDA1B4B-F7EA-4695-A2CC-661866E3E84A}">
      <dgm:prSet/>
      <dgm:spPr/>
      <dgm:t>
        <a:bodyPr/>
        <a:lstStyle/>
        <a:p>
          <a:endParaRPr lang="zh-CN" altLang="en-US"/>
        </a:p>
      </dgm:t>
    </dgm:pt>
    <dgm:pt modelId="{94F31B25-0BB5-47A6-9753-ED1DB9DDB25A}">
      <dgm:prSet/>
      <dgm:spPr/>
      <dgm:t>
        <a:bodyPr/>
        <a:lstStyle/>
        <a:p>
          <a:r>
            <a:rPr lang="zh-CN" altLang="en-US" b="1" dirty="0" smtClean="0"/>
            <a:t>灵活性：</a:t>
          </a:r>
          <a:r>
            <a:rPr lang="zh-CN" altLang="en-US" dirty="0" smtClean="0"/>
            <a:t>用户可以根据特定需求自定义函数。</a:t>
          </a:r>
        </a:p>
      </dgm:t>
    </dgm:pt>
    <dgm:pt modelId="{F2CE0DAD-14BF-459D-8380-3AEF5C2D95D8}" type="parTrans" cxnId="{120EA8CA-784A-4F63-B7C5-A5947A8067E9}">
      <dgm:prSet/>
      <dgm:spPr/>
      <dgm:t>
        <a:bodyPr/>
        <a:lstStyle/>
        <a:p>
          <a:endParaRPr lang="zh-CN" altLang="en-US"/>
        </a:p>
      </dgm:t>
    </dgm:pt>
    <dgm:pt modelId="{0D622200-8E97-4C5A-BF77-47DE546D173A}" type="sibTrans" cxnId="{120EA8CA-784A-4F63-B7C5-A5947A8067E9}">
      <dgm:prSet/>
      <dgm:spPr/>
      <dgm:t>
        <a:bodyPr/>
        <a:lstStyle/>
        <a:p>
          <a:endParaRPr lang="zh-CN" altLang="en-US"/>
        </a:p>
      </dgm:t>
    </dgm:pt>
    <dgm:pt modelId="{57D9EB59-4639-4D28-B8A3-09FE8AB8F5C6}">
      <dgm:prSet custT="1"/>
      <dgm:spPr/>
      <dgm:t>
        <a:bodyPr/>
        <a:lstStyle/>
        <a:p>
          <a:pPr rtl="0"/>
          <a:r>
            <a:rPr lang="zh-CN" sz="2000" dirty="0" smtClean="0"/>
            <a:t>使程序员更加关注数据，而不是程序的执行过程。</a:t>
          </a:r>
          <a:endParaRPr lang="zh-CN" sz="2000" dirty="0"/>
        </a:p>
      </dgm:t>
    </dgm:pt>
    <dgm:pt modelId="{34569307-D1AC-4C85-9011-8C346215A2DB}" type="parTrans" cxnId="{A689364E-7CA9-4FF3-B336-6EAD45F78027}">
      <dgm:prSet/>
      <dgm:spPr/>
      <dgm:t>
        <a:bodyPr/>
        <a:lstStyle/>
        <a:p>
          <a:endParaRPr lang="zh-CN" altLang="en-US"/>
        </a:p>
      </dgm:t>
    </dgm:pt>
    <dgm:pt modelId="{CACA1BB3-6511-48B0-BE14-BF64426C99EF}" type="sibTrans" cxnId="{A689364E-7CA9-4FF3-B336-6EAD45F78027}">
      <dgm:prSet/>
      <dgm:spPr/>
      <dgm:t>
        <a:bodyPr/>
        <a:lstStyle/>
        <a:p>
          <a:endParaRPr lang="zh-CN" altLang="en-US"/>
        </a:p>
      </dgm:t>
    </dgm:pt>
    <dgm:pt modelId="{CD4CC214-2CA1-4ACD-A7D1-2EC2CA753221}" type="pres">
      <dgm:prSet presAssocID="{31953F4E-83E8-4D1D-9275-387448BADC78}" presName="Name0" presStyleCnt="0">
        <dgm:presLayoutVars>
          <dgm:dir/>
          <dgm:animLvl val="lvl"/>
          <dgm:resizeHandles val="exact"/>
        </dgm:presLayoutVars>
      </dgm:prSet>
      <dgm:spPr/>
      <dgm:t>
        <a:bodyPr/>
        <a:lstStyle/>
        <a:p>
          <a:endParaRPr lang="zh-CN" altLang="en-US"/>
        </a:p>
      </dgm:t>
    </dgm:pt>
    <dgm:pt modelId="{E65A1064-9060-46B8-BEC1-24FE79E92CE1}" type="pres">
      <dgm:prSet presAssocID="{AC387BAB-0992-442E-BC2D-DD73C09E7D1E}" presName="composite" presStyleCnt="0"/>
      <dgm:spPr/>
    </dgm:pt>
    <dgm:pt modelId="{E83F9C15-2493-4FA3-9E43-5E822D2927D9}" type="pres">
      <dgm:prSet presAssocID="{AC387BAB-0992-442E-BC2D-DD73C09E7D1E}" presName="parTx" presStyleLbl="alignNode1" presStyleIdx="0" presStyleCnt="3">
        <dgm:presLayoutVars>
          <dgm:chMax val="0"/>
          <dgm:chPref val="0"/>
          <dgm:bulletEnabled val="1"/>
        </dgm:presLayoutVars>
      </dgm:prSet>
      <dgm:spPr/>
      <dgm:t>
        <a:bodyPr/>
        <a:lstStyle/>
        <a:p>
          <a:endParaRPr lang="zh-CN" altLang="en-US"/>
        </a:p>
      </dgm:t>
    </dgm:pt>
    <dgm:pt modelId="{ACEE5219-6073-40B9-8DAA-1EBE8869D559}" type="pres">
      <dgm:prSet presAssocID="{AC387BAB-0992-442E-BC2D-DD73C09E7D1E}" presName="desTx" presStyleLbl="alignAccFollowNode1" presStyleIdx="0" presStyleCnt="3">
        <dgm:presLayoutVars>
          <dgm:bulletEnabled val="1"/>
        </dgm:presLayoutVars>
      </dgm:prSet>
      <dgm:spPr/>
      <dgm:t>
        <a:bodyPr/>
        <a:lstStyle/>
        <a:p>
          <a:endParaRPr lang="zh-CN" altLang="en-US"/>
        </a:p>
      </dgm:t>
    </dgm:pt>
    <dgm:pt modelId="{33004EAE-8382-436B-BD10-E2CDAFFC52CD}" type="pres">
      <dgm:prSet presAssocID="{D947F203-70B1-4B52-918A-CA39E210B346}" presName="space" presStyleCnt="0"/>
      <dgm:spPr/>
    </dgm:pt>
    <dgm:pt modelId="{E876BE89-D216-478F-A2F6-A6B96F1F0445}" type="pres">
      <dgm:prSet presAssocID="{0C712AA1-8B60-4996-A2C0-089B99DA13A1}" presName="composite" presStyleCnt="0"/>
      <dgm:spPr/>
    </dgm:pt>
    <dgm:pt modelId="{25F542AC-73DE-44B4-8D0F-082D63C0D580}" type="pres">
      <dgm:prSet presAssocID="{0C712AA1-8B60-4996-A2C0-089B99DA13A1}" presName="parTx" presStyleLbl="alignNode1" presStyleIdx="1" presStyleCnt="3">
        <dgm:presLayoutVars>
          <dgm:chMax val="0"/>
          <dgm:chPref val="0"/>
          <dgm:bulletEnabled val="1"/>
        </dgm:presLayoutVars>
      </dgm:prSet>
      <dgm:spPr/>
      <dgm:t>
        <a:bodyPr/>
        <a:lstStyle/>
        <a:p>
          <a:endParaRPr lang="zh-CN" altLang="en-US"/>
        </a:p>
      </dgm:t>
    </dgm:pt>
    <dgm:pt modelId="{9D4C1B6D-AE7B-4F27-9AB7-6A9DE4026BA6}" type="pres">
      <dgm:prSet presAssocID="{0C712AA1-8B60-4996-A2C0-089B99DA13A1}" presName="desTx" presStyleLbl="alignAccFollowNode1" presStyleIdx="1" presStyleCnt="3">
        <dgm:presLayoutVars>
          <dgm:bulletEnabled val="1"/>
        </dgm:presLayoutVars>
      </dgm:prSet>
      <dgm:spPr/>
      <dgm:t>
        <a:bodyPr/>
        <a:lstStyle/>
        <a:p>
          <a:endParaRPr lang="zh-CN" altLang="en-US"/>
        </a:p>
      </dgm:t>
    </dgm:pt>
    <dgm:pt modelId="{A52AAA24-E779-410B-AFEB-5F461B8081A9}" type="pres">
      <dgm:prSet presAssocID="{7C895861-D8E9-4C2F-9F21-D08DEF48AB84}" presName="space" presStyleCnt="0"/>
      <dgm:spPr/>
    </dgm:pt>
    <dgm:pt modelId="{74C615B1-FDE5-433B-9AB0-31E32E153421}" type="pres">
      <dgm:prSet presAssocID="{724D9E70-966E-4996-9B6F-6C7B4A954278}" presName="composite" presStyleCnt="0"/>
      <dgm:spPr/>
    </dgm:pt>
    <dgm:pt modelId="{C855E687-9AD9-4B22-9014-3734D3E8AFE0}" type="pres">
      <dgm:prSet presAssocID="{724D9E70-966E-4996-9B6F-6C7B4A954278}" presName="parTx" presStyleLbl="alignNode1" presStyleIdx="2" presStyleCnt="3">
        <dgm:presLayoutVars>
          <dgm:chMax val="0"/>
          <dgm:chPref val="0"/>
          <dgm:bulletEnabled val="1"/>
        </dgm:presLayoutVars>
      </dgm:prSet>
      <dgm:spPr/>
      <dgm:t>
        <a:bodyPr/>
        <a:lstStyle/>
        <a:p>
          <a:endParaRPr lang="zh-CN" altLang="en-US"/>
        </a:p>
      </dgm:t>
    </dgm:pt>
    <dgm:pt modelId="{07BCEEA0-A354-4AEB-B678-24C18C14A8C4}" type="pres">
      <dgm:prSet presAssocID="{724D9E70-966E-4996-9B6F-6C7B4A954278}" presName="desTx" presStyleLbl="alignAccFollowNode1" presStyleIdx="2" presStyleCnt="3">
        <dgm:presLayoutVars>
          <dgm:bulletEnabled val="1"/>
        </dgm:presLayoutVars>
      </dgm:prSet>
      <dgm:spPr/>
      <dgm:t>
        <a:bodyPr/>
        <a:lstStyle/>
        <a:p>
          <a:endParaRPr lang="zh-CN" altLang="en-US"/>
        </a:p>
      </dgm:t>
    </dgm:pt>
  </dgm:ptLst>
  <dgm:cxnLst>
    <dgm:cxn modelId="{D32BDE70-8AEE-484D-871C-38562695F31C}" type="presOf" srcId="{724D9E70-966E-4996-9B6F-6C7B4A954278}" destId="{C855E687-9AD9-4B22-9014-3734D3E8AFE0}" srcOrd="0" destOrd="0" presId="urn:microsoft.com/office/officeart/2005/8/layout/hList1"/>
    <dgm:cxn modelId="{8BB6BC74-D5B7-41E6-A92D-A70C7D19D2BA}" type="presOf" srcId="{B60FA0CE-FE9E-436B-83E7-289B801C9F18}" destId="{9D4C1B6D-AE7B-4F27-9AB7-6A9DE4026BA6}" srcOrd="0" destOrd="0" presId="urn:microsoft.com/office/officeart/2005/8/layout/hList1"/>
    <dgm:cxn modelId="{DB7CA90A-94DE-48B1-B872-E0B886ECC766}" srcId="{31953F4E-83E8-4D1D-9275-387448BADC78}" destId="{0C712AA1-8B60-4996-A2C0-089B99DA13A1}" srcOrd="1" destOrd="0" parTransId="{060B98A2-F96C-4059-A561-66C6780500E8}" sibTransId="{7C895861-D8E9-4C2F-9F21-D08DEF48AB84}"/>
    <dgm:cxn modelId="{A689364E-7CA9-4FF3-B336-6EAD45F78027}" srcId="{AC387BAB-0992-442E-BC2D-DD73C09E7D1E}" destId="{57D9EB59-4639-4D28-B8A3-09FE8AB8F5C6}" srcOrd="1" destOrd="0" parTransId="{34569307-D1AC-4C85-9011-8C346215A2DB}" sibTransId="{CACA1BB3-6511-48B0-BE14-BF64426C99EF}"/>
    <dgm:cxn modelId="{2CEAAF1F-F6BD-41AF-93B7-E84D58D23305}" srcId="{0C712AA1-8B60-4996-A2C0-089B99DA13A1}" destId="{955BAB1B-F22F-41FD-A00B-F50137F47100}" srcOrd="1" destOrd="0" parTransId="{917918BF-BDF0-4EA3-BF79-B1D31EC642F7}" sibTransId="{AD5B408A-92DC-44D1-B9FB-5178022BDF76}"/>
    <dgm:cxn modelId="{1BFBFC9C-2120-4CA1-A1A0-6E9DAEE67DBA}" type="presOf" srcId="{955BAB1B-F22F-41FD-A00B-F50137F47100}" destId="{9D4C1B6D-AE7B-4F27-9AB7-6A9DE4026BA6}" srcOrd="0" destOrd="1" presId="urn:microsoft.com/office/officeart/2005/8/layout/hList1"/>
    <dgm:cxn modelId="{4F5B2890-2BE3-43AC-BA47-2C50193D06E9}" srcId="{31953F4E-83E8-4D1D-9275-387448BADC78}" destId="{AC387BAB-0992-442E-BC2D-DD73C09E7D1E}" srcOrd="0" destOrd="0" parTransId="{72E571DD-E5F2-4933-B6E7-37BBFBD974BB}" sibTransId="{D947F203-70B1-4B52-918A-CA39E210B346}"/>
    <dgm:cxn modelId="{FC9AF1D9-35FE-400C-A989-39E32435AEE5}" type="presOf" srcId="{AC387BAB-0992-442E-BC2D-DD73C09E7D1E}" destId="{E83F9C15-2493-4FA3-9E43-5E822D2927D9}" srcOrd="0" destOrd="0" presId="urn:microsoft.com/office/officeart/2005/8/layout/hList1"/>
    <dgm:cxn modelId="{DFDA1B4B-F7EA-4695-A2CC-661866E3E84A}" srcId="{724D9E70-966E-4996-9B6F-6C7B4A954278}" destId="{37D90F14-39AA-4C3C-B959-5A6F4F505D00}" srcOrd="1" destOrd="0" parTransId="{B6931393-3228-436C-AB5F-9CE8EC65BB94}" sibTransId="{8FB10CE6-B626-4833-9C9B-1F0611922FF3}"/>
    <dgm:cxn modelId="{0E94F10F-0240-4DE0-9827-91AE638C42C7}" type="presOf" srcId="{6AD13A6E-26CA-4A57-BE61-D055ADDE67B7}" destId="{ACEE5219-6073-40B9-8DAA-1EBE8869D559}" srcOrd="0" destOrd="0" presId="urn:microsoft.com/office/officeart/2005/8/layout/hList1"/>
    <dgm:cxn modelId="{F07813FA-BFB5-4175-B1CA-9D037A35E92B}" srcId="{AC387BAB-0992-442E-BC2D-DD73C09E7D1E}" destId="{6AD13A6E-26CA-4A57-BE61-D055ADDE67B7}" srcOrd="0" destOrd="0" parTransId="{E603B357-9154-435C-8E0A-172ACEA78AA6}" sibTransId="{7B929F8B-202B-4008-860B-292BEDA6B462}"/>
    <dgm:cxn modelId="{2225BC04-794C-4B27-ADDC-64F1077E2E2C}" type="presOf" srcId="{37D90F14-39AA-4C3C-B959-5A6F4F505D00}" destId="{07BCEEA0-A354-4AEB-B678-24C18C14A8C4}" srcOrd="0" destOrd="1" presId="urn:microsoft.com/office/officeart/2005/8/layout/hList1"/>
    <dgm:cxn modelId="{15B421B3-CC02-4B2C-9231-582A91C7AA6C}" srcId="{724D9E70-966E-4996-9B6F-6C7B4A954278}" destId="{71F26A46-0720-4E16-84A5-C63D5362E7F3}" srcOrd="0" destOrd="0" parTransId="{5126EF3B-58EA-4DBD-96D5-CEACF6BFE1B9}" sibTransId="{2943A12E-F489-4CB5-A0D1-5FA207CD0BD9}"/>
    <dgm:cxn modelId="{2DE219DC-2045-4AC6-A503-6B2DA87C4B7E}" type="presOf" srcId="{31953F4E-83E8-4D1D-9275-387448BADC78}" destId="{CD4CC214-2CA1-4ACD-A7D1-2EC2CA753221}" srcOrd="0" destOrd="0" presId="urn:microsoft.com/office/officeart/2005/8/layout/hList1"/>
    <dgm:cxn modelId="{CDDD4D21-6B4B-498F-B04D-63656D23FE06}" type="presOf" srcId="{0C712AA1-8B60-4996-A2C0-089B99DA13A1}" destId="{25F542AC-73DE-44B4-8D0F-082D63C0D580}" srcOrd="0" destOrd="0" presId="urn:microsoft.com/office/officeart/2005/8/layout/hList1"/>
    <dgm:cxn modelId="{F4ADB3B8-0BBF-435C-AB7B-1306C27B9919}" type="presOf" srcId="{94F31B25-0BB5-47A6-9753-ED1DB9DDB25A}" destId="{07BCEEA0-A354-4AEB-B678-24C18C14A8C4}" srcOrd="0" destOrd="2" presId="urn:microsoft.com/office/officeart/2005/8/layout/hList1"/>
    <dgm:cxn modelId="{ACA52EED-F2E2-4F7E-A65E-F8ED2C2A8FF0}" type="presOf" srcId="{57D9EB59-4639-4D28-B8A3-09FE8AB8F5C6}" destId="{ACEE5219-6073-40B9-8DAA-1EBE8869D559}" srcOrd="0" destOrd="1" presId="urn:microsoft.com/office/officeart/2005/8/layout/hList1"/>
    <dgm:cxn modelId="{F9E37B72-3AFB-428F-871A-7ECB8508DD31}" type="presOf" srcId="{71F26A46-0720-4E16-84A5-C63D5362E7F3}" destId="{07BCEEA0-A354-4AEB-B678-24C18C14A8C4}" srcOrd="0" destOrd="0" presId="urn:microsoft.com/office/officeart/2005/8/layout/hList1"/>
    <dgm:cxn modelId="{D7828DB7-9BF0-47CB-B5D9-1C2AD3429FAC}" srcId="{31953F4E-83E8-4D1D-9275-387448BADC78}" destId="{724D9E70-966E-4996-9B6F-6C7B4A954278}" srcOrd="2" destOrd="0" parTransId="{6D2DF93A-B23B-4E1C-915E-5284D6A7EB9B}" sibTransId="{19F7E3FE-2277-40B8-9518-134214976BBC}"/>
    <dgm:cxn modelId="{120EA8CA-784A-4F63-B7C5-A5947A8067E9}" srcId="{724D9E70-966E-4996-9B6F-6C7B4A954278}" destId="{94F31B25-0BB5-47A6-9753-ED1DB9DDB25A}" srcOrd="2" destOrd="0" parTransId="{F2CE0DAD-14BF-459D-8380-3AEF5C2D95D8}" sibTransId="{0D622200-8E97-4C5A-BF77-47DE546D173A}"/>
    <dgm:cxn modelId="{A03AC2BC-6F4A-4543-A58E-4C44C8F364F8}" srcId="{0C712AA1-8B60-4996-A2C0-089B99DA13A1}" destId="{B60FA0CE-FE9E-436B-83E7-289B801C9F18}" srcOrd="0" destOrd="0" parTransId="{B2CE3B1B-9676-4CD1-ADB8-23AD89F66AA6}" sibTransId="{34F5F5AD-0C32-4B15-8CE7-35E293BCEEA7}"/>
    <dgm:cxn modelId="{A134E22C-2954-4D41-BA00-88C91DEB9568}" type="presParOf" srcId="{CD4CC214-2CA1-4ACD-A7D1-2EC2CA753221}" destId="{E65A1064-9060-46B8-BEC1-24FE79E92CE1}" srcOrd="0" destOrd="0" presId="urn:microsoft.com/office/officeart/2005/8/layout/hList1"/>
    <dgm:cxn modelId="{3FDF0120-0B47-4C67-BEC9-97D9FA66340F}" type="presParOf" srcId="{E65A1064-9060-46B8-BEC1-24FE79E92CE1}" destId="{E83F9C15-2493-4FA3-9E43-5E822D2927D9}" srcOrd="0" destOrd="0" presId="urn:microsoft.com/office/officeart/2005/8/layout/hList1"/>
    <dgm:cxn modelId="{8220174A-5011-4D6A-9610-D379856FD7DD}" type="presParOf" srcId="{E65A1064-9060-46B8-BEC1-24FE79E92CE1}" destId="{ACEE5219-6073-40B9-8DAA-1EBE8869D559}" srcOrd="1" destOrd="0" presId="urn:microsoft.com/office/officeart/2005/8/layout/hList1"/>
    <dgm:cxn modelId="{BD2184C9-3F46-4A8F-BEA6-A7DCE2D12045}" type="presParOf" srcId="{CD4CC214-2CA1-4ACD-A7D1-2EC2CA753221}" destId="{33004EAE-8382-436B-BD10-E2CDAFFC52CD}" srcOrd="1" destOrd="0" presId="urn:microsoft.com/office/officeart/2005/8/layout/hList1"/>
    <dgm:cxn modelId="{7C18AB78-9F8B-4F4B-A125-B08305A46590}" type="presParOf" srcId="{CD4CC214-2CA1-4ACD-A7D1-2EC2CA753221}" destId="{E876BE89-D216-478F-A2F6-A6B96F1F0445}" srcOrd="2" destOrd="0" presId="urn:microsoft.com/office/officeart/2005/8/layout/hList1"/>
    <dgm:cxn modelId="{F0B719ED-AFF7-4321-8838-07FAE1FEE030}" type="presParOf" srcId="{E876BE89-D216-478F-A2F6-A6B96F1F0445}" destId="{25F542AC-73DE-44B4-8D0F-082D63C0D580}" srcOrd="0" destOrd="0" presId="urn:microsoft.com/office/officeart/2005/8/layout/hList1"/>
    <dgm:cxn modelId="{EEC9A865-FD98-4064-97B8-DD9C5249D7AC}" type="presParOf" srcId="{E876BE89-D216-478F-A2F6-A6B96F1F0445}" destId="{9D4C1B6D-AE7B-4F27-9AB7-6A9DE4026BA6}" srcOrd="1" destOrd="0" presId="urn:microsoft.com/office/officeart/2005/8/layout/hList1"/>
    <dgm:cxn modelId="{BC23E466-8708-4C27-A1F4-A4EA0AB9F917}" type="presParOf" srcId="{CD4CC214-2CA1-4ACD-A7D1-2EC2CA753221}" destId="{A52AAA24-E779-410B-AFEB-5F461B8081A9}" srcOrd="3" destOrd="0" presId="urn:microsoft.com/office/officeart/2005/8/layout/hList1"/>
    <dgm:cxn modelId="{D9439F83-E919-4146-BE8B-5B93C7A5595C}" type="presParOf" srcId="{CD4CC214-2CA1-4ACD-A7D1-2EC2CA753221}" destId="{74C615B1-FDE5-433B-9AB0-31E32E153421}" srcOrd="4" destOrd="0" presId="urn:microsoft.com/office/officeart/2005/8/layout/hList1"/>
    <dgm:cxn modelId="{9FAA771A-75CA-46D4-90AB-CA85159A4866}" type="presParOf" srcId="{74C615B1-FDE5-433B-9AB0-31E32E153421}" destId="{C855E687-9AD9-4B22-9014-3734D3E8AFE0}" srcOrd="0" destOrd="0" presId="urn:microsoft.com/office/officeart/2005/8/layout/hList1"/>
    <dgm:cxn modelId="{1607502A-B534-46D7-8CF6-628273FF82A6}" type="presParOf" srcId="{74C615B1-FDE5-433B-9AB0-31E32E153421}" destId="{07BCEEA0-A354-4AEB-B678-24C18C14A8C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0B1A5DA-3D4A-46A8-B6E3-19D1AABE48B6}"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D19AFF1A-F79D-4187-92CB-AE5ACA5ADA1A}">
      <dgm:prSet/>
      <dgm:spPr/>
      <dgm:t>
        <a:bodyPr/>
        <a:lstStyle/>
        <a:p>
          <a:pPr rtl="0"/>
          <a:r>
            <a:rPr lang="en-US" b="1" smtClean="0"/>
            <a:t>Mahout</a:t>
          </a:r>
          <a:endParaRPr lang="zh-CN"/>
        </a:p>
      </dgm:t>
    </dgm:pt>
    <dgm:pt modelId="{52F93FB8-F222-4415-93FC-C60AF2C91AAF}" type="parTrans" cxnId="{1652E8E7-4D28-4F5E-8F99-46823962A9E4}">
      <dgm:prSet/>
      <dgm:spPr/>
      <dgm:t>
        <a:bodyPr/>
        <a:lstStyle/>
        <a:p>
          <a:endParaRPr lang="zh-CN" altLang="en-US"/>
        </a:p>
      </dgm:t>
    </dgm:pt>
    <dgm:pt modelId="{BD17B1A8-75DE-42D8-AD05-9FAA84ABAC70}" type="sibTrans" cxnId="{1652E8E7-4D28-4F5E-8F99-46823962A9E4}">
      <dgm:prSet/>
      <dgm:spPr/>
      <dgm:t>
        <a:bodyPr/>
        <a:lstStyle/>
        <a:p>
          <a:endParaRPr lang="zh-CN" altLang="en-US"/>
        </a:p>
      </dgm:t>
    </dgm:pt>
    <dgm:pt modelId="{DD452646-160B-4E3E-BEC3-B633B4EABD4C}">
      <dgm:prSet/>
      <dgm:spPr/>
      <dgm:t>
        <a:bodyPr/>
        <a:lstStyle/>
        <a:p>
          <a:pPr rtl="0"/>
          <a:r>
            <a:rPr lang="zh-CN" dirty="0" smtClean="0"/>
            <a:t>起源于</a:t>
          </a:r>
          <a:r>
            <a:rPr lang="en-US" dirty="0" smtClean="0"/>
            <a:t>2008</a:t>
          </a:r>
          <a:r>
            <a:rPr lang="zh-CN" dirty="0" smtClean="0"/>
            <a:t>年，最初是</a:t>
          </a:r>
          <a:r>
            <a:rPr lang="en-US" dirty="0" smtClean="0">
              <a:solidFill>
                <a:srgbClr val="FF0000"/>
              </a:solidFill>
            </a:rPr>
            <a:t>Apache Lucent</a:t>
          </a:r>
          <a:r>
            <a:rPr lang="zh-CN" dirty="0" smtClean="0"/>
            <a:t>的子项目，后来成为</a:t>
          </a:r>
          <a:r>
            <a:rPr lang="en-US" dirty="0" smtClean="0"/>
            <a:t>Apache</a:t>
          </a:r>
          <a:r>
            <a:rPr lang="zh-CN" dirty="0" smtClean="0"/>
            <a:t>的顶级项目。</a:t>
          </a:r>
          <a:endParaRPr lang="zh-CN" dirty="0"/>
        </a:p>
      </dgm:t>
    </dgm:pt>
    <dgm:pt modelId="{4C0E68AD-566C-4F4F-B6DE-3A2149BC85C8}" type="parTrans" cxnId="{9A422A47-8C75-4E75-93B7-3241E7993D31}">
      <dgm:prSet/>
      <dgm:spPr/>
      <dgm:t>
        <a:bodyPr/>
        <a:lstStyle/>
        <a:p>
          <a:endParaRPr lang="zh-CN" altLang="en-US"/>
        </a:p>
      </dgm:t>
    </dgm:pt>
    <dgm:pt modelId="{4C2F4046-1DD0-4234-BD04-E5FDFEF4ED6F}" type="sibTrans" cxnId="{9A422A47-8C75-4E75-93B7-3241E7993D31}">
      <dgm:prSet/>
      <dgm:spPr/>
      <dgm:t>
        <a:bodyPr/>
        <a:lstStyle/>
        <a:p>
          <a:endParaRPr lang="zh-CN" altLang="en-US"/>
        </a:p>
      </dgm:t>
    </dgm:pt>
    <dgm:pt modelId="{13D3288E-EF8F-4521-8882-51286AC2B2D4}">
      <dgm:prSet/>
      <dgm:spPr/>
      <dgm:t>
        <a:bodyPr/>
        <a:lstStyle/>
        <a:p>
          <a:pPr rtl="0"/>
          <a:r>
            <a:rPr lang="zh-CN" dirty="0" smtClean="0"/>
            <a:t>主要目标是提供可扩展的</a:t>
          </a:r>
          <a:r>
            <a:rPr lang="zh-CN" dirty="0" smtClean="0">
              <a:solidFill>
                <a:srgbClr val="FF0000"/>
              </a:solidFill>
            </a:rPr>
            <a:t>机器学习算法及其实现</a:t>
          </a:r>
          <a:endParaRPr lang="zh-CN" dirty="0">
            <a:solidFill>
              <a:srgbClr val="FF0000"/>
            </a:solidFill>
          </a:endParaRPr>
        </a:p>
      </dgm:t>
    </dgm:pt>
    <dgm:pt modelId="{34514E50-5AC1-427C-9E9A-F631C84BE896}" type="parTrans" cxnId="{16FD2844-5A38-4DAD-822A-90E0BD992A8A}">
      <dgm:prSet/>
      <dgm:spPr/>
      <dgm:t>
        <a:bodyPr/>
        <a:lstStyle/>
        <a:p>
          <a:endParaRPr lang="zh-CN" altLang="en-US"/>
        </a:p>
      </dgm:t>
    </dgm:pt>
    <dgm:pt modelId="{A6476DDD-E14B-49B0-965D-56B31AAD11CA}" type="sibTrans" cxnId="{16FD2844-5A38-4DAD-822A-90E0BD992A8A}">
      <dgm:prSet/>
      <dgm:spPr/>
      <dgm:t>
        <a:bodyPr/>
        <a:lstStyle/>
        <a:p>
          <a:endParaRPr lang="zh-CN" altLang="en-US"/>
        </a:p>
      </dgm:t>
    </dgm:pt>
    <dgm:pt modelId="{25BDA707-8250-42CD-8F9B-9A7070D6BFA7}">
      <dgm:prSet/>
      <dgm:spPr/>
      <dgm:t>
        <a:bodyPr/>
        <a:lstStyle/>
        <a:p>
          <a:pPr rtl="0"/>
          <a:r>
            <a:rPr lang="en-US" smtClean="0"/>
            <a:t>Mahout</a:t>
          </a:r>
          <a:r>
            <a:rPr lang="zh-CN" smtClean="0"/>
            <a:t>的核心</a:t>
          </a:r>
          <a:endParaRPr lang="zh-CN"/>
        </a:p>
      </dgm:t>
    </dgm:pt>
    <dgm:pt modelId="{98AD3FB1-42FB-4F90-8886-E93283AB6ECC}" type="parTrans" cxnId="{6FD2E1C3-5CB4-4C75-B7BF-B65BC54EFD97}">
      <dgm:prSet/>
      <dgm:spPr/>
      <dgm:t>
        <a:bodyPr/>
        <a:lstStyle/>
        <a:p>
          <a:endParaRPr lang="zh-CN" altLang="en-US"/>
        </a:p>
      </dgm:t>
    </dgm:pt>
    <dgm:pt modelId="{7D5D8940-8E50-44F8-AD18-B0DF94047F22}" type="sibTrans" cxnId="{6FD2E1C3-5CB4-4C75-B7BF-B65BC54EFD97}">
      <dgm:prSet/>
      <dgm:spPr/>
      <dgm:t>
        <a:bodyPr/>
        <a:lstStyle/>
        <a:p>
          <a:endParaRPr lang="zh-CN" altLang="en-US"/>
        </a:p>
      </dgm:t>
    </dgm:pt>
    <dgm:pt modelId="{ACD76DFB-F521-422B-A468-8BC8B56AB370}">
      <dgm:prSet/>
      <dgm:spPr/>
      <dgm:t>
        <a:bodyPr/>
        <a:lstStyle/>
        <a:p>
          <a:pPr rtl="0"/>
          <a:r>
            <a:rPr lang="zh-CN" dirty="0" smtClean="0"/>
            <a:t>机器学习算法及其实现</a:t>
          </a:r>
          <a:endParaRPr lang="zh-CN" dirty="0"/>
        </a:p>
      </dgm:t>
    </dgm:pt>
    <dgm:pt modelId="{8F1D2A40-7E26-418A-872A-7160706F5994}" type="parTrans" cxnId="{FE847CDA-EB87-4597-A996-AF9761FEA26E}">
      <dgm:prSet/>
      <dgm:spPr/>
      <dgm:t>
        <a:bodyPr/>
        <a:lstStyle/>
        <a:p>
          <a:endParaRPr lang="zh-CN" altLang="en-US"/>
        </a:p>
      </dgm:t>
    </dgm:pt>
    <dgm:pt modelId="{F827ED1F-2A77-42CD-B6B7-AE47EF47623F}" type="sibTrans" cxnId="{FE847CDA-EB87-4597-A996-AF9761FEA26E}">
      <dgm:prSet/>
      <dgm:spPr/>
      <dgm:t>
        <a:bodyPr/>
        <a:lstStyle/>
        <a:p>
          <a:endParaRPr lang="zh-CN" altLang="en-US"/>
        </a:p>
      </dgm:t>
    </dgm:pt>
    <dgm:pt modelId="{1F81BCD1-28AD-4ECD-BA89-6AA45D6F4B9A}">
      <dgm:prSet/>
      <dgm:spPr/>
      <dgm:t>
        <a:bodyPr/>
        <a:lstStyle/>
        <a:p>
          <a:pPr rtl="0"/>
          <a:r>
            <a:rPr lang="zh-CN" smtClean="0"/>
            <a:t>目前，</a:t>
          </a:r>
          <a:r>
            <a:rPr lang="en-US" smtClean="0"/>
            <a:t>Mahout</a:t>
          </a:r>
          <a:r>
            <a:rPr lang="zh-CN" smtClean="0"/>
            <a:t>已经包含了聚类、分类、贝叶斯、</a:t>
          </a:r>
          <a:r>
            <a:rPr lang="en-US" smtClean="0"/>
            <a:t>K-</a:t>
          </a:r>
          <a:r>
            <a:rPr lang="zh-CN" smtClean="0"/>
            <a:t>均值和遗传算法等常用的机器学习或数据挖掘方法。</a:t>
          </a:r>
          <a:endParaRPr lang="zh-CN"/>
        </a:p>
      </dgm:t>
    </dgm:pt>
    <dgm:pt modelId="{6A15A2C9-9B18-4DA9-9DCB-57CF1941D1A0}" type="parTrans" cxnId="{33A8622C-8683-41F3-A16C-30E14346266B}">
      <dgm:prSet/>
      <dgm:spPr/>
      <dgm:t>
        <a:bodyPr/>
        <a:lstStyle/>
        <a:p>
          <a:endParaRPr lang="zh-CN" altLang="en-US"/>
        </a:p>
      </dgm:t>
    </dgm:pt>
    <dgm:pt modelId="{AA63F11E-2413-4F74-8352-9A257998243A}" type="sibTrans" cxnId="{33A8622C-8683-41F3-A16C-30E14346266B}">
      <dgm:prSet/>
      <dgm:spPr/>
      <dgm:t>
        <a:bodyPr/>
        <a:lstStyle/>
        <a:p>
          <a:endParaRPr lang="zh-CN" altLang="en-US"/>
        </a:p>
      </dgm:t>
    </dgm:pt>
    <dgm:pt modelId="{ADE2CF2D-2C53-4E5D-AD2F-8E423C71C1E8}">
      <dgm:prSet/>
      <dgm:spPr/>
      <dgm:t>
        <a:bodyPr/>
        <a:lstStyle/>
        <a:p>
          <a:pPr rtl="0"/>
          <a:r>
            <a:rPr lang="zh-CN" smtClean="0"/>
            <a:t>除了算法，</a:t>
          </a:r>
          <a:r>
            <a:rPr lang="en-US" smtClean="0"/>
            <a:t>Mahout</a:t>
          </a:r>
          <a:r>
            <a:rPr lang="zh-CN" smtClean="0"/>
            <a:t>还包含数据的输入</a:t>
          </a:r>
          <a:r>
            <a:rPr lang="en-US" smtClean="0"/>
            <a:t>/</a:t>
          </a:r>
          <a:r>
            <a:rPr lang="zh-CN" smtClean="0"/>
            <a:t>输出工具、与其他存储系统（如数据库、</a:t>
          </a:r>
          <a:r>
            <a:rPr lang="en-US" smtClean="0"/>
            <a:t>MongoDB </a:t>
          </a:r>
          <a:r>
            <a:rPr lang="zh-CN" smtClean="0"/>
            <a:t>或</a:t>
          </a:r>
          <a:r>
            <a:rPr lang="en-US" smtClean="0"/>
            <a:t>Cassandra</a:t>
          </a:r>
          <a:r>
            <a:rPr lang="zh-CN" smtClean="0"/>
            <a:t>）集成等支撑性框架。</a:t>
          </a:r>
          <a:endParaRPr lang="zh-CN"/>
        </a:p>
      </dgm:t>
    </dgm:pt>
    <dgm:pt modelId="{84181690-945F-4727-B65E-A1AD100D77CF}" type="parTrans" cxnId="{9460A446-63C2-4047-BE58-490A6ECA58E7}">
      <dgm:prSet/>
      <dgm:spPr/>
      <dgm:t>
        <a:bodyPr/>
        <a:lstStyle/>
        <a:p>
          <a:endParaRPr lang="zh-CN" altLang="en-US"/>
        </a:p>
      </dgm:t>
    </dgm:pt>
    <dgm:pt modelId="{F003C359-C3F4-4243-A37B-6B1EA48EC36D}" type="sibTrans" cxnId="{9460A446-63C2-4047-BE58-490A6ECA58E7}">
      <dgm:prSet/>
      <dgm:spPr/>
      <dgm:t>
        <a:bodyPr/>
        <a:lstStyle/>
        <a:p>
          <a:endParaRPr lang="zh-CN" altLang="en-US"/>
        </a:p>
      </dgm:t>
    </dgm:pt>
    <dgm:pt modelId="{345EA0FE-C52A-4C32-9971-48BE7A6DD754}" type="pres">
      <dgm:prSet presAssocID="{20B1A5DA-3D4A-46A8-B6E3-19D1AABE48B6}" presName="linear" presStyleCnt="0">
        <dgm:presLayoutVars>
          <dgm:animLvl val="lvl"/>
          <dgm:resizeHandles val="exact"/>
        </dgm:presLayoutVars>
      </dgm:prSet>
      <dgm:spPr/>
      <dgm:t>
        <a:bodyPr/>
        <a:lstStyle/>
        <a:p>
          <a:endParaRPr lang="zh-CN" altLang="en-US"/>
        </a:p>
      </dgm:t>
    </dgm:pt>
    <dgm:pt modelId="{543A467A-48CD-46C1-9910-43A2EEA798F1}" type="pres">
      <dgm:prSet presAssocID="{D19AFF1A-F79D-4187-92CB-AE5ACA5ADA1A}" presName="parentText" presStyleLbl="node1" presStyleIdx="0" presStyleCnt="2">
        <dgm:presLayoutVars>
          <dgm:chMax val="0"/>
          <dgm:bulletEnabled val="1"/>
        </dgm:presLayoutVars>
      </dgm:prSet>
      <dgm:spPr/>
      <dgm:t>
        <a:bodyPr/>
        <a:lstStyle/>
        <a:p>
          <a:endParaRPr lang="zh-CN" altLang="en-US"/>
        </a:p>
      </dgm:t>
    </dgm:pt>
    <dgm:pt modelId="{6AAE99D7-9A83-44E8-B74A-561426421F73}" type="pres">
      <dgm:prSet presAssocID="{D19AFF1A-F79D-4187-92CB-AE5ACA5ADA1A}" presName="childText" presStyleLbl="revTx" presStyleIdx="0" presStyleCnt="2">
        <dgm:presLayoutVars>
          <dgm:bulletEnabled val="1"/>
        </dgm:presLayoutVars>
      </dgm:prSet>
      <dgm:spPr/>
      <dgm:t>
        <a:bodyPr/>
        <a:lstStyle/>
        <a:p>
          <a:endParaRPr lang="zh-CN" altLang="en-US"/>
        </a:p>
      </dgm:t>
    </dgm:pt>
    <dgm:pt modelId="{BA0E0A48-BD3D-47F4-A716-F0FDF46D0ABD}" type="pres">
      <dgm:prSet presAssocID="{25BDA707-8250-42CD-8F9B-9A7070D6BFA7}" presName="parentText" presStyleLbl="node1" presStyleIdx="1" presStyleCnt="2">
        <dgm:presLayoutVars>
          <dgm:chMax val="0"/>
          <dgm:bulletEnabled val="1"/>
        </dgm:presLayoutVars>
      </dgm:prSet>
      <dgm:spPr/>
      <dgm:t>
        <a:bodyPr/>
        <a:lstStyle/>
        <a:p>
          <a:endParaRPr lang="zh-CN" altLang="en-US"/>
        </a:p>
      </dgm:t>
    </dgm:pt>
    <dgm:pt modelId="{DF5C67D7-CD05-40FC-9991-2CCAB0A5008B}" type="pres">
      <dgm:prSet presAssocID="{25BDA707-8250-42CD-8F9B-9A7070D6BFA7}" presName="childText" presStyleLbl="revTx" presStyleIdx="1" presStyleCnt="2">
        <dgm:presLayoutVars>
          <dgm:bulletEnabled val="1"/>
        </dgm:presLayoutVars>
      </dgm:prSet>
      <dgm:spPr/>
      <dgm:t>
        <a:bodyPr/>
        <a:lstStyle/>
        <a:p>
          <a:endParaRPr lang="zh-CN" altLang="en-US"/>
        </a:p>
      </dgm:t>
    </dgm:pt>
  </dgm:ptLst>
  <dgm:cxnLst>
    <dgm:cxn modelId="{1F9006CD-AC34-463D-B309-C61EBD8A7B61}" type="presOf" srcId="{ADE2CF2D-2C53-4E5D-AD2F-8E423C71C1E8}" destId="{DF5C67D7-CD05-40FC-9991-2CCAB0A5008B}" srcOrd="0" destOrd="2" presId="urn:microsoft.com/office/officeart/2005/8/layout/vList2"/>
    <dgm:cxn modelId="{1652E8E7-4D28-4F5E-8F99-46823962A9E4}" srcId="{20B1A5DA-3D4A-46A8-B6E3-19D1AABE48B6}" destId="{D19AFF1A-F79D-4187-92CB-AE5ACA5ADA1A}" srcOrd="0" destOrd="0" parTransId="{52F93FB8-F222-4415-93FC-C60AF2C91AAF}" sibTransId="{BD17B1A8-75DE-42D8-AD05-9FAA84ABAC70}"/>
    <dgm:cxn modelId="{16FD2844-5A38-4DAD-822A-90E0BD992A8A}" srcId="{D19AFF1A-F79D-4187-92CB-AE5ACA5ADA1A}" destId="{13D3288E-EF8F-4521-8882-51286AC2B2D4}" srcOrd="1" destOrd="0" parTransId="{34514E50-5AC1-427C-9E9A-F631C84BE896}" sibTransId="{A6476DDD-E14B-49B0-965D-56B31AAD11CA}"/>
    <dgm:cxn modelId="{9A422A47-8C75-4E75-93B7-3241E7993D31}" srcId="{D19AFF1A-F79D-4187-92CB-AE5ACA5ADA1A}" destId="{DD452646-160B-4E3E-BEC3-B633B4EABD4C}" srcOrd="0" destOrd="0" parTransId="{4C0E68AD-566C-4F4F-B6DE-3A2149BC85C8}" sibTransId="{4C2F4046-1DD0-4234-BD04-E5FDFEF4ED6F}"/>
    <dgm:cxn modelId="{8C7B490D-0857-4B93-89D0-B8CBEE927D3F}" type="presOf" srcId="{DD452646-160B-4E3E-BEC3-B633B4EABD4C}" destId="{6AAE99D7-9A83-44E8-B74A-561426421F73}" srcOrd="0" destOrd="0" presId="urn:microsoft.com/office/officeart/2005/8/layout/vList2"/>
    <dgm:cxn modelId="{FE847CDA-EB87-4597-A996-AF9761FEA26E}" srcId="{25BDA707-8250-42CD-8F9B-9A7070D6BFA7}" destId="{ACD76DFB-F521-422B-A468-8BC8B56AB370}" srcOrd="0" destOrd="0" parTransId="{8F1D2A40-7E26-418A-872A-7160706F5994}" sibTransId="{F827ED1F-2A77-42CD-B6B7-AE47EF47623F}"/>
    <dgm:cxn modelId="{57450335-4E28-4C23-AE8B-7E0B4AB3DDC5}" type="presOf" srcId="{ACD76DFB-F521-422B-A468-8BC8B56AB370}" destId="{DF5C67D7-CD05-40FC-9991-2CCAB0A5008B}" srcOrd="0" destOrd="0" presId="urn:microsoft.com/office/officeart/2005/8/layout/vList2"/>
    <dgm:cxn modelId="{9460A446-63C2-4047-BE58-490A6ECA58E7}" srcId="{25BDA707-8250-42CD-8F9B-9A7070D6BFA7}" destId="{ADE2CF2D-2C53-4E5D-AD2F-8E423C71C1E8}" srcOrd="2" destOrd="0" parTransId="{84181690-945F-4727-B65E-A1AD100D77CF}" sibTransId="{F003C359-C3F4-4243-A37B-6B1EA48EC36D}"/>
    <dgm:cxn modelId="{1703C00F-5FB4-4159-8A01-3FCFDC05EC70}" type="presOf" srcId="{1F81BCD1-28AD-4ECD-BA89-6AA45D6F4B9A}" destId="{DF5C67D7-CD05-40FC-9991-2CCAB0A5008B}" srcOrd="0" destOrd="1" presId="urn:microsoft.com/office/officeart/2005/8/layout/vList2"/>
    <dgm:cxn modelId="{ECA15612-5392-4D18-ABD7-B30FAD2AA17D}" type="presOf" srcId="{20B1A5DA-3D4A-46A8-B6E3-19D1AABE48B6}" destId="{345EA0FE-C52A-4C32-9971-48BE7A6DD754}" srcOrd="0" destOrd="0" presId="urn:microsoft.com/office/officeart/2005/8/layout/vList2"/>
    <dgm:cxn modelId="{F48E62B7-0D6F-44DC-84D7-3966221F3358}" type="presOf" srcId="{25BDA707-8250-42CD-8F9B-9A7070D6BFA7}" destId="{BA0E0A48-BD3D-47F4-A716-F0FDF46D0ABD}" srcOrd="0" destOrd="0" presId="urn:microsoft.com/office/officeart/2005/8/layout/vList2"/>
    <dgm:cxn modelId="{33A8622C-8683-41F3-A16C-30E14346266B}" srcId="{25BDA707-8250-42CD-8F9B-9A7070D6BFA7}" destId="{1F81BCD1-28AD-4ECD-BA89-6AA45D6F4B9A}" srcOrd="1" destOrd="0" parTransId="{6A15A2C9-9B18-4DA9-9DCB-57CF1941D1A0}" sibTransId="{AA63F11E-2413-4F74-8352-9A257998243A}"/>
    <dgm:cxn modelId="{A1000AB2-1F6F-4236-9524-6D175C5337BA}" type="presOf" srcId="{13D3288E-EF8F-4521-8882-51286AC2B2D4}" destId="{6AAE99D7-9A83-44E8-B74A-561426421F73}" srcOrd="0" destOrd="1" presId="urn:microsoft.com/office/officeart/2005/8/layout/vList2"/>
    <dgm:cxn modelId="{F14B98CF-8DA5-4F9F-A343-0DF733E24820}" type="presOf" srcId="{D19AFF1A-F79D-4187-92CB-AE5ACA5ADA1A}" destId="{543A467A-48CD-46C1-9910-43A2EEA798F1}" srcOrd="0" destOrd="0" presId="urn:microsoft.com/office/officeart/2005/8/layout/vList2"/>
    <dgm:cxn modelId="{6FD2E1C3-5CB4-4C75-B7BF-B65BC54EFD97}" srcId="{20B1A5DA-3D4A-46A8-B6E3-19D1AABE48B6}" destId="{25BDA707-8250-42CD-8F9B-9A7070D6BFA7}" srcOrd="1" destOrd="0" parTransId="{98AD3FB1-42FB-4F90-8886-E93283AB6ECC}" sibTransId="{7D5D8940-8E50-44F8-AD18-B0DF94047F22}"/>
    <dgm:cxn modelId="{1D89C010-D26F-42FC-B44C-47FCBDF56731}" type="presParOf" srcId="{345EA0FE-C52A-4C32-9971-48BE7A6DD754}" destId="{543A467A-48CD-46C1-9910-43A2EEA798F1}" srcOrd="0" destOrd="0" presId="urn:microsoft.com/office/officeart/2005/8/layout/vList2"/>
    <dgm:cxn modelId="{E644E687-42FD-4AEC-872E-4E3966D35332}" type="presParOf" srcId="{345EA0FE-C52A-4C32-9971-48BE7A6DD754}" destId="{6AAE99D7-9A83-44E8-B74A-561426421F73}" srcOrd="1" destOrd="0" presId="urn:microsoft.com/office/officeart/2005/8/layout/vList2"/>
    <dgm:cxn modelId="{BAD8566A-045F-45E9-877D-5BEB838CE413}" type="presParOf" srcId="{345EA0FE-C52A-4C32-9971-48BE7A6DD754}" destId="{BA0E0A48-BD3D-47F4-A716-F0FDF46D0ABD}" srcOrd="2" destOrd="0" presId="urn:microsoft.com/office/officeart/2005/8/layout/vList2"/>
    <dgm:cxn modelId="{C9B99444-29C4-4481-8F56-44B09D5C33AC}" type="presParOf" srcId="{345EA0FE-C52A-4C32-9971-48BE7A6DD754}" destId="{DF5C67D7-CD05-40FC-9991-2CCAB0A5008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CDCC28C-AB0E-4605-B88C-EE6FD8FB97A6}"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7C24C914-4CBA-44A4-BAAE-EDE2FA7FAE0D}">
      <dgm:prSet/>
      <dgm:spPr/>
      <dgm:t>
        <a:bodyPr/>
        <a:lstStyle/>
        <a:p>
          <a:pPr rtl="0"/>
          <a:r>
            <a:rPr lang="en-US" b="1" dirty="0" err="1" smtClean="0"/>
            <a:t>ZooKeeper</a:t>
          </a:r>
          <a:endParaRPr lang="zh-CN" dirty="0"/>
        </a:p>
      </dgm:t>
    </dgm:pt>
    <dgm:pt modelId="{D6F72D4E-6FCA-4B44-81B2-2F5D1CE44A9C}" type="parTrans" cxnId="{F28F292D-5A57-4395-A621-013E5A347C7F}">
      <dgm:prSet/>
      <dgm:spPr/>
      <dgm:t>
        <a:bodyPr/>
        <a:lstStyle/>
        <a:p>
          <a:endParaRPr lang="zh-CN" altLang="en-US"/>
        </a:p>
      </dgm:t>
    </dgm:pt>
    <dgm:pt modelId="{28EC7DB1-07B1-4F84-A347-F7CCB887B3E6}" type="sibTrans" cxnId="{F28F292D-5A57-4395-A621-013E5A347C7F}">
      <dgm:prSet/>
      <dgm:spPr/>
      <dgm:t>
        <a:bodyPr/>
        <a:lstStyle/>
        <a:p>
          <a:endParaRPr lang="zh-CN" altLang="en-US"/>
        </a:p>
      </dgm:t>
    </dgm:pt>
    <dgm:pt modelId="{F6B073D2-0095-4E77-84B8-531558E45931}">
      <dgm:prSet/>
      <dgm:spPr/>
      <dgm:t>
        <a:bodyPr/>
        <a:lstStyle/>
        <a:p>
          <a:pPr rtl="0"/>
          <a:r>
            <a:rPr lang="zh-CN" altLang="en-US" sz="2600" dirty="0" smtClean="0"/>
            <a:t>分布式环境下的</a:t>
          </a:r>
          <a:r>
            <a:rPr lang="zh-CN" altLang="en-US" sz="2600" dirty="0" smtClean="0">
              <a:solidFill>
                <a:srgbClr val="FF0000"/>
              </a:solidFill>
            </a:rPr>
            <a:t>协作服务问题</a:t>
          </a:r>
          <a:r>
            <a:rPr lang="zh-CN" altLang="en-US" sz="2600" dirty="0" smtClean="0"/>
            <a:t>，包括：</a:t>
          </a:r>
          <a:endParaRPr lang="zh-CN" altLang="en-US" sz="2600" dirty="0"/>
        </a:p>
      </dgm:t>
    </dgm:pt>
    <dgm:pt modelId="{700CC55E-A724-444A-94F8-EDD4ABBA041D}" type="parTrans" cxnId="{9F0976F5-09FB-4C1C-887D-D90C5A51473C}">
      <dgm:prSet/>
      <dgm:spPr/>
      <dgm:t>
        <a:bodyPr/>
        <a:lstStyle/>
        <a:p>
          <a:endParaRPr lang="zh-CN" altLang="en-US"/>
        </a:p>
      </dgm:t>
    </dgm:pt>
    <dgm:pt modelId="{DF1A3CCF-901C-448A-B469-AB8A553B2EDE}" type="sibTrans" cxnId="{9F0976F5-09FB-4C1C-887D-D90C5A51473C}">
      <dgm:prSet/>
      <dgm:spPr/>
      <dgm:t>
        <a:bodyPr/>
        <a:lstStyle/>
        <a:p>
          <a:endParaRPr lang="zh-CN" altLang="en-US"/>
        </a:p>
      </dgm:t>
    </dgm:pt>
    <dgm:pt modelId="{6CF2D7C6-C9A9-4974-9CDF-2E7ABDAC776F}">
      <dgm:prSet/>
      <dgm:spPr/>
      <dgm:t>
        <a:bodyPr/>
        <a:lstStyle/>
        <a:p>
          <a:pPr rtl="0"/>
          <a:r>
            <a:rPr lang="zh-CN" dirty="0" smtClean="0"/>
            <a:t>主要特点</a:t>
          </a:r>
          <a:endParaRPr lang="zh-CN" dirty="0"/>
        </a:p>
      </dgm:t>
    </dgm:pt>
    <dgm:pt modelId="{A299555C-1291-41C1-9858-4468347D2F98}" type="parTrans" cxnId="{2890974C-8632-4EE4-861A-AE5D7510CEAC}">
      <dgm:prSet/>
      <dgm:spPr/>
      <dgm:t>
        <a:bodyPr/>
        <a:lstStyle/>
        <a:p>
          <a:endParaRPr lang="zh-CN" altLang="en-US"/>
        </a:p>
      </dgm:t>
    </dgm:pt>
    <dgm:pt modelId="{D04E9E28-AC5B-4F2F-A276-482398C54518}" type="sibTrans" cxnId="{2890974C-8632-4EE4-861A-AE5D7510CEAC}">
      <dgm:prSet/>
      <dgm:spPr/>
      <dgm:t>
        <a:bodyPr/>
        <a:lstStyle/>
        <a:p>
          <a:endParaRPr lang="zh-CN" altLang="en-US"/>
        </a:p>
      </dgm:t>
    </dgm:pt>
    <dgm:pt modelId="{1F899F4A-2E38-4548-BF1C-0C4AC7DFD2D8}">
      <dgm:prSet custT="1"/>
      <dgm:spPr/>
      <dgm:t>
        <a:bodyPr/>
        <a:lstStyle/>
        <a:p>
          <a:pPr rtl="0"/>
          <a:r>
            <a:rPr lang="zh-CN" altLang="en-US" sz="2400" b="0" dirty="0" smtClean="0"/>
            <a:t>简单</a:t>
          </a:r>
          <a:endParaRPr lang="zh-CN" altLang="en-US" sz="2400" b="0" dirty="0"/>
        </a:p>
      </dgm:t>
    </dgm:pt>
    <dgm:pt modelId="{F7D0B8A3-0C4D-44A7-A589-1F1BDCAE1779}" type="parTrans" cxnId="{8A4D7B3A-7941-4057-9715-5729714219E6}">
      <dgm:prSet/>
      <dgm:spPr/>
      <dgm:t>
        <a:bodyPr/>
        <a:lstStyle/>
        <a:p>
          <a:endParaRPr lang="zh-CN" altLang="en-US"/>
        </a:p>
      </dgm:t>
    </dgm:pt>
    <dgm:pt modelId="{C332EBCC-3C02-4DC4-9EE9-BC7CB13C37FB}" type="sibTrans" cxnId="{8A4D7B3A-7941-4057-9715-5729714219E6}">
      <dgm:prSet/>
      <dgm:spPr/>
      <dgm:t>
        <a:bodyPr/>
        <a:lstStyle/>
        <a:p>
          <a:endParaRPr lang="zh-CN" altLang="en-US"/>
        </a:p>
      </dgm:t>
    </dgm:pt>
    <dgm:pt modelId="{98816718-BB5B-4A47-80A3-0F91BF2CD648}">
      <dgm:prSet custT="1"/>
      <dgm:spPr/>
      <dgm:t>
        <a:bodyPr/>
        <a:lstStyle/>
        <a:p>
          <a:pPr rtl="0"/>
          <a:r>
            <a:rPr lang="zh-CN" altLang="en-US" sz="2400" b="0" dirty="0" smtClean="0"/>
            <a:t>自我复制</a:t>
          </a:r>
          <a:endParaRPr lang="zh-CN" altLang="en-US" sz="2400" b="0" dirty="0"/>
        </a:p>
      </dgm:t>
    </dgm:pt>
    <dgm:pt modelId="{9DEE536C-4426-4BC6-9B1D-2CD1E4997B8A}" type="parTrans" cxnId="{4B9EEA15-91C2-46CB-90E0-84FAFB2DA4A2}">
      <dgm:prSet/>
      <dgm:spPr/>
      <dgm:t>
        <a:bodyPr/>
        <a:lstStyle/>
        <a:p>
          <a:endParaRPr lang="zh-CN" altLang="en-US"/>
        </a:p>
      </dgm:t>
    </dgm:pt>
    <dgm:pt modelId="{7C0B72FF-6721-4C2D-A5E0-D0E6D7A132E3}" type="sibTrans" cxnId="{4B9EEA15-91C2-46CB-90E0-84FAFB2DA4A2}">
      <dgm:prSet/>
      <dgm:spPr/>
      <dgm:t>
        <a:bodyPr/>
        <a:lstStyle/>
        <a:p>
          <a:endParaRPr lang="zh-CN" altLang="en-US"/>
        </a:p>
      </dgm:t>
    </dgm:pt>
    <dgm:pt modelId="{6EA0F1C9-C949-4D7F-BFD9-C12F947A40AF}">
      <dgm:prSet custT="1"/>
      <dgm:spPr/>
      <dgm:t>
        <a:bodyPr/>
        <a:lstStyle/>
        <a:p>
          <a:pPr rtl="0"/>
          <a:r>
            <a:rPr lang="zh-CN" altLang="en-US" sz="2400" b="0" dirty="0" smtClean="0"/>
            <a:t>顺序访问</a:t>
          </a:r>
          <a:endParaRPr lang="zh-CN" altLang="en-US" sz="2400" b="0" dirty="0"/>
        </a:p>
      </dgm:t>
    </dgm:pt>
    <dgm:pt modelId="{5B8395B5-7B7C-48AA-898D-C9DD85E7A41A}" type="parTrans" cxnId="{D20256A7-AA8A-44CE-B181-99CC782C0F91}">
      <dgm:prSet/>
      <dgm:spPr/>
      <dgm:t>
        <a:bodyPr/>
        <a:lstStyle/>
        <a:p>
          <a:endParaRPr lang="zh-CN" altLang="en-US"/>
        </a:p>
      </dgm:t>
    </dgm:pt>
    <dgm:pt modelId="{EACC858F-BFE6-4B69-8267-FEA0833C66A6}" type="sibTrans" cxnId="{D20256A7-AA8A-44CE-B181-99CC782C0F91}">
      <dgm:prSet/>
      <dgm:spPr/>
      <dgm:t>
        <a:bodyPr/>
        <a:lstStyle/>
        <a:p>
          <a:endParaRPr lang="zh-CN" altLang="en-US"/>
        </a:p>
      </dgm:t>
    </dgm:pt>
    <dgm:pt modelId="{2B301E4B-87D0-4131-B80A-E82B6025DACD}">
      <dgm:prSet custT="1"/>
      <dgm:spPr/>
      <dgm:t>
        <a:bodyPr/>
        <a:lstStyle/>
        <a:p>
          <a:pPr rtl="0"/>
          <a:r>
            <a:rPr lang="zh-CN" altLang="en-US" sz="2400" b="0" dirty="0" smtClean="0"/>
            <a:t>高速读取</a:t>
          </a:r>
          <a:endParaRPr lang="zh-CN" altLang="en-US" sz="2400" b="0" dirty="0"/>
        </a:p>
      </dgm:t>
    </dgm:pt>
    <dgm:pt modelId="{7E2F2560-7EFF-4B4C-8CB5-A92EE0C4A1D2}" type="parTrans" cxnId="{1D1992B3-1444-4735-B88F-D6D02FE61C6D}">
      <dgm:prSet/>
      <dgm:spPr/>
      <dgm:t>
        <a:bodyPr/>
        <a:lstStyle/>
        <a:p>
          <a:endParaRPr lang="zh-CN" altLang="en-US"/>
        </a:p>
      </dgm:t>
    </dgm:pt>
    <dgm:pt modelId="{541A3F17-44D5-459E-B784-E7D9F184CD48}" type="sibTrans" cxnId="{1D1992B3-1444-4735-B88F-D6D02FE61C6D}">
      <dgm:prSet/>
      <dgm:spPr/>
      <dgm:t>
        <a:bodyPr/>
        <a:lstStyle/>
        <a:p>
          <a:endParaRPr lang="zh-CN" altLang="en-US"/>
        </a:p>
      </dgm:t>
    </dgm:pt>
    <dgm:pt modelId="{02C4F463-D1CE-4ACA-94D6-8A26398DEFAA}">
      <dgm:prSet/>
      <dgm:spPr/>
      <dgm:t>
        <a:bodyPr/>
        <a:lstStyle/>
        <a:p>
          <a:pPr rtl="0"/>
          <a:endParaRPr lang="zh-CN" altLang="en-US" sz="3800" dirty="0"/>
        </a:p>
      </dgm:t>
    </dgm:pt>
    <dgm:pt modelId="{8E8937BD-5CF0-4670-AD1D-8CF8038563CD}" type="parTrans" cxnId="{AEBE7126-EEF5-4DD6-B93F-30A2AEEF7617}">
      <dgm:prSet/>
      <dgm:spPr/>
      <dgm:t>
        <a:bodyPr/>
        <a:lstStyle/>
        <a:p>
          <a:endParaRPr lang="zh-CN" altLang="en-US"/>
        </a:p>
      </dgm:t>
    </dgm:pt>
    <dgm:pt modelId="{89301C8B-78C6-441E-A348-2ECFC1010D4E}" type="sibTrans" cxnId="{AEBE7126-EEF5-4DD6-B93F-30A2AEEF7617}">
      <dgm:prSet/>
      <dgm:spPr/>
      <dgm:t>
        <a:bodyPr/>
        <a:lstStyle/>
        <a:p>
          <a:endParaRPr lang="zh-CN" altLang="en-US"/>
        </a:p>
      </dgm:t>
    </dgm:pt>
    <dgm:pt modelId="{A0F8FB1E-397B-4919-936D-95A4E0730F5D}">
      <dgm:prSet custT="1"/>
      <dgm:spPr/>
      <dgm:t>
        <a:bodyPr/>
        <a:lstStyle/>
        <a:p>
          <a:pPr rtl="0"/>
          <a:r>
            <a:rPr lang="zh-CN" altLang="en-US" sz="2400" dirty="0" smtClean="0"/>
            <a:t>命名服务</a:t>
          </a:r>
          <a:endParaRPr lang="zh-CN" altLang="en-US" sz="2400" dirty="0"/>
        </a:p>
      </dgm:t>
    </dgm:pt>
    <dgm:pt modelId="{21A4E4BD-1766-445E-8485-5A13E017F65B}" type="parTrans" cxnId="{53620248-5B08-47BD-8876-91378ACBC2B8}">
      <dgm:prSet/>
      <dgm:spPr/>
      <dgm:t>
        <a:bodyPr/>
        <a:lstStyle/>
        <a:p>
          <a:endParaRPr lang="zh-CN" altLang="en-US"/>
        </a:p>
      </dgm:t>
    </dgm:pt>
    <dgm:pt modelId="{0032DD9D-3630-4595-9B89-FD5C484577BE}" type="sibTrans" cxnId="{53620248-5B08-47BD-8876-91378ACBC2B8}">
      <dgm:prSet/>
      <dgm:spPr/>
      <dgm:t>
        <a:bodyPr/>
        <a:lstStyle/>
        <a:p>
          <a:endParaRPr lang="zh-CN" altLang="en-US"/>
        </a:p>
      </dgm:t>
    </dgm:pt>
    <dgm:pt modelId="{E17F018A-3EC6-41C1-B431-4C7F0092A69C}">
      <dgm:prSet custT="1"/>
      <dgm:spPr/>
      <dgm:t>
        <a:bodyPr/>
        <a:lstStyle/>
        <a:p>
          <a:pPr rtl="0"/>
          <a:r>
            <a:rPr lang="zh-CN" altLang="en-US" sz="2400" dirty="0" smtClean="0"/>
            <a:t>状态同步</a:t>
          </a:r>
          <a:endParaRPr lang="zh-CN" altLang="en-US" sz="2400" dirty="0"/>
        </a:p>
      </dgm:t>
    </dgm:pt>
    <dgm:pt modelId="{7EAE1B3F-FED2-4A93-9147-1DAD6F996C37}" type="parTrans" cxnId="{11808142-DF66-41AE-A594-2532BD474710}">
      <dgm:prSet/>
      <dgm:spPr/>
      <dgm:t>
        <a:bodyPr/>
        <a:lstStyle/>
        <a:p>
          <a:endParaRPr lang="zh-CN" altLang="en-US"/>
        </a:p>
      </dgm:t>
    </dgm:pt>
    <dgm:pt modelId="{8C19E4E3-B73A-4EBA-AC3E-60478547A2E6}" type="sibTrans" cxnId="{11808142-DF66-41AE-A594-2532BD474710}">
      <dgm:prSet/>
      <dgm:spPr/>
      <dgm:t>
        <a:bodyPr/>
        <a:lstStyle/>
        <a:p>
          <a:endParaRPr lang="zh-CN" altLang="en-US"/>
        </a:p>
      </dgm:t>
    </dgm:pt>
    <dgm:pt modelId="{F3B81F28-BFF4-4791-B8F5-832B1264F137}">
      <dgm:prSet custT="1"/>
      <dgm:spPr/>
      <dgm:t>
        <a:bodyPr/>
        <a:lstStyle/>
        <a:p>
          <a:pPr rtl="0"/>
          <a:r>
            <a:rPr lang="zh-CN" altLang="en-US" sz="2400" dirty="0" smtClean="0"/>
            <a:t>集群管理</a:t>
          </a:r>
          <a:endParaRPr lang="zh-CN" altLang="en-US" sz="2400" dirty="0"/>
        </a:p>
      </dgm:t>
    </dgm:pt>
    <dgm:pt modelId="{C32BB9BE-E0BA-4B6D-8A60-E8CCF45C5931}" type="parTrans" cxnId="{7FD88CA3-9EAF-4A48-97BF-371FA5CF25DC}">
      <dgm:prSet/>
      <dgm:spPr/>
      <dgm:t>
        <a:bodyPr/>
        <a:lstStyle/>
        <a:p>
          <a:endParaRPr lang="zh-CN" altLang="en-US"/>
        </a:p>
      </dgm:t>
    </dgm:pt>
    <dgm:pt modelId="{711C8DDC-3686-44ED-ACC9-3A3ECE40D5BF}" type="sibTrans" cxnId="{7FD88CA3-9EAF-4A48-97BF-371FA5CF25DC}">
      <dgm:prSet/>
      <dgm:spPr/>
      <dgm:t>
        <a:bodyPr/>
        <a:lstStyle/>
        <a:p>
          <a:endParaRPr lang="zh-CN" altLang="en-US"/>
        </a:p>
      </dgm:t>
    </dgm:pt>
    <dgm:pt modelId="{5D90F7AA-A246-45A7-A17E-9A57B8B7BD82}">
      <dgm:prSet custT="1"/>
      <dgm:spPr/>
      <dgm:t>
        <a:bodyPr/>
        <a:lstStyle/>
        <a:p>
          <a:pPr rtl="0"/>
          <a:r>
            <a:rPr lang="zh-CN" altLang="en-US" sz="2400" dirty="0" smtClean="0"/>
            <a:t>配置同步</a:t>
          </a:r>
          <a:endParaRPr lang="zh-CN" altLang="en-US" sz="2400" dirty="0"/>
        </a:p>
      </dgm:t>
    </dgm:pt>
    <dgm:pt modelId="{DED7AAAA-93AC-486A-9631-A3418B14227C}" type="parTrans" cxnId="{038FA333-FF36-43B9-BE96-4517DAE368A8}">
      <dgm:prSet/>
      <dgm:spPr/>
      <dgm:t>
        <a:bodyPr/>
        <a:lstStyle/>
        <a:p>
          <a:endParaRPr lang="zh-CN" altLang="en-US"/>
        </a:p>
      </dgm:t>
    </dgm:pt>
    <dgm:pt modelId="{FD80520F-1166-4E27-A7E4-BAC8AEE6D0CE}" type="sibTrans" cxnId="{038FA333-FF36-43B9-BE96-4517DAE368A8}">
      <dgm:prSet/>
      <dgm:spPr/>
      <dgm:t>
        <a:bodyPr/>
        <a:lstStyle/>
        <a:p>
          <a:endParaRPr lang="zh-CN" altLang="en-US"/>
        </a:p>
      </dgm:t>
    </dgm:pt>
    <dgm:pt modelId="{91449EC3-113E-4D3D-8AD6-4F4873252038}">
      <dgm:prSet custT="1"/>
      <dgm:spPr/>
      <dgm:t>
        <a:bodyPr/>
        <a:lstStyle/>
        <a:p>
          <a:pPr rtl="0"/>
          <a:r>
            <a:rPr lang="zh-CN" altLang="en-US" sz="2400" dirty="0" smtClean="0"/>
            <a:t>分布式锁</a:t>
          </a:r>
          <a:endParaRPr lang="zh-CN" altLang="en-US" sz="2400" dirty="0"/>
        </a:p>
      </dgm:t>
    </dgm:pt>
    <dgm:pt modelId="{13C563B0-9B7F-4F2C-8ED1-AC5B20BEB5B1}" type="parTrans" cxnId="{A3C765F5-8A54-4565-BCF8-D51416495B35}">
      <dgm:prSet/>
      <dgm:spPr/>
      <dgm:t>
        <a:bodyPr/>
        <a:lstStyle/>
        <a:p>
          <a:endParaRPr lang="zh-CN" altLang="en-US"/>
        </a:p>
      </dgm:t>
    </dgm:pt>
    <dgm:pt modelId="{7E76A573-670A-4381-ADC8-AB2B5D76576C}" type="sibTrans" cxnId="{A3C765F5-8A54-4565-BCF8-D51416495B35}">
      <dgm:prSet/>
      <dgm:spPr/>
      <dgm:t>
        <a:bodyPr/>
        <a:lstStyle/>
        <a:p>
          <a:endParaRPr lang="zh-CN" altLang="en-US"/>
        </a:p>
      </dgm:t>
    </dgm:pt>
    <dgm:pt modelId="{A88F8E11-4034-43C4-BB76-ACEC42D7BF06}">
      <dgm:prSet custT="1"/>
      <dgm:spPr/>
      <dgm:t>
        <a:bodyPr/>
        <a:lstStyle/>
        <a:p>
          <a:pPr rtl="0"/>
          <a:r>
            <a:rPr lang="zh-CN" altLang="en-US" sz="2400" dirty="0" smtClean="0"/>
            <a:t>队列管理等</a:t>
          </a:r>
          <a:endParaRPr lang="zh-CN" altLang="en-US" sz="2400" dirty="0"/>
        </a:p>
      </dgm:t>
    </dgm:pt>
    <dgm:pt modelId="{FDC6E61B-BB85-47FB-BE9D-504D17FE0ADB}" type="parTrans" cxnId="{310E0456-41C5-452B-BC03-A709DC9FE9EE}">
      <dgm:prSet/>
      <dgm:spPr/>
      <dgm:t>
        <a:bodyPr/>
        <a:lstStyle/>
        <a:p>
          <a:endParaRPr lang="zh-CN" altLang="en-US"/>
        </a:p>
      </dgm:t>
    </dgm:pt>
    <dgm:pt modelId="{0521ED02-A0AC-42CB-9529-4D00EB9DCA72}" type="sibTrans" cxnId="{310E0456-41C5-452B-BC03-A709DC9FE9EE}">
      <dgm:prSet/>
      <dgm:spPr/>
      <dgm:t>
        <a:bodyPr/>
        <a:lstStyle/>
        <a:p>
          <a:endParaRPr lang="zh-CN" altLang="en-US"/>
        </a:p>
      </dgm:t>
    </dgm:pt>
    <dgm:pt modelId="{976CC981-2C05-4114-B039-EA6D4E1C48AA}">
      <dgm:prSet custT="1"/>
      <dgm:spPr/>
      <dgm:t>
        <a:bodyPr/>
        <a:lstStyle/>
        <a:p>
          <a:pPr rtl="0"/>
          <a:endParaRPr lang="zh-CN" altLang="en-US" sz="2400" b="0" dirty="0"/>
        </a:p>
      </dgm:t>
    </dgm:pt>
    <dgm:pt modelId="{9653D8C4-309B-4FC4-805C-386D5BB399B2}" type="parTrans" cxnId="{E917D7D1-B612-4960-AC30-E2B0D17C6E17}">
      <dgm:prSet/>
      <dgm:spPr/>
      <dgm:t>
        <a:bodyPr/>
        <a:lstStyle/>
        <a:p>
          <a:endParaRPr lang="zh-CN" altLang="en-US"/>
        </a:p>
      </dgm:t>
    </dgm:pt>
    <dgm:pt modelId="{15D65F6F-82FF-41AD-98BA-E513122493D7}" type="sibTrans" cxnId="{E917D7D1-B612-4960-AC30-E2B0D17C6E17}">
      <dgm:prSet/>
      <dgm:spPr/>
      <dgm:t>
        <a:bodyPr/>
        <a:lstStyle/>
        <a:p>
          <a:endParaRPr lang="zh-CN" altLang="en-US"/>
        </a:p>
      </dgm:t>
    </dgm:pt>
    <dgm:pt modelId="{0D5A5534-CAAA-4079-89CE-8ED2F8EBC390}">
      <dgm:prSet custT="1"/>
      <dgm:spPr/>
      <dgm:t>
        <a:bodyPr/>
        <a:lstStyle/>
        <a:p>
          <a:pPr rtl="0"/>
          <a:endParaRPr lang="zh-CN" altLang="en-US" sz="2400" b="0" dirty="0"/>
        </a:p>
      </dgm:t>
    </dgm:pt>
    <dgm:pt modelId="{42185247-099C-4264-A420-D48E2082EA8F}" type="parTrans" cxnId="{EACA21E5-7FB8-4AAC-A792-BE480FA8E59F}">
      <dgm:prSet/>
      <dgm:spPr/>
      <dgm:t>
        <a:bodyPr/>
        <a:lstStyle/>
        <a:p>
          <a:endParaRPr lang="zh-CN" altLang="en-US"/>
        </a:p>
      </dgm:t>
    </dgm:pt>
    <dgm:pt modelId="{AF63EC70-6E85-476E-9F97-05CA349253E9}" type="sibTrans" cxnId="{EACA21E5-7FB8-4AAC-A792-BE480FA8E59F}">
      <dgm:prSet/>
      <dgm:spPr/>
      <dgm:t>
        <a:bodyPr/>
        <a:lstStyle/>
        <a:p>
          <a:endParaRPr lang="zh-CN" altLang="en-US"/>
        </a:p>
      </dgm:t>
    </dgm:pt>
    <dgm:pt modelId="{65411DD5-4AC8-49C6-BC25-9D95CE16E8A4}">
      <dgm:prSet custT="1"/>
      <dgm:spPr/>
      <dgm:t>
        <a:bodyPr/>
        <a:lstStyle/>
        <a:p>
          <a:pPr rtl="0"/>
          <a:endParaRPr lang="zh-CN" altLang="en-US" sz="2400" b="0" dirty="0"/>
        </a:p>
      </dgm:t>
    </dgm:pt>
    <dgm:pt modelId="{BFD42901-2C51-47E8-BAF4-B5BB8E38B5E8}" type="parTrans" cxnId="{E28E70AF-65D2-4A29-AACF-55B03E4C7AC4}">
      <dgm:prSet/>
      <dgm:spPr/>
      <dgm:t>
        <a:bodyPr/>
        <a:lstStyle/>
        <a:p>
          <a:endParaRPr lang="zh-CN" altLang="en-US"/>
        </a:p>
      </dgm:t>
    </dgm:pt>
    <dgm:pt modelId="{9B0D22F0-C1E4-440B-8E31-EF9DF4FB9497}" type="sibTrans" cxnId="{E28E70AF-65D2-4A29-AACF-55B03E4C7AC4}">
      <dgm:prSet/>
      <dgm:spPr/>
      <dgm:t>
        <a:bodyPr/>
        <a:lstStyle/>
        <a:p>
          <a:endParaRPr lang="zh-CN" altLang="en-US"/>
        </a:p>
      </dgm:t>
    </dgm:pt>
    <dgm:pt modelId="{2B9EDC25-276C-4BB2-ABF5-20C33107289E}" type="pres">
      <dgm:prSet presAssocID="{FCDCC28C-AB0E-4605-B88C-EE6FD8FB97A6}" presName="Name0" presStyleCnt="0">
        <dgm:presLayoutVars>
          <dgm:dir/>
          <dgm:animLvl val="lvl"/>
          <dgm:resizeHandles val="exact"/>
        </dgm:presLayoutVars>
      </dgm:prSet>
      <dgm:spPr/>
      <dgm:t>
        <a:bodyPr/>
        <a:lstStyle/>
        <a:p>
          <a:endParaRPr lang="zh-CN" altLang="en-US"/>
        </a:p>
      </dgm:t>
    </dgm:pt>
    <dgm:pt modelId="{732CA4B7-3FE4-4111-A7E0-E7E5AD3AE228}" type="pres">
      <dgm:prSet presAssocID="{7C24C914-4CBA-44A4-BAAE-EDE2FA7FAE0D}" presName="composite" presStyleCnt="0"/>
      <dgm:spPr/>
      <dgm:t>
        <a:bodyPr/>
        <a:lstStyle/>
        <a:p>
          <a:endParaRPr lang="zh-CN" altLang="en-US"/>
        </a:p>
      </dgm:t>
    </dgm:pt>
    <dgm:pt modelId="{3D91AB75-267A-41CE-9293-4294D5300130}" type="pres">
      <dgm:prSet presAssocID="{7C24C914-4CBA-44A4-BAAE-EDE2FA7FAE0D}" presName="parTx" presStyleLbl="alignNode1" presStyleIdx="0" presStyleCnt="2">
        <dgm:presLayoutVars>
          <dgm:chMax val="0"/>
          <dgm:chPref val="0"/>
          <dgm:bulletEnabled val="1"/>
        </dgm:presLayoutVars>
      </dgm:prSet>
      <dgm:spPr/>
      <dgm:t>
        <a:bodyPr/>
        <a:lstStyle/>
        <a:p>
          <a:endParaRPr lang="zh-CN" altLang="en-US"/>
        </a:p>
      </dgm:t>
    </dgm:pt>
    <dgm:pt modelId="{6B9FA726-ACF4-469E-AA8D-F626BA5E6424}" type="pres">
      <dgm:prSet presAssocID="{7C24C914-4CBA-44A4-BAAE-EDE2FA7FAE0D}" presName="desTx" presStyleLbl="alignAccFollowNode1" presStyleIdx="0" presStyleCnt="2">
        <dgm:presLayoutVars>
          <dgm:bulletEnabled val="1"/>
        </dgm:presLayoutVars>
      </dgm:prSet>
      <dgm:spPr/>
      <dgm:t>
        <a:bodyPr/>
        <a:lstStyle/>
        <a:p>
          <a:endParaRPr lang="zh-CN" altLang="en-US"/>
        </a:p>
      </dgm:t>
    </dgm:pt>
    <dgm:pt modelId="{BD1F2E13-D82D-4609-B9D4-088DBE9EED0D}" type="pres">
      <dgm:prSet presAssocID="{28EC7DB1-07B1-4F84-A347-F7CCB887B3E6}" presName="space" presStyleCnt="0"/>
      <dgm:spPr/>
      <dgm:t>
        <a:bodyPr/>
        <a:lstStyle/>
        <a:p>
          <a:endParaRPr lang="zh-CN" altLang="en-US"/>
        </a:p>
      </dgm:t>
    </dgm:pt>
    <dgm:pt modelId="{9C318DCB-B209-41F5-8A89-CDFA13103E86}" type="pres">
      <dgm:prSet presAssocID="{6CF2D7C6-C9A9-4974-9CDF-2E7ABDAC776F}" presName="composite" presStyleCnt="0"/>
      <dgm:spPr/>
      <dgm:t>
        <a:bodyPr/>
        <a:lstStyle/>
        <a:p>
          <a:endParaRPr lang="zh-CN" altLang="en-US"/>
        </a:p>
      </dgm:t>
    </dgm:pt>
    <dgm:pt modelId="{0FE08D0C-2DC5-40C0-A78C-803BCBFF0D39}" type="pres">
      <dgm:prSet presAssocID="{6CF2D7C6-C9A9-4974-9CDF-2E7ABDAC776F}" presName="parTx" presStyleLbl="alignNode1" presStyleIdx="1" presStyleCnt="2">
        <dgm:presLayoutVars>
          <dgm:chMax val="0"/>
          <dgm:chPref val="0"/>
          <dgm:bulletEnabled val="1"/>
        </dgm:presLayoutVars>
      </dgm:prSet>
      <dgm:spPr/>
      <dgm:t>
        <a:bodyPr/>
        <a:lstStyle/>
        <a:p>
          <a:endParaRPr lang="zh-CN" altLang="en-US"/>
        </a:p>
      </dgm:t>
    </dgm:pt>
    <dgm:pt modelId="{E4C39672-3A6A-4ABA-A122-364F0CB2742E}" type="pres">
      <dgm:prSet presAssocID="{6CF2D7C6-C9A9-4974-9CDF-2E7ABDAC776F}" presName="desTx" presStyleLbl="alignAccFollowNode1" presStyleIdx="1" presStyleCnt="2">
        <dgm:presLayoutVars>
          <dgm:bulletEnabled val="1"/>
        </dgm:presLayoutVars>
      </dgm:prSet>
      <dgm:spPr/>
      <dgm:t>
        <a:bodyPr/>
        <a:lstStyle/>
        <a:p>
          <a:endParaRPr lang="zh-CN" altLang="en-US"/>
        </a:p>
      </dgm:t>
    </dgm:pt>
  </dgm:ptLst>
  <dgm:cxnLst>
    <dgm:cxn modelId="{310E0456-41C5-452B-BC03-A709DC9FE9EE}" srcId="{F6B073D2-0095-4E77-84B8-531558E45931}" destId="{A88F8E11-4034-43C4-BB76-ACEC42D7BF06}" srcOrd="5" destOrd="0" parTransId="{FDC6E61B-BB85-47FB-BE9D-504D17FE0ADB}" sibTransId="{0521ED02-A0AC-42CB-9529-4D00EB9DCA72}"/>
    <dgm:cxn modelId="{D20256A7-AA8A-44CE-B181-99CC782C0F91}" srcId="{6CF2D7C6-C9A9-4974-9CDF-2E7ABDAC776F}" destId="{6EA0F1C9-C949-4D7F-BFD9-C12F947A40AF}" srcOrd="4" destOrd="0" parTransId="{5B8395B5-7B7C-48AA-898D-C9DD85E7A41A}" sibTransId="{EACC858F-BFE6-4B69-8267-FEA0833C66A6}"/>
    <dgm:cxn modelId="{E28E70AF-65D2-4A29-AACF-55B03E4C7AC4}" srcId="{6CF2D7C6-C9A9-4974-9CDF-2E7ABDAC776F}" destId="{65411DD5-4AC8-49C6-BC25-9D95CE16E8A4}" srcOrd="5" destOrd="0" parTransId="{BFD42901-2C51-47E8-BAF4-B5BB8E38B5E8}" sibTransId="{9B0D22F0-C1E4-440B-8E31-EF9DF4FB9497}"/>
    <dgm:cxn modelId="{97813C7D-1C82-48E0-879E-2B1DD97F6895}" type="presOf" srcId="{5D90F7AA-A246-45A7-A17E-9A57B8B7BD82}" destId="{6B9FA726-ACF4-469E-AA8D-F626BA5E6424}" srcOrd="0" destOrd="4" presId="urn:microsoft.com/office/officeart/2005/8/layout/hList1"/>
    <dgm:cxn modelId="{EACA21E5-7FB8-4AAC-A792-BE480FA8E59F}" srcId="{6CF2D7C6-C9A9-4974-9CDF-2E7ABDAC776F}" destId="{0D5A5534-CAAA-4079-89CE-8ED2F8EBC390}" srcOrd="3" destOrd="0" parTransId="{42185247-099C-4264-A420-D48E2082EA8F}" sibTransId="{AF63EC70-6E85-476E-9F97-05CA349253E9}"/>
    <dgm:cxn modelId="{2B4A8DF7-8414-4309-960F-55FE1D368F7E}" type="presOf" srcId="{F3B81F28-BFF4-4791-B8F5-832B1264F137}" destId="{6B9FA726-ACF4-469E-AA8D-F626BA5E6424}" srcOrd="0" destOrd="3" presId="urn:microsoft.com/office/officeart/2005/8/layout/hList1"/>
    <dgm:cxn modelId="{8A4D7B3A-7941-4057-9715-5729714219E6}" srcId="{6CF2D7C6-C9A9-4974-9CDF-2E7ABDAC776F}" destId="{1F899F4A-2E38-4548-BF1C-0C4AC7DFD2D8}" srcOrd="0" destOrd="0" parTransId="{F7D0B8A3-0C4D-44A7-A589-1F1BDCAE1779}" sibTransId="{C332EBCC-3C02-4DC4-9EE9-BC7CB13C37FB}"/>
    <dgm:cxn modelId="{3C9C949D-22E4-4F79-8A0E-1CE9F202E331}" type="presOf" srcId="{98816718-BB5B-4A47-80A3-0F91BF2CD648}" destId="{E4C39672-3A6A-4ABA-A122-364F0CB2742E}" srcOrd="0" destOrd="2" presId="urn:microsoft.com/office/officeart/2005/8/layout/hList1"/>
    <dgm:cxn modelId="{836B93E9-C44D-4CCB-849F-A929148E440F}" type="presOf" srcId="{A88F8E11-4034-43C4-BB76-ACEC42D7BF06}" destId="{6B9FA726-ACF4-469E-AA8D-F626BA5E6424}" srcOrd="0" destOrd="6" presId="urn:microsoft.com/office/officeart/2005/8/layout/hList1"/>
    <dgm:cxn modelId="{A3C765F5-8A54-4565-BCF8-D51416495B35}" srcId="{F6B073D2-0095-4E77-84B8-531558E45931}" destId="{91449EC3-113E-4D3D-8AD6-4F4873252038}" srcOrd="4" destOrd="0" parTransId="{13C563B0-9B7F-4F2C-8ED1-AC5B20BEB5B1}" sibTransId="{7E76A573-670A-4381-ADC8-AB2B5D76576C}"/>
    <dgm:cxn modelId="{7F3F363F-B730-4540-9C58-21613473F621}" type="presOf" srcId="{F6B073D2-0095-4E77-84B8-531558E45931}" destId="{6B9FA726-ACF4-469E-AA8D-F626BA5E6424}" srcOrd="0" destOrd="0" presId="urn:microsoft.com/office/officeart/2005/8/layout/hList1"/>
    <dgm:cxn modelId="{64900721-F98E-4719-A656-BE89E5203793}" type="presOf" srcId="{976CC981-2C05-4114-B039-EA6D4E1C48AA}" destId="{E4C39672-3A6A-4ABA-A122-364F0CB2742E}" srcOrd="0" destOrd="1" presId="urn:microsoft.com/office/officeart/2005/8/layout/hList1"/>
    <dgm:cxn modelId="{53620248-5B08-47BD-8876-91378ACBC2B8}" srcId="{F6B073D2-0095-4E77-84B8-531558E45931}" destId="{A0F8FB1E-397B-4919-936D-95A4E0730F5D}" srcOrd="0" destOrd="0" parTransId="{21A4E4BD-1766-445E-8485-5A13E017F65B}" sibTransId="{0032DD9D-3630-4595-9B89-FD5C484577BE}"/>
    <dgm:cxn modelId="{11808142-DF66-41AE-A594-2532BD474710}" srcId="{F6B073D2-0095-4E77-84B8-531558E45931}" destId="{E17F018A-3EC6-41C1-B431-4C7F0092A69C}" srcOrd="1" destOrd="0" parTransId="{7EAE1B3F-FED2-4A93-9147-1DAD6F996C37}" sibTransId="{8C19E4E3-B73A-4EBA-AC3E-60478547A2E6}"/>
    <dgm:cxn modelId="{1D1992B3-1444-4735-B88F-D6D02FE61C6D}" srcId="{6CF2D7C6-C9A9-4974-9CDF-2E7ABDAC776F}" destId="{2B301E4B-87D0-4131-B80A-E82B6025DACD}" srcOrd="6" destOrd="0" parTransId="{7E2F2560-7EFF-4B4C-8CB5-A92EE0C4A1D2}" sibTransId="{541A3F17-44D5-459E-B784-E7D9F184CD48}"/>
    <dgm:cxn modelId="{038FA333-FF36-43B9-BE96-4517DAE368A8}" srcId="{F6B073D2-0095-4E77-84B8-531558E45931}" destId="{5D90F7AA-A246-45A7-A17E-9A57B8B7BD82}" srcOrd="3" destOrd="0" parTransId="{DED7AAAA-93AC-486A-9631-A3418B14227C}" sibTransId="{FD80520F-1166-4E27-A7E4-BAC8AEE6D0CE}"/>
    <dgm:cxn modelId="{4B9EEA15-91C2-46CB-90E0-84FAFB2DA4A2}" srcId="{6CF2D7C6-C9A9-4974-9CDF-2E7ABDAC776F}" destId="{98816718-BB5B-4A47-80A3-0F91BF2CD648}" srcOrd="2" destOrd="0" parTransId="{9DEE536C-4426-4BC6-9B1D-2CD1E4997B8A}" sibTransId="{7C0B72FF-6721-4C2D-A5E0-D0E6D7A132E3}"/>
    <dgm:cxn modelId="{117050D0-7589-4C6E-92A1-43725221D616}" type="presOf" srcId="{0D5A5534-CAAA-4079-89CE-8ED2F8EBC390}" destId="{E4C39672-3A6A-4ABA-A122-364F0CB2742E}" srcOrd="0" destOrd="3" presId="urn:microsoft.com/office/officeart/2005/8/layout/hList1"/>
    <dgm:cxn modelId="{F28F292D-5A57-4395-A621-013E5A347C7F}" srcId="{FCDCC28C-AB0E-4605-B88C-EE6FD8FB97A6}" destId="{7C24C914-4CBA-44A4-BAAE-EDE2FA7FAE0D}" srcOrd="0" destOrd="0" parTransId="{D6F72D4E-6FCA-4B44-81B2-2F5D1CE44A9C}" sibTransId="{28EC7DB1-07B1-4F84-A347-F7CCB887B3E6}"/>
    <dgm:cxn modelId="{9F0976F5-09FB-4C1C-887D-D90C5A51473C}" srcId="{7C24C914-4CBA-44A4-BAAE-EDE2FA7FAE0D}" destId="{F6B073D2-0095-4E77-84B8-531558E45931}" srcOrd="0" destOrd="0" parTransId="{700CC55E-A724-444A-94F8-EDD4ABBA041D}" sibTransId="{DF1A3CCF-901C-448A-B469-AB8A553B2EDE}"/>
    <dgm:cxn modelId="{90747A88-2294-4642-9B0A-DE8639AFAE74}" type="presOf" srcId="{E17F018A-3EC6-41C1-B431-4C7F0092A69C}" destId="{6B9FA726-ACF4-469E-AA8D-F626BA5E6424}" srcOrd="0" destOrd="2" presId="urn:microsoft.com/office/officeart/2005/8/layout/hList1"/>
    <dgm:cxn modelId="{AEFE09F4-5480-4697-85ED-8AA80EA11ADA}" type="presOf" srcId="{6EA0F1C9-C949-4D7F-BFD9-C12F947A40AF}" destId="{E4C39672-3A6A-4ABA-A122-364F0CB2742E}" srcOrd="0" destOrd="4" presId="urn:microsoft.com/office/officeart/2005/8/layout/hList1"/>
    <dgm:cxn modelId="{D8C8654E-87EC-45F2-91D2-7D3B9FE80902}" type="presOf" srcId="{91449EC3-113E-4D3D-8AD6-4F4873252038}" destId="{6B9FA726-ACF4-469E-AA8D-F626BA5E6424}" srcOrd="0" destOrd="5" presId="urn:microsoft.com/office/officeart/2005/8/layout/hList1"/>
    <dgm:cxn modelId="{549D5192-D255-460A-B2C4-B23A2466EB29}" type="presOf" srcId="{2B301E4B-87D0-4131-B80A-E82B6025DACD}" destId="{E4C39672-3A6A-4ABA-A122-364F0CB2742E}" srcOrd="0" destOrd="6" presId="urn:microsoft.com/office/officeart/2005/8/layout/hList1"/>
    <dgm:cxn modelId="{22E48ADF-4CA2-4B4F-8113-3995AA8EE10D}" type="presOf" srcId="{1F899F4A-2E38-4548-BF1C-0C4AC7DFD2D8}" destId="{E4C39672-3A6A-4ABA-A122-364F0CB2742E}" srcOrd="0" destOrd="0" presId="urn:microsoft.com/office/officeart/2005/8/layout/hList1"/>
    <dgm:cxn modelId="{A46E8D6B-2AE2-4ABC-BF4F-F70910A4805C}" type="presOf" srcId="{65411DD5-4AC8-49C6-BC25-9D95CE16E8A4}" destId="{E4C39672-3A6A-4ABA-A122-364F0CB2742E}" srcOrd="0" destOrd="5" presId="urn:microsoft.com/office/officeart/2005/8/layout/hList1"/>
    <dgm:cxn modelId="{E917D7D1-B612-4960-AC30-E2B0D17C6E17}" srcId="{6CF2D7C6-C9A9-4974-9CDF-2E7ABDAC776F}" destId="{976CC981-2C05-4114-B039-EA6D4E1C48AA}" srcOrd="1" destOrd="0" parTransId="{9653D8C4-309B-4FC4-805C-386D5BB399B2}" sibTransId="{15D65F6F-82FF-41AD-98BA-E513122493D7}"/>
    <dgm:cxn modelId="{1563DE49-3453-46A7-85CE-7438C464857F}" type="presOf" srcId="{02C4F463-D1CE-4ACA-94D6-8A26398DEFAA}" destId="{E4C39672-3A6A-4ABA-A122-364F0CB2742E}" srcOrd="0" destOrd="7" presId="urn:microsoft.com/office/officeart/2005/8/layout/hList1"/>
    <dgm:cxn modelId="{63E4C2FF-A1E9-496D-949C-C1642BB72A5E}" type="presOf" srcId="{FCDCC28C-AB0E-4605-B88C-EE6FD8FB97A6}" destId="{2B9EDC25-276C-4BB2-ABF5-20C33107289E}" srcOrd="0" destOrd="0" presId="urn:microsoft.com/office/officeart/2005/8/layout/hList1"/>
    <dgm:cxn modelId="{2890974C-8632-4EE4-861A-AE5D7510CEAC}" srcId="{FCDCC28C-AB0E-4605-B88C-EE6FD8FB97A6}" destId="{6CF2D7C6-C9A9-4974-9CDF-2E7ABDAC776F}" srcOrd="1" destOrd="0" parTransId="{A299555C-1291-41C1-9858-4468347D2F98}" sibTransId="{D04E9E28-AC5B-4F2F-A276-482398C54518}"/>
    <dgm:cxn modelId="{7FD88CA3-9EAF-4A48-97BF-371FA5CF25DC}" srcId="{F6B073D2-0095-4E77-84B8-531558E45931}" destId="{F3B81F28-BFF4-4791-B8F5-832B1264F137}" srcOrd="2" destOrd="0" parTransId="{C32BB9BE-E0BA-4B6D-8A60-E8CCF45C5931}" sibTransId="{711C8DDC-3686-44ED-ACC9-3A3ECE40D5BF}"/>
    <dgm:cxn modelId="{F76492E0-0905-4568-9F61-55A38004FC67}" type="presOf" srcId="{7C24C914-4CBA-44A4-BAAE-EDE2FA7FAE0D}" destId="{3D91AB75-267A-41CE-9293-4294D5300130}" srcOrd="0" destOrd="0" presId="urn:microsoft.com/office/officeart/2005/8/layout/hList1"/>
    <dgm:cxn modelId="{254A93C6-37B6-4D81-90DD-758C01D4CD26}" type="presOf" srcId="{A0F8FB1E-397B-4919-936D-95A4E0730F5D}" destId="{6B9FA726-ACF4-469E-AA8D-F626BA5E6424}" srcOrd="0" destOrd="1" presId="urn:microsoft.com/office/officeart/2005/8/layout/hList1"/>
    <dgm:cxn modelId="{94710789-52E4-46D5-A822-F44587FC18DD}" type="presOf" srcId="{6CF2D7C6-C9A9-4974-9CDF-2E7ABDAC776F}" destId="{0FE08D0C-2DC5-40C0-A78C-803BCBFF0D39}" srcOrd="0" destOrd="0" presId="urn:microsoft.com/office/officeart/2005/8/layout/hList1"/>
    <dgm:cxn modelId="{AEBE7126-EEF5-4DD6-B93F-30A2AEEF7617}" srcId="{6CF2D7C6-C9A9-4974-9CDF-2E7ABDAC776F}" destId="{02C4F463-D1CE-4ACA-94D6-8A26398DEFAA}" srcOrd="7" destOrd="0" parTransId="{8E8937BD-5CF0-4670-AD1D-8CF8038563CD}" sibTransId="{89301C8B-78C6-441E-A348-2ECFC1010D4E}"/>
    <dgm:cxn modelId="{477F397D-15E7-4F2D-B63A-544B0F62B577}" type="presParOf" srcId="{2B9EDC25-276C-4BB2-ABF5-20C33107289E}" destId="{732CA4B7-3FE4-4111-A7E0-E7E5AD3AE228}" srcOrd="0" destOrd="0" presId="urn:microsoft.com/office/officeart/2005/8/layout/hList1"/>
    <dgm:cxn modelId="{5C0F4416-4F76-45E6-B6BA-6C0ED59ED009}" type="presParOf" srcId="{732CA4B7-3FE4-4111-A7E0-E7E5AD3AE228}" destId="{3D91AB75-267A-41CE-9293-4294D5300130}" srcOrd="0" destOrd="0" presId="urn:microsoft.com/office/officeart/2005/8/layout/hList1"/>
    <dgm:cxn modelId="{29F5C54D-FC3E-4A18-9ACD-808263683FE0}" type="presParOf" srcId="{732CA4B7-3FE4-4111-A7E0-E7E5AD3AE228}" destId="{6B9FA726-ACF4-469E-AA8D-F626BA5E6424}" srcOrd="1" destOrd="0" presId="urn:microsoft.com/office/officeart/2005/8/layout/hList1"/>
    <dgm:cxn modelId="{98AC820F-1D93-4E70-8753-0DED86F35A51}" type="presParOf" srcId="{2B9EDC25-276C-4BB2-ABF5-20C33107289E}" destId="{BD1F2E13-D82D-4609-B9D4-088DBE9EED0D}" srcOrd="1" destOrd="0" presId="urn:microsoft.com/office/officeart/2005/8/layout/hList1"/>
    <dgm:cxn modelId="{A0ECB482-5B29-4DA5-BBE2-D476052F117B}" type="presParOf" srcId="{2B9EDC25-276C-4BB2-ABF5-20C33107289E}" destId="{9C318DCB-B209-41F5-8A89-CDFA13103E86}" srcOrd="2" destOrd="0" presId="urn:microsoft.com/office/officeart/2005/8/layout/hList1"/>
    <dgm:cxn modelId="{4DD2D0D5-F288-496D-AE42-CD12CBEA2D29}" type="presParOf" srcId="{9C318DCB-B209-41F5-8A89-CDFA13103E86}" destId="{0FE08D0C-2DC5-40C0-A78C-803BCBFF0D39}" srcOrd="0" destOrd="0" presId="urn:microsoft.com/office/officeart/2005/8/layout/hList1"/>
    <dgm:cxn modelId="{02FFF196-6921-4B5D-8A1F-554009DB8BEB}" type="presParOf" srcId="{9C318DCB-B209-41F5-8A89-CDFA13103E86}" destId="{E4C39672-3A6A-4ABA-A122-364F0CB2742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8E3E82B-A735-4615-962D-9EDE546B09FD}"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31533533-5215-413A-9771-F431AB3E51EA}">
      <dgm:prSet/>
      <dgm:spPr/>
      <dgm:t>
        <a:bodyPr/>
        <a:lstStyle/>
        <a:p>
          <a:pPr rtl="0"/>
          <a:r>
            <a:rPr lang="en-US" b="1" smtClean="0"/>
            <a:t>Flume</a:t>
          </a:r>
          <a:endParaRPr lang="zh-CN"/>
        </a:p>
      </dgm:t>
    </dgm:pt>
    <dgm:pt modelId="{32456E4A-BFCD-4245-A3D4-6A96FE683692}" type="parTrans" cxnId="{01CC5E08-0EB7-42F1-A15E-56FD89BBA549}">
      <dgm:prSet/>
      <dgm:spPr/>
      <dgm:t>
        <a:bodyPr/>
        <a:lstStyle/>
        <a:p>
          <a:endParaRPr lang="zh-CN" altLang="en-US"/>
        </a:p>
      </dgm:t>
    </dgm:pt>
    <dgm:pt modelId="{5CA8C4C4-C8B1-4366-AC94-25B2BBC3A81A}" type="sibTrans" cxnId="{01CC5E08-0EB7-42F1-A15E-56FD89BBA549}">
      <dgm:prSet/>
      <dgm:spPr/>
      <dgm:t>
        <a:bodyPr/>
        <a:lstStyle/>
        <a:p>
          <a:endParaRPr lang="zh-CN" altLang="en-US"/>
        </a:p>
      </dgm:t>
    </dgm:pt>
    <dgm:pt modelId="{BEE685C5-0B28-4EFC-B3D4-D540500DE7DC}">
      <dgm:prSet/>
      <dgm:spPr/>
      <dgm:t>
        <a:bodyPr/>
        <a:lstStyle/>
        <a:p>
          <a:pPr rtl="0"/>
          <a:r>
            <a:rPr lang="zh-CN" dirty="0" smtClean="0"/>
            <a:t>主要解决的是</a:t>
          </a:r>
          <a:r>
            <a:rPr lang="zh-CN" dirty="0" smtClean="0">
              <a:solidFill>
                <a:srgbClr val="FF0000"/>
              </a:solidFill>
            </a:rPr>
            <a:t>日志类数据的收集和处理</a:t>
          </a:r>
          <a:r>
            <a:rPr lang="zh-CN" dirty="0" smtClean="0"/>
            <a:t>问题。</a:t>
          </a:r>
          <a:endParaRPr lang="zh-CN" dirty="0"/>
        </a:p>
      </dgm:t>
    </dgm:pt>
    <dgm:pt modelId="{37C02751-6AD6-490B-B55F-D5E12192E72B}" type="parTrans" cxnId="{E90E78C3-DD09-4134-9EAB-D6919C15807E}">
      <dgm:prSet/>
      <dgm:spPr/>
      <dgm:t>
        <a:bodyPr/>
        <a:lstStyle/>
        <a:p>
          <a:endParaRPr lang="zh-CN" altLang="en-US"/>
        </a:p>
      </dgm:t>
    </dgm:pt>
    <dgm:pt modelId="{4A4CB2D4-37B9-41FC-B5C4-A568290EA942}" type="sibTrans" cxnId="{E90E78C3-DD09-4134-9EAB-D6919C15807E}">
      <dgm:prSet/>
      <dgm:spPr/>
      <dgm:t>
        <a:bodyPr/>
        <a:lstStyle/>
        <a:p>
          <a:endParaRPr lang="zh-CN" altLang="en-US"/>
        </a:p>
      </dgm:t>
    </dgm:pt>
    <dgm:pt modelId="{310A7425-4478-4406-B1E1-5F3FD8024EE4}">
      <dgm:prSet/>
      <dgm:spPr/>
      <dgm:t>
        <a:bodyPr/>
        <a:lstStyle/>
        <a:p>
          <a:pPr rtl="0"/>
          <a:r>
            <a:rPr lang="zh-CN" smtClean="0"/>
            <a:t>最早是</a:t>
          </a:r>
          <a:r>
            <a:rPr lang="en-US" smtClean="0"/>
            <a:t>Cloudera</a:t>
          </a:r>
          <a:r>
            <a:rPr lang="zh-CN" smtClean="0"/>
            <a:t>公司提供的日志收集系统</a:t>
          </a:r>
          <a:endParaRPr lang="zh-CN"/>
        </a:p>
      </dgm:t>
    </dgm:pt>
    <dgm:pt modelId="{9799D71D-D3E6-4EB0-8B2D-1908B0BD5BA6}" type="parTrans" cxnId="{8381809A-B5E1-45FF-AF9C-AEF2D7E0CA46}">
      <dgm:prSet/>
      <dgm:spPr/>
      <dgm:t>
        <a:bodyPr/>
        <a:lstStyle/>
        <a:p>
          <a:endParaRPr lang="zh-CN" altLang="en-US"/>
        </a:p>
      </dgm:t>
    </dgm:pt>
    <dgm:pt modelId="{ADA9FC71-2332-4EDB-B16D-5F9A5E20E840}" type="sibTrans" cxnId="{8381809A-B5E1-45FF-AF9C-AEF2D7E0CA46}">
      <dgm:prSet/>
      <dgm:spPr/>
      <dgm:t>
        <a:bodyPr/>
        <a:lstStyle/>
        <a:p>
          <a:endParaRPr lang="zh-CN" altLang="en-US"/>
        </a:p>
      </dgm:t>
    </dgm:pt>
    <dgm:pt modelId="{A36812BC-7280-4CA5-8823-3DE2BCC8A040}">
      <dgm:prSet/>
      <dgm:spPr/>
      <dgm:t>
        <a:bodyPr/>
        <a:lstStyle/>
        <a:p>
          <a:pPr rtl="0"/>
          <a:r>
            <a:rPr lang="zh-CN" smtClean="0"/>
            <a:t>目前已成为</a:t>
          </a:r>
          <a:r>
            <a:rPr lang="en-US" smtClean="0"/>
            <a:t>Apache</a:t>
          </a:r>
          <a:r>
            <a:rPr lang="zh-CN" smtClean="0"/>
            <a:t>旗下的一个孵化项目</a:t>
          </a:r>
          <a:endParaRPr lang="zh-CN"/>
        </a:p>
      </dgm:t>
    </dgm:pt>
    <dgm:pt modelId="{A92A4980-468F-4EB8-A848-74D0640758B1}" type="parTrans" cxnId="{AEF3F09D-888E-491C-983F-6C9C58677640}">
      <dgm:prSet/>
      <dgm:spPr/>
      <dgm:t>
        <a:bodyPr/>
        <a:lstStyle/>
        <a:p>
          <a:endParaRPr lang="zh-CN" altLang="en-US"/>
        </a:p>
      </dgm:t>
    </dgm:pt>
    <dgm:pt modelId="{48233DC0-A281-4EDB-9849-54E1A77D1841}" type="sibTrans" cxnId="{AEF3F09D-888E-491C-983F-6C9C58677640}">
      <dgm:prSet/>
      <dgm:spPr/>
      <dgm:t>
        <a:bodyPr/>
        <a:lstStyle/>
        <a:p>
          <a:endParaRPr lang="zh-CN" altLang="en-US"/>
        </a:p>
      </dgm:t>
    </dgm:pt>
    <dgm:pt modelId="{38A1D913-C643-44E2-9D2E-C7EB7383B692}">
      <dgm:prSet/>
      <dgm:spPr/>
      <dgm:t>
        <a:bodyPr/>
        <a:lstStyle/>
        <a:p>
          <a:pPr rtl="0"/>
          <a:r>
            <a:rPr lang="en-US" smtClean="0"/>
            <a:t>Flume</a:t>
          </a:r>
          <a:r>
            <a:rPr lang="zh-CN" smtClean="0"/>
            <a:t>支持在日志系统中定制各类数据发送方，用于收集日志数据。</a:t>
          </a:r>
          <a:endParaRPr lang="zh-CN"/>
        </a:p>
      </dgm:t>
    </dgm:pt>
    <dgm:pt modelId="{9A6C9964-8743-4B0B-890E-0F4A553A603F}" type="parTrans" cxnId="{30316511-0628-4E03-AE67-0CF09040867C}">
      <dgm:prSet/>
      <dgm:spPr/>
      <dgm:t>
        <a:bodyPr/>
        <a:lstStyle/>
        <a:p>
          <a:endParaRPr lang="zh-CN" altLang="en-US"/>
        </a:p>
      </dgm:t>
    </dgm:pt>
    <dgm:pt modelId="{0F6DEFA7-CE5E-4689-8489-8D41D00E8EF4}" type="sibTrans" cxnId="{30316511-0628-4E03-AE67-0CF09040867C}">
      <dgm:prSet/>
      <dgm:spPr/>
      <dgm:t>
        <a:bodyPr/>
        <a:lstStyle/>
        <a:p>
          <a:endParaRPr lang="zh-CN" altLang="en-US"/>
        </a:p>
      </dgm:t>
    </dgm:pt>
    <dgm:pt modelId="{4091AB80-5829-40B2-9C32-27C10AFBAB35}">
      <dgm:prSet/>
      <dgm:spPr/>
      <dgm:t>
        <a:bodyPr/>
        <a:lstStyle/>
        <a:p>
          <a:pPr rtl="0"/>
          <a:r>
            <a:rPr lang="zh-CN" smtClean="0"/>
            <a:t>主要特征</a:t>
          </a:r>
          <a:endParaRPr lang="zh-CN"/>
        </a:p>
      </dgm:t>
    </dgm:pt>
    <dgm:pt modelId="{7C063F9A-3B16-43B9-B183-8F5628E5EF9D}" type="parTrans" cxnId="{4D150F91-6A52-4979-9BF2-155FFFF96122}">
      <dgm:prSet/>
      <dgm:spPr/>
      <dgm:t>
        <a:bodyPr/>
        <a:lstStyle/>
        <a:p>
          <a:endParaRPr lang="zh-CN" altLang="en-US"/>
        </a:p>
      </dgm:t>
    </dgm:pt>
    <dgm:pt modelId="{4E9B6EB9-DC64-4B0E-86A8-1970F40FDD7A}" type="sibTrans" cxnId="{4D150F91-6A52-4979-9BF2-155FFFF96122}">
      <dgm:prSet/>
      <dgm:spPr/>
      <dgm:t>
        <a:bodyPr/>
        <a:lstStyle/>
        <a:p>
          <a:endParaRPr lang="zh-CN" altLang="en-US"/>
        </a:p>
      </dgm:t>
    </dgm:pt>
    <dgm:pt modelId="{6827BF72-5C5E-4E1C-8FBC-A9744E558432}">
      <dgm:prSet/>
      <dgm:spPr/>
      <dgm:t>
        <a:bodyPr/>
        <a:lstStyle/>
        <a:p>
          <a:pPr rtl="0"/>
          <a:r>
            <a:rPr lang="zh-CN" b="1" dirty="0" smtClean="0"/>
            <a:t>高可靠性</a:t>
          </a:r>
          <a:endParaRPr lang="zh-CN" dirty="0"/>
        </a:p>
      </dgm:t>
    </dgm:pt>
    <dgm:pt modelId="{37569F30-26CD-45D5-9D7A-D959CE1FB4F5}" type="parTrans" cxnId="{878FBCFD-FEDF-49B0-BE78-72C6675D7473}">
      <dgm:prSet/>
      <dgm:spPr/>
      <dgm:t>
        <a:bodyPr/>
        <a:lstStyle/>
        <a:p>
          <a:endParaRPr lang="zh-CN" altLang="en-US"/>
        </a:p>
      </dgm:t>
    </dgm:pt>
    <dgm:pt modelId="{441E0FBE-EB8C-400C-AAFB-5E865BDB2003}" type="sibTrans" cxnId="{878FBCFD-FEDF-49B0-BE78-72C6675D7473}">
      <dgm:prSet/>
      <dgm:spPr/>
      <dgm:t>
        <a:bodyPr/>
        <a:lstStyle/>
        <a:p>
          <a:endParaRPr lang="zh-CN" altLang="en-US"/>
        </a:p>
      </dgm:t>
    </dgm:pt>
    <dgm:pt modelId="{C37E20DD-F9E3-4604-B314-959C27EA193E}">
      <dgm:prSet/>
      <dgm:spPr/>
      <dgm:t>
        <a:bodyPr/>
        <a:lstStyle/>
        <a:p>
          <a:pPr rtl="0"/>
          <a:r>
            <a:rPr lang="zh-CN" b="1" dirty="0" smtClean="0"/>
            <a:t>可扩展性</a:t>
          </a:r>
          <a:endParaRPr lang="zh-CN" dirty="0"/>
        </a:p>
      </dgm:t>
    </dgm:pt>
    <dgm:pt modelId="{5843EBA1-2FAB-43F4-91EA-AA161CAA6CE3}" type="parTrans" cxnId="{E2319D68-7E25-4287-975B-5D2FF60015E7}">
      <dgm:prSet/>
      <dgm:spPr/>
      <dgm:t>
        <a:bodyPr/>
        <a:lstStyle/>
        <a:p>
          <a:endParaRPr lang="zh-CN" altLang="en-US"/>
        </a:p>
      </dgm:t>
    </dgm:pt>
    <dgm:pt modelId="{6FCCAC46-0BD2-49A6-9C05-001AD700AAA9}" type="sibTrans" cxnId="{E2319D68-7E25-4287-975B-5D2FF60015E7}">
      <dgm:prSet/>
      <dgm:spPr/>
      <dgm:t>
        <a:bodyPr/>
        <a:lstStyle/>
        <a:p>
          <a:endParaRPr lang="zh-CN" altLang="en-US"/>
        </a:p>
      </dgm:t>
    </dgm:pt>
    <dgm:pt modelId="{D0AB4178-0500-4B7D-B466-4915D15E6AC8}">
      <dgm:prSet/>
      <dgm:spPr/>
      <dgm:t>
        <a:bodyPr/>
        <a:lstStyle/>
        <a:p>
          <a:pPr rtl="0"/>
          <a:r>
            <a:rPr lang="zh-CN" b="1" dirty="0" smtClean="0"/>
            <a:t>支持方便管理</a:t>
          </a:r>
          <a:endParaRPr lang="zh-CN" dirty="0"/>
        </a:p>
      </dgm:t>
    </dgm:pt>
    <dgm:pt modelId="{1C2DA74E-18DD-4352-B99F-595279715556}" type="parTrans" cxnId="{B0D5F9AC-18B6-4F5B-BCAA-CA087420012D}">
      <dgm:prSet/>
      <dgm:spPr/>
      <dgm:t>
        <a:bodyPr/>
        <a:lstStyle/>
        <a:p>
          <a:endParaRPr lang="zh-CN" altLang="en-US"/>
        </a:p>
      </dgm:t>
    </dgm:pt>
    <dgm:pt modelId="{B49C86F1-784A-4DF2-9844-40523D205398}" type="sibTrans" cxnId="{B0D5F9AC-18B6-4F5B-BCAA-CA087420012D}">
      <dgm:prSet/>
      <dgm:spPr/>
      <dgm:t>
        <a:bodyPr/>
        <a:lstStyle/>
        <a:p>
          <a:endParaRPr lang="zh-CN" altLang="en-US"/>
        </a:p>
      </dgm:t>
    </dgm:pt>
    <dgm:pt modelId="{E07C8511-7753-4C34-B9E2-3A7F822CE497}">
      <dgm:prSet/>
      <dgm:spPr/>
      <dgm:t>
        <a:bodyPr/>
        <a:lstStyle/>
        <a:p>
          <a:pPr rtl="0"/>
          <a:r>
            <a:rPr lang="zh-CN" b="1" dirty="0" smtClean="0"/>
            <a:t>支持用户自定义</a:t>
          </a:r>
          <a:endParaRPr lang="zh-CN" dirty="0"/>
        </a:p>
      </dgm:t>
    </dgm:pt>
    <dgm:pt modelId="{210904D4-665D-498E-ACFC-F15D8A06D4A5}" type="parTrans" cxnId="{DB663A74-8474-466F-9C4E-9F83078C7DA6}">
      <dgm:prSet/>
      <dgm:spPr/>
      <dgm:t>
        <a:bodyPr/>
        <a:lstStyle/>
        <a:p>
          <a:endParaRPr lang="zh-CN" altLang="en-US"/>
        </a:p>
      </dgm:t>
    </dgm:pt>
    <dgm:pt modelId="{9D49C1EB-730C-4318-98EF-92718C2F4A25}" type="sibTrans" cxnId="{DB663A74-8474-466F-9C4E-9F83078C7DA6}">
      <dgm:prSet/>
      <dgm:spPr/>
      <dgm:t>
        <a:bodyPr/>
        <a:lstStyle/>
        <a:p>
          <a:endParaRPr lang="zh-CN" altLang="en-US"/>
        </a:p>
      </dgm:t>
    </dgm:pt>
    <dgm:pt modelId="{2577226F-C924-4D34-844B-939F3403B491}">
      <dgm:prSet/>
      <dgm:spPr/>
      <dgm:t>
        <a:bodyPr/>
        <a:lstStyle/>
        <a:p>
          <a:pPr rtl="0"/>
          <a:endParaRPr lang="zh-CN" dirty="0"/>
        </a:p>
      </dgm:t>
    </dgm:pt>
    <dgm:pt modelId="{2FE040D3-FF27-4B08-A9BD-4A1AFB209242}" type="parTrans" cxnId="{9088199F-35FF-4F51-89E0-A13EF35BD101}">
      <dgm:prSet/>
      <dgm:spPr/>
      <dgm:t>
        <a:bodyPr/>
        <a:lstStyle/>
        <a:p>
          <a:endParaRPr lang="zh-CN" altLang="en-US"/>
        </a:p>
      </dgm:t>
    </dgm:pt>
    <dgm:pt modelId="{2A625EF1-38CA-47DD-9EC3-F511920BDDD1}" type="sibTrans" cxnId="{9088199F-35FF-4F51-89E0-A13EF35BD101}">
      <dgm:prSet/>
      <dgm:spPr/>
      <dgm:t>
        <a:bodyPr/>
        <a:lstStyle/>
        <a:p>
          <a:endParaRPr lang="zh-CN" altLang="en-US"/>
        </a:p>
      </dgm:t>
    </dgm:pt>
    <dgm:pt modelId="{83EE67A2-8B84-4B85-BF2E-4E981D19B1B8}">
      <dgm:prSet/>
      <dgm:spPr/>
      <dgm:t>
        <a:bodyPr/>
        <a:lstStyle/>
        <a:p>
          <a:pPr rtl="0"/>
          <a:endParaRPr lang="zh-CN" dirty="0"/>
        </a:p>
      </dgm:t>
    </dgm:pt>
    <dgm:pt modelId="{E2E21586-D7A3-4F36-A166-1E5B825CD6D7}" type="parTrans" cxnId="{691CE68A-8D07-47CE-81D9-6F4B8C250C5E}">
      <dgm:prSet/>
      <dgm:spPr/>
      <dgm:t>
        <a:bodyPr/>
        <a:lstStyle/>
        <a:p>
          <a:endParaRPr lang="zh-CN" altLang="en-US"/>
        </a:p>
      </dgm:t>
    </dgm:pt>
    <dgm:pt modelId="{08A1E352-4462-4572-93A8-0178484BC83D}" type="sibTrans" cxnId="{691CE68A-8D07-47CE-81D9-6F4B8C250C5E}">
      <dgm:prSet/>
      <dgm:spPr/>
      <dgm:t>
        <a:bodyPr/>
        <a:lstStyle/>
        <a:p>
          <a:endParaRPr lang="zh-CN" altLang="en-US"/>
        </a:p>
      </dgm:t>
    </dgm:pt>
    <dgm:pt modelId="{D19F98B4-EC4A-4E14-A1C0-C8AED78A24D2}">
      <dgm:prSet/>
      <dgm:spPr/>
      <dgm:t>
        <a:bodyPr/>
        <a:lstStyle/>
        <a:p>
          <a:pPr rtl="0"/>
          <a:endParaRPr lang="zh-CN" dirty="0"/>
        </a:p>
      </dgm:t>
    </dgm:pt>
    <dgm:pt modelId="{73DE8790-9B6F-4789-9B57-C552D162A00D}" type="parTrans" cxnId="{E9E1C7B3-04CB-47BB-9574-0CC73D69DA99}">
      <dgm:prSet/>
      <dgm:spPr/>
      <dgm:t>
        <a:bodyPr/>
        <a:lstStyle/>
        <a:p>
          <a:endParaRPr lang="zh-CN" altLang="en-US"/>
        </a:p>
      </dgm:t>
    </dgm:pt>
    <dgm:pt modelId="{50293124-EA45-47E9-A81A-31B2CE7FB7F5}" type="sibTrans" cxnId="{E9E1C7B3-04CB-47BB-9574-0CC73D69DA99}">
      <dgm:prSet/>
      <dgm:spPr/>
      <dgm:t>
        <a:bodyPr/>
        <a:lstStyle/>
        <a:p>
          <a:endParaRPr lang="zh-CN" altLang="en-US"/>
        </a:p>
      </dgm:t>
    </dgm:pt>
    <dgm:pt modelId="{4E2DE358-D9DA-4972-A60C-0306CA8CA396}" type="pres">
      <dgm:prSet presAssocID="{38E3E82B-A735-4615-962D-9EDE546B09FD}" presName="Name0" presStyleCnt="0">
        <dgm:presLayoutVars>
          <dgm:dir/>
          <dgm:animLvl val="lvl"/>
          <dgm:resizeHandles val="exact"/>
        </dgm:presLayoutVars>
      </dgm:prSet>
      <dgm:spPr/>
      <dgm:t>
        <a:bodyPr/>
        <a:lstStyle/>
        <a:p>
          <a:endParaRPr lang="zh-CN" altLang="en-US"/>
        </a:p>
      </dgm:t>
    </dgm:pt>
    <dgm:pt modelId="{72979D60-AEB9-4CDF-9FB0-5A0DA1188D0E}" type="pres">
      <dgm:prSet presAssocID="{31533533-5215-413A-9771-F431AB3E51EA}" presName="composite" presStyleCnt="0"/>
      <dgm:spPr/>
    </dgm:pt>
    <dgm:pt modelId="{FEC9586E-3DEE-4182-85E9-FC094C9A3612}" type="pres">
      <dgm:prSet presAssocID="{31533533-5215-413A-9771-F431AB3E51EA}" presName="parTx" presStyleLbl="alignNode1" presStyleIdx="0" presStyleCnt="2">
        <dgm:presLayoutVars>
          <dgm:chMax val="0"/>
          <dgm:chPref val="0"/>
          <dgm:bulletEnabled val="1"/>
        </dgm:presLayoutVars>
      </dgm:prSet>
      <dgm:spPr/>
      <dgm:t>
        <a:bodyPr/>
        <a:lstStyle/>
        <a:p>
          <a:endParaRPr lang="zh-CN" altLang="en-US"/>
        </a:p>
      </dgm:t>
    </dgm:pt>
    <dgm:pt modelId="{649B513A-5E57-4830-BEB6-9AEA83111C72}" type="pres">
      <dgm:prSet presAssocID="{31533533-5215-413A-9771-F431AB3E51EA}" presName="desTx" presStyleLbl="alignAccFollowNode1" presStyleIdx="0" presStyleCnt="2">
        <dgm:presLayoutVars>
          <dgm:bulletEnabled val="1"/>
        </dgm:presLayoutVars>
      </dgm:prSet>
      <dgm:spPr/>
      <dgm:t>
        <a:bodyPr/>
        <a:lstStyle/>
        <a:p>
          <a:endParaRPr lang="zh-CN" altLang="en-US"/>
        </a:p>
      </dgm:t>
    </dgm:pt>
    <dgm:pt modelId="{707D6FDA-C016-416F-B419-3426311C32B7}" type="pres">
      <dgm:prSet presAssocID="{5CA8C4C4-C8B1-4366-AC94-25B2BBC3A81A}" presName="space" presStyleCnt="0"/>
      <dgm:spPr/>
    </dgm:pt>
    <dgm:pt modelId="{597D01CD-4F51-4195-888E-711220A42247}" type="pres">
      <dgm:prSet presAssocID="{4091AB80-5829-40B2-9C32-27C10AFBAB35}" presName="composite" presStyleCnt="0"/>
      <dgm:spPr/>
    </dgm:pt>
    <dgm:pt modelId="{76AD05B5-8A07-4825-AD42-4AA8D855543B}" type="pres">
      <dgm:prSet presAssocID="{4091AB80-5829-40B2-9C32-27C10AFBAB35}" presName="parTx" presStyleLbl="alignNode1" presStyleIdx="1" presStyleCnt="2">
        <dgm:presLayoutVars>
          <dgm:chMax val="0"/>
          <dgm:chPref val="0"/>
          <dgm:bulletEnabled val="1"/>
        </dgm:presLayoutVars>
      </dgm:prSet>
      <dgm:spPr/>
      <dgm:t>
        <a:bodyPr/>
        <a:lstStyle/>
        <a:p>
          <a:endParaRPr lang="zh-CN" altLang="en-US"/>
        </a:p>
      </dgm:t>
    </dgm:pt>
    <dgm:pt modelId="{A341A0B7-FD6D-44EC-B521-63D2CB31A9A9}" type="pres">
      <dgm:prSet presAssocID="{4091AB80-5829-40B2-9C32-27C10AFBAB35}" presName="desTx" presStyleLbl="alignAccFollowNode1" presStyleIdx="1" presStyleCnt="2">
        <dgm:presLayoutVars>
          <dgm:bulletEnabled val="1"/>
        </dgm:presLayoutVars>
      </dgm:prSet>
      <dgm:spPr/>
      <dgm:t>
        <a:bodyPr/>
        <a:lstStyle/>
        <a:p>
          <a:endParaRPr lang="zh-CN" altLang="en-US"/>
        </a:p>
      </dgm:t>
    </dgm:pt>
  </dgm:ptLst>
  <dgm:cxnLst>
    <dgm:cxn modelId="{B5FA36D5-A0B6-4559-98A1-9AACF8E160C0}" type="presOf" srcId="{A36812BC-7280-4CA5-8823-3DE2BCC8A040}" destId="{649B513A-5E57-4830-BEB6-9AEA83111C72}" srcOrd="0" destOrd="2" presId="urn:microsoft.com/office/officeart/2005/8/layout/hList1"/>
    <dgm:cxn modelId="{2354E9F4-7935-4A62-A70B-C81E65813C85}" type="presOf" srcId="{38E3E82B-A735-4615-962D-9EDE546B09FD}" destId="{4E2DE358-D9DA-4972-A60C-0306CA8CA396}" srcOrd="0" destOrd="0" presId="urn:microsoft.com/office/officeart/2005/8/layout/hList1"/>
    <dgm:cxn modelId="{8A2E5138-38CC-48A9-A383-1D0CEAB0B7DE}" type="presOf" srcId="{D0AB4178-0500-4B7D-B466-4915D15E6AC8}" destId="{A341A0B7-FD6D-44EC-B521-63D2CB31A9A9}" srcOrd="0" destOrd="4" presId="urn:microsoft.com/office/officeart/2005/8/layout/hList1"/>
    <dgm:cxn modelId="{8381809A-B5E1-45FF-AF9C-AEF2D7E0CA46}" srcId="{31533533-5215-413A-9771-F431AB3E51EA}" destId="{310A7425-4478-4406-B1E1-5F3FD8024EE4}" srcOrd="1" destOrd="0" parTransId="{9799D71D-D3E6-4EB0-8B2D-1908B0BD5BA6}" sibTransId="{ADA9FC71-2332-4EDB-B16D-5F9A5E20E840}"/>
    <dgm:cxn modelId="{45FA1C87-EBC4-4A37-8B1D-2A44984C2FC1}" type="presOf" srcId="{38A1D913-C643-44E2-9D2E-C7EB7383B692}" destId="{649B513A-5E57-4830-BEB6-9AEA83111C72}" srcOrd="0" destOrd="3" presId="urn:microsoft.com/office/officeart/2005/8/layout/hList1"/>
    <dgm:cxn modelId="{61CD5D43-F6F8-4649-9F08-FDC77CD262DC}" type="presOf" srcId="{2577226F-C924-4D34-844B-939F3403B491}" destId="{A341A0B7-FD6D-44EC-B521-63D2CB31A9A9}" srcOrd="0" destOrd="1" presId="urn:microsoft.com/office/officeart/2005/8/layout/hList1"/>
    <dgm:cxn modelId="{4D150F91-6A52-4979-9BF2-155FFFF96122}" srcId="{38E3E82B-A735-4615-962D-9EDE546B09FD}" destId="{4091AB80-5829-40B2-9C32-27C10AFBAB35}" srcOrd="1" destOrd="0" parTransId="{7C063F9A-3B16-43B9-B183-8F5628E5EF9D}" sibTransId="{4E9B6EB9-DC64-4B0E-86A8-1970F40FDD7A}"/>
    <dgm:cxn modelId="{878FBCFD-FEDF-49B0-BE78-72C6675D7473}" srcId="{4091AB80-5829-40B2-9C32-27C10AFBAB35}" destId="{6827BF72-5C5E-4E1C-8FBC-A9744E558432}" srcOrd="0" destOrd="0" parTransId="{37569F30-26CD-45D5-9D7A-D959CE1FB4F5}" sibTransId="{441E0FBE-EB8C-400C-AAFB-5E865BDB2003}"/>
    <dgm:cxn modelId="{30316511-0628-4E03-AE67-0CF09040867C}" srcId="{31533533-5215-413A-9771-F431AB3E51EA}" destId="{38A1D913-C643-44E2-9D2E-C7EB7383B692}" srcOrd="3" destOrd="0" parTransId="{9A6C9964-8743-4B0B-890E-0F4A553A603F}" sibTransId="{0F6DEFA7-CE5E-4689-8489-8D41D00E8EF4}"/>
    <dgm:cxn modelId="{304B1D48-025C-4946-9098-714A284087C1}" type="presOf" srcId="{4091AB80-5829-40B2-9C32-27C10AFBAB35}" destId="{76AD05B5-8A07-4825-AD42-4AA8D855543B}" srcOrd="0" destOrd="0" presId="urn:microsoft.com/office/officeart/2005/8/layout/hList1"/>
    <dgm:cxn modelId="{9088199F-35FF-4F51-89E0-A13EF35BD101}" srcId="{4091AB80-5829-40B2-9C32-27C10AFBAB35}" destId="{2577226F-C924-4D34-844B-939F3403B491}" srcOrd="1" destOrd="0" parTransId="{2FE040D3-FF27-4B08-A9BD-4A1AFB209242}" sibTransId="{2A625EF1-38CA-47DD-9EC3-F511920BDDD1}"/>
    <dgm:cxn modelId="{E9E1C7B3-04CB-47BB-9574-0CC73D69DA99}" srcId="{4091AB80-5829-40B2-9C32-27C10AFBAB35}" destId="{D19F98B4-EC4A-4E14-A1C0-C8AED78A24D2}" srcOrd="5" destOrd="0" parTransId="{73DE8790-9B6F-4789-9B57-C552D162A00D}" sibTransId="{50293124-EA45-47E9-A81A-31B2CE7FB7F5}"/>
    <dgm:cxn modelId="{B0D5F9AC-18B6-4F5B-BCAA-CA087420012D}" srcId="{4091AB80-5829-40B2-9C32-27C10AFBAB35}" destId="{D0AB4178-0500-4B7D-B466-4915D15E6AC8}" srcOrd="4" destOrd="0" parTransId="{1C2DA74E-18DD-4352-B99F-595279715556}" sibTransId="{B49C86F1-784A-4DF2-9844-40523D205398}"/>
    <dgm:cxn modelId="{691CE68A-8D07-47CE-81D9-6F4B8C250C5E}" srcId="{4091AB80-5829-40B2-9C32-27C10AFBAB35}" destId="{83EE67A2-8B84-4B85-BF2E-4E981D19B1B8}" srcOrd="3" destOrd="0" parTransId="{E2E21586-D7A3-4F36-A166-1E5B825CD6D7}" sibTransId="{08A1E352-4462-4572-93A8-0178484BC83D}"/>
    <dgm:cxn modelId="{01CC5E08-0EB7-42F1-A15E-56FD89BBA549}" srcId="{38E3E82B-A735-4615-962D-9EDE546B09FD}" destId="{31533533-5215-413A-9771-F431AB3E51EA}" srcOrd="0" destOrd="0" parTransId="{32456E4A-BFCD-4245-A3D4-6A96FE683692}" sibTransId="{5CA8C4C4-C8B1-4366-AC94-25B2BBC3A81A}"/>
    <dgm:cxn modelId="{CD9E06E6-1562-4E49-A53E-B856DD52D299}" type="presOf" srcId="{D19F98B4-EC4A-4E14-A1C0-C8AED78A24D2}" destId="{A341A0B7-FD6D-44EC-B521-63D2CB31A9A9}" srcOrd="0" destOrd="5" presId="urn:microsoft.com/office/officeart/2005/8/layout/hList1"/>
    <dgm:cxn modelId="{E2319D68-7E25-4287-975B-5D2FF60015E7}" srcId="{4091AB80-5829-40B2-9C32-27C10AFBAB35}" destId="{C37E20DD-F9E3-4604-B314-959C27EA193E}" srcOrd="2" destOrd="0" parTransId="{5843EBA1-2FAB-43F4-91EA-AA161CAA6CE3}" sibTransId="{6FCCAC46-0BD2-49A6-9C05-001AD700AAA9}"/>
    <dgm:cxn modelId="{C53BE469-BB8A-4A2D-829E-1FF1550E5369}" type="presOf" srcId="{C37E20DD-F9E3-4604-B314-959C27EA193E}" destId="{A341A0B7-FD6D-44EC-B521-63D2CB31A9A9}" srcOrd="0" destOrd="2" presId="urn:microsoft.com/office/officeart/2005/8/layout/hList1"/>
    <dgm:cxn modelId="{AEF3F09D-888E-491C-983F-6C9C58677640}" srcId="{31533533-5215-413A-9771-F431AB3E51EA}" destId="{A36812BC-7280-4CA5-8823-3DE2BCC8A040}" srcOrd="2" destOrd="0" parTransId="{A92A4980-468F-4EB8-A848-74D0640758B1}" sibTransId="{48233DC0-A281-4EDB-9849-54E1A77D1841}"/>
    <dgm:cxn modelId="{4AEDB378-8A68-4342-AE1A-32057B8411A9}" type="presOf" srcId="{E07C8511-7753-4C34-B9E2-3A7F822CE497}" destId="{A341A0B7-FD6D-44EC-B521-63D2CB31A9A9}" srcOrd="0" destOrd="6" presId="urn:microsoft.com/office/officeart/2005/8/layout/hList1"/>
    <dgm:cxn modelId="{DB663A74-8474-466F-9C4E-9F83078C7DA6}" srcId="{4091AB80-5829-40B2-9C32-27C10AFBAB35}" destId="{E07C8511-7753-4C34-B9E2-3A7F822CE497}" srcOrd="6" destOrd="0" parTransId="{210904D4-665D-498E-ACFC-F15D8A06D4A5}" sibTransId="{9D49C1EB-730C-4318-98EF-92718C2F4A25}"/>
    <dgm:cxn modelId="{C933F3F6-9DF6-438E-8C54-B00AF69DDDC1}" type="presOf" srcId="{6827BF72-5C5E-4E1C-8FBC-A9744E558432}" destId="{A341A0B7-FD6D-44EC-B521-63D2CB31A9A9}" srcOrd="0" destOrd="0" presId="urn:microsoft.com/office/officeart/2005/8/layout/hList1"/>
    <dgm:cxn modelId="{D7AE03A4-CEF5-4C27-83FB-CCB982CABA11}" type="presOf" srcId="{83EE67A2-8B84-4B85-BF2E-4E981D19B1B8}" destId="{A341A0B7-FD6D-44EC-B521-63D2CB31A9A9}" srcOrd="0" destOrd="3" presId="urn:microsoft.com/office/officeart/2005/8/layout/hList1"/>
    <dgm:cxn modelId="{1EFFBD16-1B9C-4891-A37B-0DF243E437A4}" type="presOf" srcId="{BEE685C5-0B28-4EFC-B3D4-D540500DE7DC}" destId="{649B513A-5E57-4830-BEB6-9AEA83111C72}" srcOrd="0" destOrd="0" presId="urn:microsoft.com/office/officeart/2005/8/layout/hList1"/>
    <dgm:cxn modelId="{14B43590-E246-4607-BD85-DF34CA70CC02}" type="presOf" srcId="{31533533-5215-413A-9771-F431AB3E51EA}" destId="{FEC9586E-3DEE-4182-85E9-FC094C9A3612}" srcOrd="0" destOrd="0" presId="urn:microsoft.com/office/officeart/2005/8/layout/hList1"/>
    <dgm:cxn modelId="{E90E78C3-DD09-4134-9EAB-D6919C15807E}" srcId="{31533533-5215-413A-9771-F431AB3E51EA}" destId="{BEE685C5-0B28-4EFC-B3D4-D540500DE7DC}" srcOrd="0" destOrd="0" parTransId="{37C02751-6AD6-490B-B55F-D5E12192E72B}" sibTransId="{4A4CB2D4-37B9-41FC-B5C4-A568290EA942}"/>
    <dgm:cxn modelId="{7594753D-5AFB-4F8F-937C-3EAE5EF5B4BF}" type="presOf" srcId="{310A7425-4478-4406-B1E1-5F3FD8024EE4}" destId="{649B513A-5E57-4830-BEB6-9AEA83111C72}" srcOrd="0" destOrd="1" presId="urn:microsoft.com/office/officeart/2005/8/layout/hList1"/>
    <dgm:cxn modelId="{CE8908D5-445B-47C7-8D5D-36FA05BE64C5}" type="presParOf" srcId="{4E2DE358-D9DA-4972-A60C-0306CA8CA396}" destId="{72979D60-AEB9-4CDF-9FB0-5A0DA1188D0E}" srcOrd="0" destOrd="0" presId="urn:microsoft.com/office/officeart/2005/8/layout/hList1"/>
    <dgm:cxn modelId="{5C62DF13-7C16-4D72-BE3D-0DB974DE5A70}" type="presParOf" srcId="{72979D60-AEB9-4CDF-9FB0-5A0DA1188D0E}" destId="{FEC9586E-3DEE-4182-85E9-FC094C9A3612}" srcOrd="0" destOrd="0" presId="urn:microsoft.com/office/officeart/2005/8/layout/hList1"/>
    <dgm:cxn modelId="{D02E943E-8771-4F5D-9045-6E0AB59A6152}" type="presParOf" srcId="{72979D60-AEB9-4CDF-9FB0-5A0DA1188D0E}" destId="{649B513A-5E57-4830-BEB6-9AEA83111C72}" srcOrd="1" destOrd="0" presId="urn:microsoft.com/office/officeart/2005/8/layout/hList1"/>
    <dgm:cxn modelId="{A93654B3-B3A0-46A3-839D-9CE481D6BDC3}" type="presParOf" srcId="{4E2DE358-D9DA-4972-A60C-0306CA8CA396}" destId="{707D6FDA-C016-416F-B419-3426311C32B7}" srcOrd="1" destOrd="0" presId="urn:microsoft.com/office/officeart/2005/8/layout/hList1"/>
    <dgm:cxn modelId="{9E8C6353-C590-4788-8E63-C618E3F5F26E}" type="presParOf" srcId="{4E2DE358-D9DA-4972-A60C-0306CA8CA396}" destId="{597D01CD-4F51-4195-888E-711220A42247}" srcOrd="2" destOrd="0" presId="urn:microsoft.com/office/officeart/2005/8/layout/hList1"/>
    <dgm:cxn modelId="{F6E8C012-B168-4B68-A105-8156D2F81094}" type="presParOf" srcId="{597D01CD-4F51-4195-888E-711220A42247}" destId="{76AD05B5-8A07-4825-AD42-4AA8D855543B}" srcOrd="0" destOrd="0" presId="urn:microsoft.com/office/officeart/2005/8/layout/hList1"/>
    <dgm:cxn modelId="{E20E1B54-59EE-4469-85EA-32E9FAF1A98B}" type="presParOf" srcId="{597D01CD-4F51-4195-888E-711220A42247}" destId="{A341A0B7-FD6D-44EC-B521-63D2CB31A9A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BD69527-5C88-4411-AFD7-5A55AA4E248A}"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897F26B1-4ACF-4EE3-8F2B-26495032B9E8}">
      <dgm:prSet/>
      <dgm:spPr/>
      <dgm:t>
        <a:bodyPr/>
        <a:lstStyle/>
        <a:p>
          <a:pPr rtl="0"/>
          <a:r>
            <a:rPr lang="en-US" smtClean="0"/>
            <a:t>Sqoop</a:t>
          </a:r>
          <a:endParaRPr lang="zh-CN"/>
        </a:p>
      </dgm:t>
    </dgm:pt>
    <dgm:pt modelId="{CA97D534-1305-4A0D-9789-57A89056F432}" type="parTrans" cxnId="{9F0029CA-BDED-446C-A4A6-25D98525E2C7}">
      <dgm:prSet/>
      <dgm:spPr/>
      <dgm:t>
        <a:bodyPr/>
        <a:lstStyle/>
        <a:p>
          <a:endParaRPr lang="zh-CN" altLang="en-US"/>
        </a:p>
      </dgm:t>
    </dgm:pt>
    <dgm:pt modelId="{89613C5D-041A-4C39-A9BB-3D9A363777C3}" type="sibTrans" cxnId="{9F0029CA-BDED-446C-A4A6-25D98525E2C7}">
      <dgm:prSet/>
      <dgm:spPr/>
      <dgm:t>
        <a:bodyPr/>
        <a:lstStyle/>
        <a:p>
          <a:endParaRPr lang="zh-CN" altLang="en-US"/>
        </a:p>
      </dgm:t>
    </dgm:pt>
    <dgm:pt modelId="{9ECC6DD7-E6F5-4171-9D64-6E9C7B472A34}">
      <dgm:prSet/>
      <dgm:spPr/>
      <dgm:t>
        <a:bodyPr/>
        <a:lstStyle/>
        <a:p>
          <a:pPr rtl="0"/>
          <a:r>
            <a:rPr lang="en-US" dirty="0" smtClean="0">
              <a:solidFill>
                <a:srgbClr val="FF0000"/>
              </a:solidFill>
            </a:rPr>
            <a:t>SQL-to-Hadoop</a:t>
          </a:r>
          <a:r>
            <a:rPr lang="zh-CN" dirty="0" smtClean="0"/>
            <a:t>的缩写</a:t>
          </a:r>
          <a:endParaRPr lang="zh-CN" dirty="0"/>
        </a:p>
      </dgm:t>
    </dgm:pt>
    <dgm:pt modelId="{6D843B36-D8CB-4A1F-AF1C-57A22C2E8B81}" type="parTrans" cxnId="{E107354E-B2AA-4618-815F-7A67905B8D5F}">
      <dgm:prSet/>
      <dgm:spPr/>
      <dgm:t>
        <a:bodyPr/>
        <a:lstStyle/>
        <a:p>
          <a:endParaRPr lang="zh-CN" altLang="en-US"/>
        </a:p>
      </dgm:t>
    </dgm:pt>
    <dgm:pt modelId="{9AF6032B-08B5-4062-B01C-BFCD65FAD51A}" type="sibTrans" cxnId="{E107354E-B2AA-4618-815F-7A67905B8D5F}">
      <dgm:prSet/>
      <dgm:spPr/>
      <dgm:t>
        <a:bodyPr/>
        <a:lstStyle/>
        <a:p>
          <a:endParaRPr lang="zh-CN" altLang="en-US"/>
        </a:p>
      </dgm:t>
    </dgm:pt>
    <dgm:pt modelId="{D628FC0B-F421-460E-A150-2DFFEF9DDDAF}">
      <dgm:prSet/>
      <dgm:spPr/>
      <dgm:t>
        <a:bodyPr/>
        <a:lstStyle/>
        <a:p>
          <a:pPr rtl="0"/>
          <a:r>
            <a:rPr lang="zh-CN" dirty="0" smtClean="0"/>
            <a:t>目的</a:t>
          </a:r>
          <a:endParaRPr lang="zh-CN" dirty="0"/>
        </a:p>
      </dgm:t>
    </dgm:pt>
    <dgm:pt modelId="{62337437-A24A-45F5-A89F-6A32F9CFACFA}" type="parTrans" cxnId="{139FEB99-38D9-4443-84C2-D1F684249B0D}">
      <dgm:prSet/>
      <dgm:spPr/>
      <dgm:t>
        <a:bodyPr/>
        <a:lstStyle/>
        <a:p>
          <a:endParaRPr lang="zh-CN" altLang="en-US"/>
        </a:p>
      </dgm:t>
    </dgm:pt>
    <dgm:pt modelId="{5383BF02-0645-4B6D-972E-40C304738ADA}" type="sibTrans" cxnId="{139FEB99-38D9-4443-84C2-D1F684249B0D}">
      <dgm:prSet/>
      <dgm:spPr/>
      <dgm:t>
        <a:bodyPr/>
        <a:lstStyle/>
        <a:p>
          <a:endParaRPr lang="zh-CN" altLang="en-US"/>
        </a:p>
      </dgm:t>
    </dgm:pt>
    <dgm:pt modelId="{A51BC0F1-6510-42CE-AE59-CE51E1BE5EF0}">
      <dgm:prSet/>
      <dgm:spPr/>
      <dgm:t>
        <a:bodyPr/>
        <a:lstStyle/>
        <a:p>
          <a:pPr rtl="0"/>
          <a:r>
            <a:rPr lang="zh-CN" dirty="0" smtClean="0"/>
            <a:t>特征</a:t>
          </a:r>
          <a:endParaRPr lang="zh-CN" dirty="0"/>
        </a:p>
      </dgm:t>
    </dgm:pt>
    <dgm:pt modelId="{40B1FE08-D0F5-4189-A651-2D80208AC356}" type="parTrans" cxnId="{3C003C7A-8554-4305-869E-DE61395DBEA9}">
      <dgm:prSet/>
      <dgm:spPr/>
      <dgm:t>
        <a:bodyPr/>
        <a:lstStyle/>
        <a:p>
          <a:endParaRPr lang="zh-CN" altLang="en-US"/>
        </a:p>
      </dgm:t>
    </dgm:pt>
    <dgm:pt modelId="{3DBBACEC-BB76-4D30-9D0F-661C3307AC93}" type="sibTrans" cxnId="{3C003C7A-8554-4305-869E-DE61395DBEA9}">
      <dgm:prSet/>
      <dgm:spPr/>
      <dgm:t>
        <a:bodyPr/>
        <a:lstStyle/>
        <a:p>
          <a:endParaRPr lang="zh-CN" altLang="en-US"/>
        </a:p>
      </dgm:t>
    </dgm:pt>
    <dgm:pt modelId="{58944646-331F-4136-97A2-48218A843D4B}">
      <dgm:prSet/>
      <dgm:spPr/>
      <dgm:t>
        <a:bodyPr/>
        <a:lstStyle/>
        <a:p>
          <a:pPr rtl="0"/>
          <a:r>
            <a:rPr lang="zh-CN" smtClean="0"/>
            <a:t>可以将一个关系型数据库（</a:t>
          </a:r>
          <a:r>
            <a:rPr lang="en-US" smtClean="0"/>
            <a:t>Oracle ,Postgres</a:t>
          </a:r>
          <a:r>
            <a:rPr lang="zh-CN" smtClean="0"/>
            <a:t>等）中的数据导进到</a:t>
          </a:r>
          <a:r>
            <a:rPr lang="en-US" smtClean="0"/>
            <a:t>Hadoop</a:t>
          </a:r>
          <a:r>
            <a:rPr lang="zh-CN" smtClean="0"/>
            <a:t>的</a:t>
          </a:r>
          <a:r>
            <a:rPr lang="en-US" smtClean="0"/>
            <a:t>HDFS</a:t>
          </a:r>
          <a:r>
            <a:rPr lang="zh-CN" smtClean="0"/>
            <a:t>中，也可以将</a:t>
          </a:r>
          <a:r>
            <a:rPr lang="en-US" smtClean="0"/>
            <a:t>HDFS</a:t>
          </a:r>
          <a:r>
            <a:rPr lang="zh-CN" smtClean="0"/>
            <a:t>的数据导进到关系型数据库之中；</a:t>
          </a:r>
          <a:endParaRPr lang="zh-CN"/>
        </a:p>
      </dgm:t>
    </dgm:pt>
    <dgm:pt modelId="{9505A0C1-B53C-466D-AAC3-9571E89F1026}" type="parTrans" cxnId="{1E2A68BA-6B15-45DB-8EBA-8F1B7E21791B}">
      <dgm:prSet/>
      <dgm:spPr/>
      <dgm:t>
        <a:bodyPr/>
        <a:lstStyle/>
        <a:p>
          <a:endParaRPr lang="zh-CN" altLang="en-US"/>
        </a:p>
      </dgm:t>
    </dgm:pt>
    <dgm:pt modelId="{5E62F807-E9C6-42CB-A344-0783F9099FD6}" type="sibTrans" cxnId="{1E2A68BA-6B15-45DB-8EBA-8F1B7E21791B}">
      <dgm:prSet/>
      <dgm:spPr/>
      <dgm:t>
        <a:bodyPr/>
        <a:lstStyle/>
        <a:p>
          <a:endParaRPr lang="zh-CN" altLang="en-US"/>
        </a:p>
      </dgm:t>
    </dgm:pt>
    <dgm:pt modelId="{7EFA1ED8-D089-4445-A526-F88DC03707B1}">
      <dgm:prSet/>
      <dgm:spPr/>
      <dgm:t>
        <a:bodyPr/>
        <a:lstStyle/>
        <a:p>
          <a:pPr rtl="0"/>
          <a:r>
            <a:rPr lang="en-US" smtClean="0"/>
            <a:t>Sqoop</a:t>
          </a:r>
          <a:r>
            <a:rPr lang="zh-CN" smtClean="0"/>
            <a:t>数据的导入和导出的特色在于通过</a:t>
          </a:r>
          <a:r>
            <a:rPr lang="en-US" smtClean="0"/>
            <a:t>Hadoop</a:t>
          </a:r>
          <a:r>
            <a:rPr lang="zh-CN" smtClean="0"/>
            <a:t>的</a:t>
          </a:r>
          <a:r>
            <a:rPr lang="en-US" smtClean="0"/>
            <a:t>MapReduce</a:t>
          </a:r>
          <a:r>
            <a:rPr lang="zh-CN" smtClean="0"/>
            <a:t>把数据从关系型数据库中导入数据到</a:t>
          </a:r>
          <a:r>
            <a:rPr lang="en-US" smtClean="0"/>
            <a:t>HDFS</a:t>
          </a:r>
          <a:r>
            <a:rPr lang="zh-CN" smtClean="0"/>
            <a:t>，因此，它具备</a:t>
          </a:r>
          <a:r>
            <a:rPr lang="en-US" smtClean="0"/>
            <a:t>MapReduce</a:t>
          </a:r>
          <a:r>
            <a:rPr lang="zh-CN" smtClean="0"/>
            <a:t>的并行化和容错性。</a:t>
          </a:r>
          <a:endParaRPr lang="zh-CN"/>
        </a:p>
      </dgm:t>
    </dgm:pt>
    <dgm:pt modelId="{319F5879-8327-4144-8CB5-671AB9F3DF1F}" type="parTrans" cxnId="{2125B61F-6E6A-4D4D-BE35-E1659C766B76}">
      <dgm:prSet/>
      <dgm:spPr/>
      <dgm:t>
        <a:bodyPr/>
        <a:lstStyle/>
        <a:p>
          <a:endParaRPr lang="zh-CN" altLang="en-US"/>
        </a:p>
      </dgm:t>
    </dgm:pt>
    <dgm:pt modelId="{10E33F9D-AECC-4B64-A23C-3CF7B60ACBDB}" type="sibTrans" cxnId="{2125B61F-6E6A-4D4D-BE35-E1659C766B76}">
      <dgm:prSet/>
      <dgm:spPr/>
      <dgm:t>
        <a:bodyPr/>
        <a:lstStyle/>
        <a:p>
          <a:endParaRPr lang="zh-CN" altLang="en-US"/>
        </a:p>
      </dgm:t>
    </dgm:pt>
    <dgm:pt modelId="{A7F13CC4-4C8D-4F29-8806-A6A08CAE24E6}">
      <dgm:prSet/>
      <dgm:spPr/>
      <dgm:t>
        <a:bodyPr/>
        <a:lstStyle/>
        <a:p>
          <a:pPr rtl="0"/>
          <a:r>
            <a:rPr lang="zh-CN" dirty="0" smtClean="0"/>
            <a:t>在</a:t>
          </a:r>
          <a:r>
            <a:rPr lang="en-US" dirty="0" smtClean="0"/>
            <a:t>Hadoop(Hive)</a:t>
          </a:r>
          <a:r>
            <a:rPr lang="zh-CN" dirty="0" smtClean="0"/>
            <a:t>与传统的数据库</a:t>
          </a:r>
          <a:r>
            <a:rPr lang="en-US" dirty="0" smtClean="0"/>
            <a:t>(</a:t>
          </a:r>
          <a:r>
            <a:rPr lang="en-US" dirty="0" err="1" smtClean="0"/>
            <a:t>mysql</a:t>
          </a:r>
          <a:r>
            <a:rPr lang="zh-CN" dirty="0" smtClean="0"/>
            <a:t>、</a:t>
          </a:r>
          <a:r>
            <a:rPr lang="en-US" dirty="0" err="1" smtClean="0"/>
            <a:t>postgresql</a:t>
          </a:r>
          <a:r>
            <a:rPr lang="en-US" dirty="0" smtClean="0"/>
            <a:t>...)</a:t>
          </a:r>
          <a:r>
            <a:rPr lang="zh-CN" dirty="0" smtClean="0"/>
            <a:t>间进行数据的</a:t>
          </a:r>
          <a:r>
            <a:rPr lang="en-US" dirty="0" smtClean="0"/>
            <a:t>ETL</a:t>
          </a:r>
          <a:r>
            <a:rPr lang="zh-CN" dirty="0" smtClean="0"/>
            <a:t>操作</a:t>
          </a:r>
          <a:endParaRPr lang="zh-CN" dirty="0"/>
        </a:p>
      </dgm:t>
    </dgm:pt>
    <dgm:pt modelId="{D975959F-5365-48B9-907B-8D84A14F798F}" type="parTrans" cxnId="{B23331BA-33E3-44A5-990B-7EFA49D6418D}">
      <dgm:prSet/>
      <dgm:spPr/>
      <dgm:t>
        <a:bodyPr/>
        <a:lstStyle/>
        <a:p>
          <a:endParaRPr lang="zh-CN" altLang="en-US"/>
        </a:p>
      </dgm:t>
    </dgm:pt>
    <dgm:pt modelId="{50D0F85F-298C-4001-8291-E1A8F3EBCCE7}" type="sibTrans" cxnId="{B23331BA-33E3-44A5-990B-7EFA49D6418D}">
      <dgm:prSet/>
      <dgm:spPr/>
      <dgm:t>
        <a:bodyPr/>
        <a:lstStyle/>
        <a:p>
          <a:endParaRPr lang="zh-CN" altLang="en-US"/>
        </a:p>
      </dgm:t>
    </dgm:pt>
    <dgm:pt modelId="{0A4E41EF-38FB-42F2-A9C7-0AE70F11AC20}" type="pres">
      <dgm:prSet presAssocID="{CBD69527-5C88-4411-AFD7-5A55AA4E248A}" presName="Name0" presStyleCnt="0">
        <dgm:presLayoutVars>
          <dgm:dir/>
          <dgm:animLvl val="lvl"/>
          <dgm:resizeHandles val="exact"/>
        </dgm:presLayoutVars>
      </dgm:prSet>
      <dgm:spPr/>
      <dgm:t>
        <a:bodyPr/>
        <a:lstStyle/>
        <a:p>
          <a:endParaRPr lang="zh-CN" altLang="en-US"/>
        </a:p>
      </dgm:t>
    </dgm:pt>
    <dgm:pt modelId="{378F5463-2616-45D3-87E5-D17F290F661E}" type="pres">
      <dgm:prSet presAssocID="{897F26B1-4ACF-4EE3-8F2B-26495032B9E8}" presName="composite" presStyleCnt="0"/>
      <dgm:spPr/>
      <dgm:t>
        <a:bodyPr/>
        <a:lstStyle/>
        <a:p>
          <a:endParaRPr lang="zh-CN" altLang="en-US"/>
        </a:p>
      </dgm:t>
    </dgm:pt>
    <dgm:pt modelId="{FDCD65C0-3DD9-4712-9B58-F447F3C42EE4}" type="pres">
      <dgm:prSet presAssocID="{897F26B1-4ACF-4EE3-8F2B-26495032B9E8}" presName="parTx" presStyleLbl="alignNode1" presStyleIdx="0" presStyleCnt="2">
        <dgm:presLayoutVars>
          <dgm:chMax val="0"/>
          <dgm:chPref val="0"/>
          <dgm:bulletEnabled val="1"/>
        </dgm:presLayoutVars>
      </dgm:prSet>
      <dgm:spPr/>
      <dgm:t>
        <a:bodyPr/>
        <a:lstStyle/>
        <a:p>
          <a:endParaRPr lang="zh-CN" altLang="en-US"/>
        </a:p>
      </dgm:t>
    </dgm:pt>
    <dgm:pt modelId="{76466D8B-A586-4A35-948A-7C48443863C6}" type="pres">
      <dgm:prSet presAssocID="{897F26B1-4ACF-4EE3-8F2B-26495032B9E8}" presName="desTx" presStyleLbl="alignAccFollowNode1" presStyleIdx="0" presStyleCnt="2">
        <dgm:presLayoutVars>
          <dgm:bulletEnabled val="1"/>
        </dgm:presLayoutVars>
      </dgm:prSet>
      <dgm:spPr/>
      <dgm:t>
        <a:bodyPr/>
        <a:lstStyle/>
        <a:p>
          <a:endParaRPr lang="zh-CN" altLang="en-US"/>
        </a:p>
      </dgm:t>
    </dgm:pt>
    <dgm:pt modelId="{54C365ED-6E94-4656-870F-A3E96C8E00DE}" type="pres">
      <dgm:prSet presAssocID="{89613C5D-041A-4C39-A9BB-3D9A363777C3}" presName="space" presStyleCnt="0"/>
      <dgm:spPr/>
      <dgm:t>
        <a:bodyPr/>
        <a:lstStyle/>
        <a:p>
          <a:endParaRPr lang="zh-CN" altLang="en-US"/>
        </a:p>
      </dgm:t>
    </dgm:pt>
    <dgm:pt modelId="{6461292B-5EE0-437E-9F51-1070E562BA23}" type="pres">
      <dgm:prSet presAssocID="{A51BC0F1-6510-42CE-AE59-CE51E1BE5EF0}" presName="composite" presStyleCnt="0"/>
      <dgm:spPr/>
      <dgm:t>
        <a:bodyPr/>
        <a:lstStyle/>
        <a:p>
          <a:endParaRPr lang="zh-CN" altLang="en-US"/>
        </a:p>
      </dgm:t>
    </dgm:pt>
    <dgm:pt modelId="{46AA0200-2B31-4498-8A7B-4E2A5357E33D}" type="pres">
      <dgm:prSet presAssocID="{A51BC0F1-6510-42CE-AE59-CE51E1BE5EF0}" presName="parTx" presStyleLbl="alignNode1" presStyleIdx="1" presStyleCnt="2">
        <dgm:presLayoutVars>
          <dgm:chMax val="0"/>
          <dgm:chPref val="0"/>
          <dgm:bulletEnabled val="1"/>
        </dgm:presLayoutVars>
      </dgm:prSet>
      <dgm:spPr/>
      <dgm:t>
        <a:bodyPr/>
        <a:lstStyle/>
        <a:p>
          <a:endParaRPr lang="zh-CN" altLang="en-US"/>
        </a:p>
      </dgm:t>
    </dgm:pt>
    <dgm:pt modelId="{3FFAA7A7-4E45-40B7-A3ED-A4BB0BC92F0F}" type="pres">
      <dgm:prSet presAssocID="{A51BC0F1-6510-42CE-AE59-CE51E1BE5EF0}" presName="desTx" presStyleLbl="alignAccFollowNode1" presStyleIdx="1" presStyleCnt="2">
        <dgm:presLayoutVars>
          <dgm:bulletEnabled val="1"/>
        </dgm:presLayoutVars>
      </dgm:prSet>
      <dgm:spPr/>
      <dgm:t>
        <a:bodyPr/>
        <a:lstStyle/>
        <a:p>
          <a:endParaRPr lang="zh-CN" altLang="en-US"/>
        </a:p>
      </dgm:t>
    </dgm:pt>
  </dgm:ptLst>
  <dgm:cxnLst>
    <dgm:cxn modelId="{3BFBE0B3-A872-4648-9CEE-0B2318DB9D5E}" type="presOf" srcId="{D628FC0B-F421-460E-A150-2DFFEF9DDDAF}" destId="{76466D8B-A586-4A35-948A-7C48443863C6}" srcOrd="0" destOrd="1" presId="urn:microsoft.com/office/officeart/2005/8/layout/hList1"/>
    <dgm:cxn modelId="{E107354E-B2AA-4618-815F-7A67905B8D5F}" srcId="{897F26B1-4ACF-4EE3-8F2B-26495032B9E8}" destId="{9ECC6DD7-E6F5-4171-9D64-6E9C7B472A34}" srcOrd="0" destOrd="0" parTransId="{6D843B36-D8CB-4A1F-AF1C-57A22C2E8B81}" sibTransId="{9AF6032B-08B5-4062-B01C-BFCD65FAD51A}"/>
    <dgm:cxn modelId="{EF0001CA-D3FF-495D-AAB5-DF38A5C299F3}" type="presOf" srcId="{7EFA1ED8-D089-4445-A526-F88DC03707B1}" destId="{3FFAA7A7-4E45-40B7-A3ED-A4BB0BC92F0F}" srcOrd="0" destOrd="1" presId="urn:microsoft.com/office/officeart/2005/8/layout/hList1"/>
    <dgm:cxn modelId="{9F0029CA-BDED-446C-A4A6-25D98525E2C7}" srcId="{CBD69527-5C88-4411-AFD7-5A55AA4E248A}" destId="{897F26B1-4ACF-4EE3-8F2B-26495032B9E8}" srcOrd="0" destOrd="0" parTransId="{CA97D534-1305-4A0D-9789-57A89056F432}" sibTransId="{89613C5D-041A-4C39-A9BB-3D9A363777C3}"/>
    <dgm:cxn modelId="{B64D7A72-C852-4AEE-90E2-B33A3CDC459B}" type="presOf" srcId="{9ECC6DD7-E6F5-4171-9D64-6E9C7B472A34}" destId="{76466D8B-A586-4A35-948A-7C48443863C6}" srcOrd="0" destOrd="0" presId="urn:microsoft.com/office/officeart/2005/8/layout/hList1"/>
    <dgm:cxn modelId="{346117B0-C177-4B58-8387-749BF0FD8D30}" type="presOf" srcId="{A7F13CC4-4C8D-4F29-8806-A6A08CAE24E6}" destId="{76466D8B-A586-4A35-948A-7C48443863C6}" srcOrd="0" destOrd="2" presId="urn:microsoft.com/office/officeart/2005/8/layout/hList1"/>
    <dgm:cxn modelId="{08D7DC86-12BD-4E95-83F9-AC7FBB71CF6C}" type="presOf" srcId="{897F26B1-4ACF-4EE3-8F2B-26495032B9E8}" destId="{FDCD65C0-3DD9-4712-9B58-F447F3C42EE4}" srcOrd="0" destOrd="0" presId="urn:microsoft.com/office/officeart/2005/8/layout/hList1"/>
    <dgm:cxn modelId="{CA8FC82E-5629-46A8-A048-789720DCEF73}" type="presOf" srcId="{58944646-331F-4136-97A2-48218A843D4B}" destId="{3FFAA7A7-4E45-40B7-A3ED-A4BB0BC92F0F}" srcOrd="0" destOrd="0" presId="urn:microsoft.com/office/officeart/2005/8/layout/hList1"/>
    <dgm:cxn modelId="{2125B61F-6E6A-4D4D-BE35-E1659C766B76}" srcId="{A51BC0F1-6510-42CE-AE59-CE51E1BE5EF0}" destId="{7EFA1ED8-D089-4445-A526-F88DC03707B1}" srcOrd="1" destOrd="0" parTransId="{319F5879-8327-4144-8CB5-671AB9F3DF1F}" sibTransId="{10E33F9D-AECC-4B64-A23C-3CF7B60ACBDB}"/>
    <dgm:cxn modelId="{B23331BA-33E3-44A5-990B-7EFA49D6418D}" srcId="{D628FC0B-F421-460E-A150-2DFFEF9DDDAF}" destId="{A7F13CC4-4C8D-4F29-8806-A6A08CAE24E6}" srcOrd="0" destOrd="0" parTransId="{D975959F-5365-48B9-907B-8D84A14F798F}" sibTransId="{50D0F85F-298C-4001-8291-E1A8F3EBCCE7}"/>
    <dgm:cxn modelId="{7CB90B85-5197-4985-898C-701A658959D5}" type="presOf" srcId="{CBD69527-5C88-4411-AFD7-5A55AA4E248A}" destId="{0A4E41EF-38FB-42F2-A9C7-0AE70F11AC20}" srcOrd="0" destOrd="0" presId="urn:microsoft.com/office/officeart/2005/8/layout/hList1"/>
    <dgm:cxn modelId="{1E2A68BA-6B15-45DB-8EBA-8F1B7E21791B}" srcId="{A51BC0F1-6510-42CE-AE59-CE51E1BE5EF0}" destId="{58944646-331F-4136-97A2-48218A843D4B}" srcOrd="0" destOrd="0" parTransId="{9505A0C1-B53C-466D-AAC3-9571E89F1026}" sibTransId="{5E62F807-E9C6-42CB-A344-0783F9099FD6}"/>
    <dgm:cxn modelId="{3C003C7A-8554-4305-869E-DE61395DBEA9}" srcId="{CBD69527-5C88-4411-AFD7-5A55AA4E248A}" destId="{A51BC0F1-6510-42CE-AE59-CE51E1BE5EF0}" srcOrd="1" destOrd="0" parTransId="{40B1FE08-D0F5-4189-A651-2D80208AC356}" sibTransId="{3DBBACEC-BB76-4D30-9D0F-661C3307AC93}"/>
    <dgm:cxn modelId="{139FEB99-38D9-4443-84C2-D1F684249B0D}" srcId="{897F26B1-4ACF-4EE3-8F2B-26495032B9E8}" destId="{D628FC0B-F421-460E-A150-2DFFEF9DDDAF}" srcOrd="1" destOrd="0" parTransId="{62337437-A24A-45F5-A89F-6A32F9CFACFA}" sibTransId="{5383BF02-0645-4B6D-972E-40C304738ADA}"/>
    <dgm:cxn modelId="{5EFA6F39-1ADE-4AF6-89A8-88CF45815280}" type="presOf" srcId="{A51BC0F1-6510-42CE-AE59-CE51E1BE5EF0}" destId="{46AA0200-2B31-4498-8A7B-4E2A5357E33D}" srcOrd="0" destOrd="0" presId="urn:microsoft.com/office/officeart/2005/8/layout/hList1"/>
    <dgm:cxn modelId="{E94BEE30-F632-4053-9C17-DC339DD011FF}" type="presParOf" srcId="{0A4E41EF-38FB-42F2-A9C7-0AE70F11AC20}" destId="{378F5463-2616-45D3-87E5-D17F290F661E}" srcOrd="0" destOrd="0" presId="urn:microsoft.com/office/officeart/2005/8/layout/hList1"/>
    <dgm:cxn modelId="{A87D2F92-C8B4-4480-B439-A3ED0E902586}" type="presParOf" srcId="{378F5463-2616-45D3-87E5-D17F290F661E}" destId="{FDCD65C0-3DD9-4712-9B58-F447F3C42EE4}" srcOrd="0" destOrd="0" presId="urn:microsoft.com/office/officeart/2005/8/layout/hList1"/>
    <dgm:cxn modelId="{F62C97C3-16E0-4B5D-9719-3B41537CBF42}" type="presParOf" srcId="{378F5463-2616-45D3-87E5-D17F290F661E}" destId="{76466D8B-A586-4A35-948A-7C48443863C6}" srcOrd="1" destOrd="0" presId="urn:microsoft.com/office/officeart/2005/8/layout/hList1"/>
    <dgm:cxn modelId="{9DF16F9A-E41D-453D-BDE4-CC8EE232560E}" type="presParOf" srcId="{0A4E41EF-38FB-42F2-A9C7-0AE70F11AC20}" destId="{54C365ED-6E94-4656-870F-A3E96C8E00DE}" srcOrd="1" destOrd="0" presId="urn:microsoft.com/office/officeart/2005/8/layout/hList1"/>
    <dgm:cxn modelId="{6C243484-CE4E-4A41-9E01-63675E9FC947}" type="presParOf" srcId="{0A4E41EF-38FB-42F2-A9C7-0AE70F11AC20}" destId="{6461292B-5EE0-437E-9F51-1070E562BA23}" srcOrd="2" destOrd="0" presId="urn:microsoft.com/office/officeart/2005/8/layout/hList1"/>
    <dgm:cxn modelId="{290C78D4-1E85-4B85-B6B1-31E7794004FD}" type="presParOf" srcId="{6461292B-5EE0-437E-9F51-1070E562BA23}" destId="{46AA0200-2B31-4498-8A7B-4E2A5357E33D}" srcOrd="0" destOrd="0" presId="urn:microsoft.com/office/officeart/2005/8/layout/hList1"/>
    <dgm:cxn modelId="{F51D3753-4259-4487-B9C6-460ED97163AE}" type="presParOf" srcId="{6461292B-5EE0-437E-9F51-1070E562BA23}" destId="{3FFAA7A7-4E45-40B7-A3ED-A4BB0BC92F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59DF1D3-5A11-4F3E-B109-F372CE363C85}" type="doc">
      <dgm:prSet loTypeId="urn:microsoft.com/office/officeart/2009/3/layout/HorizontalOrganizationChart" loCatId="hierarchy" qsTypeId="urn:microsoft.com/office/officeart/2005/8/quickstyle/simple4" qsCatId="simple" csTypeId="urn:microsoft.com/office/officeart/2005/8/colors/colorful4" csCatId="colorful" phldr="1"/>
      <dgm:spPr/>
      <dgm:t>
        <a:bodyPr/>
        <a:lstStyle/>
        <a:p>
          <a:endParaRPr lang="zh-CN" altLang="en-US"/>
        </a:p>
      </dgm:t>
    </dgm:pt>
    <dgm:pt modelId="{F3EF0556-14EA-4D27-B765-0CC6344B8EF4}">
      <dgm:prSet custT="1"/>
      <dgm:spPr/>
      <dgm:t>
        <a:bodyPr/>
        <a:lstStyle/>
        <a:p>
          <a:pPr rtl="0"/>
          <a:r>
            <a:rPr lang="zh-CN" altLang="en-US" sz="1800" smtClean="0"/>
            <a:t>数据管理技术</a:t>
          </a:r>
          <a:endParaRPr lang="zh-CN" altLang="en-US" sz="1800"/>
        </a:p>
      </dgm:t>
    </dgm:pt>
    <dgm:pt modelId="{62641D8C-9580-4929-BBD7-B7E518C3622F}" type="parTrans" cxnId="{82EBB685-3F2A-4191-8B1A-6109262B1B1D}">
      <dgm:prSet/>
      <dgm:spPr/>
      <dgm:t>
        <a:bodyPr/>
        <a:lstStyle/>
        <a:p>
          <a:endParaRPr lang="zh-CN" altLang="en-US" sz="2000"/>
        </a:p>
      </dgm:t>
    </dgm:pt>
    <dgm:pt modelId="{11647EAE-99BB-4435-9D6C-5D73E0C126BE}" type="sibTrans" cxnId="{82EBB685-3F2A-4191-8B1A-6109262B1B1D}">
      <dgm:prSet/>
      <dgm:spPr/>
      <dgm:t>
        <a:bodyPr/>
        <a:lstStyle/>
        <a:p>
          <a:endParaRPr lang="zh-CN" altLang="en-US" sz="2000"/>
        </a:p>
      </dgm:t>
    </dgm:pt>
    <dgm:pt modelId="{822D68C9-8D0D-47C6-8005-6C29DBBC2332}">
      <dgm:prSet custT="1"/>
      <dgm:spPr/>
      <dgm:t>
        <a:bodyPr/>
        <a:lstStyle/>
        <a:p>
          <a:pPr rtl="0"/>
          <a:r>
            <a:rPr lang="zh-CN" altLang="en-US" sz="1800" dirty="0" smtClean="0"/>
            <a:t>传统</a:t>
          </a:r>
          <a:r>
            <a:rPr lang="en-US" altLang="zh-CN" sz="1800" dirty="0" smtClean="0"/>
            <a:t/>
          </a:r>
          <a:br>
            <a:rPr lang="en-US" altLang="zh-CN" sz="1800" dirty="0" smtClean="0"/>
          </a:br>
          <a:r>
            <a:rPr lang="zh-CN" altLang="en-US" sz="1800" dirty="0" smtClean="0"/>
            <a:t>数据管理技术</a:t>
          </a:r>
          <a:endParaRPr lang="zh-CN" altLang="en-US" sz="1800" dirty="0"/>
        </a:p>
      </dgm:t>
    </dgm:pt>
    <dgm:pt modelId="{23759D34-9C61-4669-A625-E68A416FAF93}" type="parTrans" cxnId="{8DE1EA25-1B13-409C-9499-C30D4C9B5019}">
      <dgm:prSet/>
      <dgm:spPr/>
      <dgm:t>
        <a:bodyPr/>
        <a:lstStyle/>
        <a:p>
          <a:endParaRPr lang="zh-CN" altLang="en-US" sz="2000"/>
        </a:p>
      </dgm:t>
    </dgm:pt>
    <dgm:pt modelId="{C2C58B72-B2F7-4E37-9B4B-2E2320373F8A}" type="sibTrans" cxnId="{8DE1EA25-1B13-409C-9499-C30D4C9B5019}">
      <dgm:prSet/>
      <dgm:spPr/>
      <dgm:t>
        <a:bodyPr/>
        <a:lstStyle/>
        <a:p>
          <a:endParaRPr lang="zh-CN" altLang="en-US" sz="2000"/>
        </a:p>
      </dgm:t>
    </dgm:pt>
    <dgm:pt modelId="{7F106797-F0C9-4032-B1DF-6AFBD0E8D216}">
      <dgm:prSet custT="1"/>
      <dgm:spPr/>
      <dgm:t>
        <a:bodyPr/>
        <a:lstStyle/>
        <a:p>
          <a:pPr rtl="0"/>
          <a:r>
            <a:rPr lang="zh-CN" altLang="en-US" sz="1800" smtClean="0"/>
            <a:t>数据库</a:t>
          </a:r>
          <a:endParaRPr lang="zh-CN" altLang="en-US" sz="1800"/>
        </a:p>
      </dgm:t>
    </dgm:pt>
    <dgm:pt modelId="{6DEEFA63-9061-45C1-979E-D35F9675C70E}" type="parTrans" cxnId="{4623E66F-FC02-4449-A22F-5FA1CB427D78}">
      <dgm:prSet/>
      <dgm:spPr/>
      <dgm:t>
        <a:bodyPr/>
        <a:lstStyle/>
        <a:p>
          <a:endParaRPr lang="zh-CN" altLang="en-US" sz="2000"/>
        </a:p>
      </dgm:t>
    </dgm:pt>
    <dgm:pt modelId="{6C282A8E-A74F-4E19-9EC9-A73BBF5C0E22}" type="sibTrans" cxnId="{4623E66F-FC02-4449-A22F-5FA1CB427D78}">
      <dgm:prSet/>
      <dgm:spPr/>
      <dgm:t>
        <a:bodyPr/>
        <a:lstStyle/>
        <a:p>
          <a:endParaRPr lang="zh-CN" altLang="en-US" sz="2000"/>
        </a:p>
      </dgm:t>
    </dgm:pt>
    <dgm:pt modelId="{DD41DB2E-C3CE-4B56-A405-A277986BC17B}">
      <dgm:prSet custT="1"/>
      <dgm:spPr/>
      <dgm:t>
        <a:bodyPr/>
        <a:lstStyle/>
        <a:p>
          <a:pPr rtl="0"/>
          <a:r>
            <a:rPr lang="zh-CN" altLang="en-US" sz="1800" smtClean="0"/>
            <a:t>关系数据库*</a:t>
          </a:r>
          <a:endParaRPr lang="zh-CN" altLang="en-US" sz="1800"/>
        </a:p>
      </dgm:t>
    </dgm:pt>
    <dgm:pt modelId="{E380B455-9DFB-45B4-ADA5-256D395B462C}" type="parTrans" cxnId="{F28FBF10-58D4-4CE8-8E3B-BFABAD2C0E4B}">
      <dgm:prSet/>
      <dgm:spPr/>
      <dgm:t>
        <a:bodyPr/>
        <a:lstStyle/>
        <a:p>
          <a:endParaRPr lang="zh-CN" altLang="en-US" sz="2000"/>
        </a:p>
      </dgm:t>
    </dgm:pt>
    <dgm:pt modelId="{E4599A6A-8611-4CEC-BDBF-9080C33D1D76}" type="sibTrans" cxnId="{F28FBF10-58D4-4CE8-8E3B-BFABAD2C0E4B}">
      <dgm:prSet/>
      <dgm:spPr/>
      <dgm:t>
        <a:bodyPr/>
        <a:lstStyle/>
        <a:p>
          <a:endParaRPr lang="zh-CN" altLang="en-US" sz="2000"/>
        </a:p>
      </dgm:t>
    </dgm:pt>
    <dgm:pt modelId="{D02EFB4F-8F48-4551-BAAA-05DE8CFC9AFA}">
      <dgm:prSet custT="1"/>
      <dgm:spPr/>
      <dgm:t>
        <a:bodyPr/>
        <a:lstStyle/>
        <a:p>
          <a:pPr rtl="0"/>
          <a:r>
            <a:rPr lang="zh-CN" altLang="en-US" sz="1800" smtClean="0"/>
            <a:t>层次数据库</a:t>
          </a:r>
          <a:endParaRPr lang="zh-CN" altLang="en-US" sz="1800"/>
        </a:p>
      </dgm:t>
    </dgm:pt>
    <dgm:pt modelId="{EE951652-3A95-4BB4-81F6-9037B894A502}" type="parTrans" cxnId="{B1BD7B84-EE05-4EE4-8A4F-32B95682E9D3}">
      <dgm:prSet/>
      <dgm:spPr/>
      <dgm:t>
        <a:bodyPr/>
        <a:lstStyle/>
        <a:p>
          <a:endParaRPr lang="zh-CN" altLang="en-US" sz="2000"/>
        </a:p>
      </dgm:t>
    </dgm:pt>
    <dgm:pt modelId="{4D40C670-2001-4726-8158-1BA18144B938}" type="sibTrans" cxnId="{B1BD7B84-EE05-4EE4-8A4F-32B95682E9D3}">
      <dgm:prSet/>
      <dgm:spPr/>
      <dgm:t>
        <a:bodyPr/>
        <a:lstStyle/>
        <a:p>
          <a:endParaRPr lang="zh-CN" altLang="en-US" sz="2000"/>
        </a:p>
      </dgm:t>
    </dgm:pt>
    <dgm:pt modelId="{9CCF5B9B-F651-459C-9E50-4D70067DD0AF}">
      <dgm:prSet custT="1"/>
      <dgm:spPr/>
      <dgm:t>
        <a:bodyPr/>
        <a:lstStyle/>
        <a:p>
          <a:pPr rtl="0"/>
          <a:r>
            <a:rPr lang="zh-CN" altLang="en-US" sz="1800" smtClean="0"/>
            <a:t>网状数据库</a:t>
          </a:r>
          <a:endParaRPr lang="zh-CN" altLang="en-US" sz="1800"/>
        </a:p>
      </dgm:t>
    </dgm:pt>
    <dgm:pt modelId="{653BD46B-41C8-4878-ABDE-549AF737310B}" type="parTrans" cxnId="{B487DCFE-62AD-472A-8355-87F5A7E41D7A}">
      <dgm:prSet/>
      <dgm:spPr/>
      <dgm:t>
        <a:bodyPr/>
        <a:lstStyle/>
        <a:p>
          <a:endParaRPr lang="zh-CN" altLang="en-US" sz="2000"/>
        </a:p>
      </dgm:t>
    </dgm:pt>
    <dgm:pt modelId="{FE701F2B-8B19-482E-848E-35AD16451055}" type="sibTrans" cxnId="{B487DCFE-62AD-472A-8355-87F5A7E41D7A}">
      <dgm:prSet/>
      <dgm:spPr/>
      <dgm:t>
        <a:bodyPr/>
        <a:lstStyle/>
        <a:p>
          <a:endParaRPr lang="zh-CN" altLang="en-US" sz="2000"/>
        </a:p>
      </dgm:t>
    </dgm:pt>
    <dgm:pt modelId="{AADE0531-C80B-4F83-BF2C-BCEC9A9E080C}">
      <dgm:prSet custT="1"/>
      <dgm:spPr/>
      <dgm:t>
        <a:bodyPr/>
        <a:lstStyle/>
        <a:p>
          <a:pPr rtl="0"/>
          <a:r>
            <a:rPr lang="zh-CN" altLang="en-US" sz="1800" dirty="0" smtClean="0"/>
            <a:t>面向对象数据库</a:t>
          </a:r>
          <a:endParaRPr lang="zh-CN" altLang="en-US" sz="1800" dirty="0"/>
        </a:p>
      </dgm:t>
    </dgm:pt>
    <dgm:pt modelId="{284F8423-2BDF-4749-9683-CDCB3BE81FB4}" type="parTrans" cxnId="{79BA7909-A20A-4FF6-833E-8BFC5F0413EE}">
      <dgm:prSet/>
      <dgm:spPr/>
      <dgm:t>
        <a:bodyPr/>
        <a:lstStyle/>
        <a:p>
          <a:endParaRPr lang="zh-CN" altLang="en-US" sz="2000"/>
        </a:p>
      </dgm:t>
    </dgm:pt>
    <dgm:pt modelId="{A7E93B1B-CC69-4D60-AEAA-63E5E1ECEEF5}" type="sibTrans" cxnId="{79BA7909-A20A-4FF6-833E-8BFC5F0413EE}">
      <dgm:prSet/>
      <dgm:spPr/>
      <dgm:t>
        <a:bodyPr/>
        <a:lstStyle/>
        <a:p>
          <a:endParaRPr lang="zh-CN" altLang="en-US" sz="2000"/>
        </a:p>
      </dgm:t>
    </dgm:pt>
    <dgm:pt modelId="{6E4DD7B4-65FE-49F2-8DF7-BA800A62AE80}">
      <dgm:prSet custT="1"/>
      <dgm:spPr/>
      <dgm:t>
        <a:bodyPr/>
        <a:lstStyle/>
        <a:p>
          <a:pPr rtl="0"/>
          <a:r>
            <a:rPr lang="en-US" sz="1800" dirty="0" smtClean="0"/>
            <a:t>XML</a:t>
          </a:r>
          <a:r>
            <a:rPr lang="zh-CN" sz="1800" dirty="0" smtClean="0"/>
            <a:t>数据库</a:t>
          </a:r>
          <a:endParaRPr lang="zh-CN" sz="1800" dirty="0"/>
        </a:p>
      </dgm:t>
    </dgm:pt>
    <dgm:pt modelId="{31181456-35BB-43CA-847B-678A6ACDA177}" type="parTrans" cxnId="{F77DC0C8-E45A-4227-B536-10A197E53490}">
      <dgm:prSet/>
      <dgm:spPr/>
      <dgm:t>
        <a:bodyPr/>
        <a:lstStyle/>
        <a:p>
          <a:endParaRPr lang="zh-CN" altLang="en-US" sz="2000"/>
        </a:p>
      </dgm:t>
    </dgm:pt>
    <dgm:pt modelId="{362D2632-929D-4BA5-822D-9718D9493A7D}" type="sibTrans" cxnId="{F77DC0C8-E45A-4227-B536-10A197E53490}">
      <dgm:prSet/>
      <dgm:spPr/>
      <dgm:t>
        <a:bodyPr/>
        <a:lstStyle/>
        <a:p>
          <a:endParaRPr lang="zh-CN" altLang="en-US" sz="2000"/>
        </a:p>
      </dgm:t>
    </dgm:pt>
    <dgm:pt modelId="{3F72A679-227D-49E5-A904-24426A73F894}">
      <dgm:prSet custT="1"/>
      <dgm:spPr/>
      <dgm:t>
        <a:bodyPr/>
        <a:lstStyle/>
        <a:p>
          <a:pPr rtl="0"/>
          <a:r>
            <a:rPr lang="zh-CN" altLang="en-US" sz="1800" smtClean="0"/>
            <a:t>数据仓库</a:t>
          </a:r>
          <a:endParaRPr lang="zh-CN" altLang="en-US" sz="1800"/>
        </a:p>
      </dgm:t>
    </dgm:pt>
    <dgm:pt modelId="{1C5EB9FF-5047-426B-8C27-7DB54D01B797}" type="parTrans" cxnId="{26AA3FB3-60AF-4AAF-A564-BFE3DA74984B}">
      <dgm:prSet/>
      <dgm:spPr/>
      <dgm:t>
        <a:bodyPr/>
        <a:lstStyle/>
        <a:p>
          <a:endParaRPr lang="zh-CN" altLang="en-US" sz="2000"/>
        </a:p>
      </dgm:t>
    </dgm:pt>
    <dgm:pt modelId="{18E53647-3E4B-4A7A-A873-2F40101B05CF}" type="sibTrans" cxnId="{26AA3FB3-60AF-4AAF-A564-BFE3DA74984B}">
      <dgm:prSet/>
      <dgm:spPr/>
      <dgm:t>
        <a:bodyPr/>
        <a:lstStyle/>
        <a:p>
          <a:endParaRPr lang="zh-CN" altLang="en-US" sz="2000"/>
        </a:p>
      </dgm:t>
    </dgm:pt>
    <dgm:pt modelId="{FF3E8867-BF23-4C6F-B047-4BA46C804508}">
      <dgm:prSet custT="1"/>
      <dgm:spPr/>
      <dgm:t>
        <a:bodyPr/>
        <a:lstStyle/>
        <a:p>
          <a:pPr rtl="0"/>
          <a:r>
            <a:rPr lang="zh-CN" altLang="en-US" sz="1800" smtClean="0"/>
            <a:t>文件系统</a:t>
          </a:r>
          <a:endParaRPr lang="zh-CN" altLang="en-US" sz="1800"/>
        </a:p>
      </dgm:t>
    </dgm:pt>
    <dgm:pt modelId="{A9F06AF0-A4B1-4631-BB8F-750B89AB138D}" type="parTrans" cxnId="{AE130A72-A1AF-4ED4-A96E-E7B78E74F2DB}">
      <dgm:prSet/>
      <dgm:spPr/>
      <dgm:t>
        <a:bodyPr/>
        <a:lstStyle/>
        <a:p>
          <a:endParaRPr lang="zh-CN" altLang="en-US" sz="2000"/>
        </a:p>
      </dgm:t>
    </dgm:pt>
    <dgm:pt modelId="{504C9683-9E9F-4009-AE39-1D31BB5DEB2C}" type="sibTrans" cxnId="{AE130A72-A1AF-4ED4-A96E-E7B78E74F2DB}">
      <dgm:prSet/>
      <dgm:spPr/>
      <dgm:t>
        <a:bodyPr/>
        <a:lstStyle/>
        <a:p>
          <a:endParaRPr lang="zh-CN" altLang="en-US" sz="2000"/>
        </a:p>
      </dgm:t>
    </dgm:pt>
    <dgm:pt modelId="{81B37B7F-4A9E-4BA7-8523-2A07846FCFC5}">
      <dgm:prSet custT="1"/>
      <dgm:spPr/>
      <dgm:t>
        <a:bodyPr/>
        <a:lstStyle/>
        <a:p>
          <a:pPr rtl="0"/>
          <a:r>
            <a:rPr lang="zh-CN" altLang="en-US" sz="1800" dirty="0" smtClean="0"/>
            <a:t>新兴</a:t>
          </a:r>
          <a:r>
            <a:rPr lang="en-US" altLang="zh-CN" sz="1800" dirty="0" smtClean="0"/>
            <a:t/>
          </a:r>
          <a:br>
            <a:rPr lang="en-US" altLang="zh-CN" sz="1800" dirty="0" smtClean="0"/>
          </a:br>
          <a:r>
            <a:rPr lang="zh-CN" altLang="en-US" sz="1800" dirty="0" smtClean="0"/>
            <a:t>数据管理技术</a:t>
          </a:r>
          <a:endParaRPr lang="zh-CN" altLang="en-US" sz="1800" dirty="0"/>
        </a:p>
      </dgm:t>
    </dgm:pt>
    <dgm:pt modelId="{CB668BF1-BA7D-4DA8-87BD-AAD493330852}" type="parTrans" cxnId="{AE8BB914-3EF9-45A6-BF9B-145375E35203}">
      <dgm:prSet/>
      <dgm:spPr/>
      <dgm:t>
        <a:bodyPr/>
        <a:lstStyle/>
        <a:p>
          <a:endParaRPr lang="zh-CN" altLang="en-US" sz="2000"/>
        </a:p>
      </dgm:t>
    </dgm:pt>
    <dgm:pt modelId="{9EA496B1-C612-4CDB-AC29-ED1F1920067C}" type="sibTrans" cxnId="{AE8BB914-3EF9-45A6-BF9B-145375E35203}">
      <dgm:prSet/>
      <dgm:spPr/>
      <dgm:t>
        <a:bodyPr/>
        <a:lstStyle/>
        <a:p>
          <a:endParaRPr lang="zh-CN" altLang="en-US" sz="2000"/>
        </a:p>
      </dgm:t>
    </dgm:pt>
    <dgm:pt modelId="{41ECAC8D-D5E0-4662-8B06-1D300417BF6B}">
      <dgm:prSet custT="1"/>
      <dgm:spPr/>
      <dgm:t>
        <a:bodyPr/>
        <a:lstStyle/>
        <a:p>
          <a:pPr rtl="0"/>
          <a:r>
            <a:rPr lang="en-US" sz="1800" smtClean="0"/>
            <a:t>NoSQL</a:t>
          </a:r>
          <a:endParaRPr lang="zh-CN" sz="1800"/>
        </a:p>
      </dgm:t>
    </dgm:pt>
    <dgm:pt modelId="{5E7B1D2E-D5E5-4225-BC47-FF8150E5FDA9}" type="parTrans" cxnId="{7CE51D40-E6A6-45E2-A050-50DB0309A2A8}">
      <dgm:prSet/>
      <dgm:spPr/>
      <dgm:t>
        <a:bodyPr/>
        <a:lstStyle/>
        <a:p>
          <a:endParaRPr lang="zh-CN" altLang="en-US" sz="2000"/>
        </a:p>
      </dgm:t>
    </dgm:pt>
    <dgm:pt modelId="{C0007D3F-9B30-43FF-BCBE-198D302269CB}" type="sibTrans" cxnId="{7CE51D40-E6A6-45E2-A050-50DB0309A2A8}">
      <dgm:prSet/>
      <dgm:spPr/>
      <dgm:t>
        <a:bodyPr/>
        <a:lstStyle/>
        <a:p>
          <a:endParaRPr lang="zh-CN" altLang="en-US" sz="2000"/>
        </a:p>
      </dgm:t>
    </dgm:pt>
    <dgm:pt modelId="{43EDE8E7-76D0-42C4-AA3D-6EB4DCC5990B}">
      <dgm:prSet custT="1"/>
      <dgm:spPr/>
      <dgm:t>
        <a:bodyPr/>
        <a:lstStyle/>
        <a:p>
          <a:pPr rtl="0"/>
          <a:r>
            <a:rPr lang="zh-CN" altLang="en-US" sz="1800" dirty="0" smtClean="0"/>
            <a:t>关系云</a:t>
          </a:r>
          <a:endParaRPr lang="zh-CN" altLang="en-US" sz="1800" dirty="0"/>
        </a:p>
      </dgm:t>
    </dgm:pt>
    <dgm:pt modelId="{3C6EEAB3-4E65-454B-A744-157F2E20DED5}" type="parTrans" cxnId="{37FB698F-A242-45CC-BCAD-0602BFC19F06}">
      <dgm:prSet/>
      <dgm:spPr/>
      <dgm:t>
        <a:bodyPr/>
        <a:lstStyle/>
        <a:p>
          <a:endParaRPr lang="zh-CN" altLang="en-US" sz="2000"/>
        </a:p>
      </dgm:t>
    </dgm:pt>
    <dgm:pt modelId="{C7878DC6-F727-4E1B-A725-DCA9661159AD}" type="sibTrans" cxnId="{37FB698F-A242-45CC-BCAD-0602BFC19F06}">
      <dgm:prSet/>
      <dgm:spPr/>
      <dgm:t>
        <a:bodyPr/>
        <a:lstStyle/>
        <a:p>
          <a:endParaRPr lang="zh-CN" altLang="en-US" sz="2000"/>
        </a:p>
      </dgm:t>
    </dgm:pt>
    <dgm:pt modelId="{960B9CEF-7BE5-4265-9F96-381BF3BE6803}">
      <dgm:prSet custT="1"/>
      <dgm:spPr/>
      <dgm:t>
        <a:bodyPr/>
        <a:lstStyle/>
        <a:p>
          <a:pPr rtl="0"/>
          <a:r>
            <a:rPr lang="en-US" altLang="zh-CN" sz="1800" dirty="0" err="1" smtClean="0"/>
            <a:t>NewSQL</a:t>
          </a:r>
          <a:endParaRPr lang="zh-CN" altLang="en-US" sz="1800" dirty="0"/>
        </a:p>
      </dgm:t>
    </dgm:pt>
    <dgm:pt modelId="{D85CF39E-1851-4ECF-9829-A63B15760BF4}" type="parTrans" cxnId="{C76CB5E7-B1D9-4BD6-9A47-CB4E4A0D441E}">
      <dgm:prSet/>
      <dgm:spPr/>
      <dgm:t>
        <a:bodyPr/>
        <a:lstStyle/>
        <a:p>
          <a:endParaRPr lang="zh-CN" altLang="en-US"/>
        </a:p>
      </dgm:t>
    </dgm:pt>
    <dgm:pt modelId="{837F2D37-6353-4FE5-AB90-7FE0AAA90748}" type="sibTrans" cxnId="{C76CB5E7-B1D9-4BD6-9A47-CB4E4A0D441E}">
      <dgm:prSet/>
      <dgm:spPr/>
      <dgm:t>
        <a:bodyPr/>
        <a:lstStyle/>
        <a:p>
          <a:endParaRPr lang="zh-CN" altLang="en-US"/>
        </a:p>
      </dgm:t>
    </dgm:pt>
    <dgm:pt modelId="{80AE54AA-5BF5-4348-878B-B82C3031AE33}" type="pres">
      <dgm:prSet presAssocID="{B59DF1D3-5A11-4F3E-B109-F372CE363C85}" presName="hierChild1" presStyleCnt="0">
        <dgm:presLayoutVars>
          <dgm:orgChart val="1"/>
          <dgm:chPref val="1"/>
          <dgm:dir/>
          <dgm:animOne val="branch"/>
          <dgm:animLvl val="lvl"/>
          <dgm:resizeHandles/>
        </dgm:presLayoutVars>
      </dgm:prSet>
      <dgm:spPr/>
      <dgm:t>
        <a:bodyPr/>
        <a:lstStyle/>
        <a:p>
          <a:endParaRPr lang="zh-CN" altLang="en-US"/>
        </a:p>
      </dgm:t>
    </dgm:pt>
    <dgm:pt modelId="{7EFD119F-DF58-4641-9C49-066A1C8865CA}" type="pres">
      <dgm:prSet presAssocID="{F3EF0556-14EA-4D27-B765-0CC6344B8EF4}" presName="hierRoot1" presStyleCnt="0">
        <dgm:presLayoutVars>
          <dgm:hierBranch val="init"/>
        </dgm:presLayoutVars>
      </dgm:prSet>
      <dgm:spPr/>
      <dgm:t>
        <a:bodyPr/>
        <a:lstStyle/>
        <a:p>
          <a:endParaRPr lang="zh-CN" altLang="en-US"/>
        </a:p>
      </dgm:t>
    </dgm:pt>
    <dgm:pt modelId="{E498BA70-242E-4FDB-9A89-5CFAC3C9D15B}" type="pres">
      <dgm:prSet presAssocID="{F3EF0556-14EA-4D27-B765-0CC6344B8EF4}" presName="rootComposite1" presStyleCnt="0"/>
      <dgm:spPr/>
      <dgm:t>
        <a:bodyPr/>
        <a:lstStyle/>
        <a:p>
          <a:endParaRPr lang="zh-CN" altLang="en-US"/>
        </a:p>
      </dgm:t>
    </dgm:pt>
    <dgm:pt modelId="{E84AC741-14C4-48DD-9368-C387163F8395}" type="pres">
      <dgm:prSet presAssocID="{F3EF0556-14EA-4D27-B765-0CC6344B8EF4}" presName="rootText1" presStyleLbl="node0" presStyleIdx="0" presStyleCnt="1">
        <dgm:presLayoutVars>
          <dgm:chPref val="3"/>
        </dgm:presLayoutVars>
      </dgm:prSet>
      <dgm:spPr/>
      <dgm:t>
        <a:bodyPr/>
        <a:lstStyle/>
        <a:p>
          <a:endParaRPr lang="zh-CN" altLang="en-US"/>
        </a:p>
      </dgm:t>
    </dgm:pt>
    <dgm:pt modelId="{C8CF5BC0-E5B7-4F60-B373-5F638609AC67}" type="pres">
      <dgm:prSet presAssocID="{F3EF0556-14EA-4D27-B765-0CC6344B8EF4}" presName="rootConnector1" presStyleLbl="node1" presStyleIdx="0" presStyleCnt="0"/>
      <dgm:spPr/>
      <dgm:t>
        <a:bodyPr/>
        <a:lstStyle/>
        <a:p>
          <a:endParaRPr lang="zh-CN" altLang="en-US"/>
        </a:p>
      </dgm:t>
    </dgm:pt>
    <dgm:pt modelId="{BB14767D-8270-43A2-B5E4-8C87504C3334}" type="pres">
      <dgm:prSet presAssocID="{F3EF0556-14EA-4D27-B765-0CC6344B8EF4}" presName="hierChild2" presStyleCnt="0"/>
      <dgm:spPr/>
      <dgm:t>
        <a:bodyPr/>
        <a:lstStyle/>
        <a:p>
          <a:endParaRPr lang="zh-CN" altLang="en-US"/>
        </a:p>
      </dgm:t>
    </dgm:pt>
    <dgm:pt modelId="{F0CDB504-668F-4B59-BAE5-0C9012821221}" type="pres">
      <dgm:prSet presAssocID="{23759D34-9C61-4669-A625-E68A416FAF93}" presName="Name64" presStyleLbl="parChTrans1D2" presStyleIdx="0" presStyleCnt="2"/>
      <dgm:spPr/>
      <dgm:t>
        <a:bodyPr/>
        <a:lstStyle/>
        <a:p>
          <a:endParaRPr lang="zh-CN" altLang="en-US"/>
        </a:p>
      </dgm:t>
    </dgm:pt>
    <dgm:pt modelId="{1B3CE7A1-B0D0-4F74-AA93-AC235499285E}" type="pres">
      <dgm:prSet presAssocID="{822D68C9-8D0D-47C6-8005-6C29DBBC2332}" presName="hierRoot2" presStyleCnt="0">
        <dgm:presLayoutVars>
          <dgm:hierBranch val="init"/>
        </dgm:presLayoutVars>
      </dgm:prSet>
      <dgm:spPr/>
      <dgm:t>
        <a:bodyPr/>
        <a:lstStyle/>
        <a:p>
          <a:endParaRPr lang="zh-CN" altLang="en-US"/>
        </a:p>
      </dgm:t>
    </dgm:pt>
    <dgm:pt modelId="{EFD5AFA7-7B1F-461A-BC16-625216926C1F}" type="pres">
      <dgm:prSet presAssocID="{822D68C9-8D0D-47C6-8005-6C29DBBC2332}" presName="rootComposite" presStyleCnt="0"/>
      <dgm:spPr/>
      <dgm:t>
        <a:bodyPr/>
        <a:lstStyle/>
        <a:p>
          <a:endParaRPr lang="zh-CN" altLang="en-US"/>
        </a:p>
      </dgm:t>
    </dgm:pt>
    <dgm:pt modelId="{28B78C58-6BFA-4FA8-91DF-0F9DDF655F78}" type="pres">
      <dgm:prSet presAssocID="{822D68C9-8D0D-47C6-8005-6C29DBBC2332}" presName="rootText" presStyleLbl="node2" presStyleIdx="0" presStyleCnt="2">
        <dgm:presLayoutVars>
          <dgm:chPref val="3"/>
        </dgm:presLayoutVars>
      </dgm:prSet>
      <dgm:spPr/>
      <dgm:t>
        <a:bodyPr/>
        <a:lstStyle/>
        <a:p>
          <a:endParaRPr lang="zh-CN" altLang="en-US"/>
        </a:p>
      </dgm:t>
    </dgm:pt>
    <dgm:pt modelId="{89443E58-90DE-4A96-B136-2684F6A0AA5C}" type="pres">
      <dgm:prSet presAssocID="{822D68C9-8D0D-47C6-8005-6C29DBBC2332}" presName="rootConnector" presStyleLbl="node2" presStyleIdx="0" presStyleCnt="2"/>
      <dgm:spPr/>
      <dgm:t>
        <a:bodyPr/>
        <a:lstStyle/>
        <a:p>
          <a:endParaRPr lang="zh-CN" altLang="en-US"/>
        </a:p>
      </dgm:t>
    </dgm:pt>
    <dgm:pt modelId="{9419239C-C8B1-44CC-A6F3-13D6C4DCC373}" type="pres">
      <dgm:prSet presAssocID="{822D68C9-8D0D-47C6-8005-6C29DBBC2332}" presName="hierChild4" presStyleCnt="0"/>
      <dgm:spPr/>
      <dgm:t>
        <a:bodyPr/>
        <a:lstStyle/>
        <a:p>
          <a:endParaRPr lang="zh-CN" altLang="en-US"/>
        </a:p>
      </dgm:t>
    </dgm:pt>
    <dgm:pt modelId="{BB083340-D08E-4BB3-AAEC-29082D05B098}" type="pres">
      <dgm:prSet presAssocID="{6DEEFA63-9061-45C1-979E-D35F9675C70E}" presName="Name64" presStyleLbl="parChTrans1D3" presStyleIdx="0" presStyleCnt="6"/>
      <dgm:spPr/>
      <dgm:t>
        <a:bodyPr/>
        <a:lstStyle/>
        <a:p>
          <a:endParaRPr lang="zh-CN" altLang="en-US"/>
        </a:p>
      </dgm:t>
    </dgm:pt>
    <dgm:pt modelId="{EEC46B2E-CD72-4707-B0BC-E834B1B25310}" type="pres">
      <dgm:prSet presAssocID="{7F106797-F0C9-4032-B1DF-6AFBD0E8D216}" presName="hierRoot2" presStyleCnt="0">
        <dgm:presLayoutVars>
          <dgm:hierBranch val="init"/>
        </dgm:presLayoutVars>
      </dgm:prSet>
      <dgm:spPr/>
      <dgm:t>
        <a:bodyPr/>
        <a:lstStyle/>
        <a:p>
          <a:endParaRPr lang="zh-CN" altLang="en-US"/>
        </a:p>
      </dgm:t>
    </dgm:pt>
    <dgm:pt modelId="{EB6BF15C-965D-4661-BE63-4B9DE3947595}" type="pres">
      <dgm:prSet presAssocID="{7F106797-F0C9-4032-B1DF-6AFBD0E8D216}" presName="rootComposite" presStyleCnt="0"/>
      <dgm:spPr/>
      <dgm:t>
        <a:bodyPr/>
        <a:lstStyle/>
        <a:p>
          <a:endParaRPr lang="zh-CN" altLang="en-US"/>
        </a:p>
      </dgm:t>
    </dgm:pt>
    <dgm:pt modelId="{5CAC9E07-481C-4D2A-9424-7674393C548A}" type="pres">
      <dgm:prSet presAssocID="{7F106797-F0C9-4032-B1DF-6AFBD0E8D216}" presName="rootText" presStyleLbl="node3" presStyleIdx="0" presStyleCnt="6">
        <dgm:presLayoutVars>
          <dgm:chPref val="3"/>
        </dgm:presLayoutVars>
      </dgm:prSet>
      <dgm:spPr/>
      <dgm:t>
        <a:bodyPr/>
        <a:lstStyle/>
        <a:p>
          <a:endParaRPr lang="zh-CN" altLang="en-US"/>
        </a:p>
      </dgm:t>
    </dgm:pt>
    <dgm:pt modelId="{80D08E1C-986D-4A0E-BEE1-221A850EC7D1}" type="pres">
      <dgm:prSet presAssocID="{7F106797-F0C9-4032-B1DF-6AFBD0E8D216}" presName="rootConnector" presStyleLbl="node3" presStyleIdx="0" presStyleCnt="6"/>
      <dgm:spPr/>
      <dgm:t>
        <a:bodyPr/>
        <a:lstStyle/>
        <a:p>
          <a:endParaRPr lang="zh-CN" altLang="en-US"/>
        </a:p>
      </dgm:t>
    </dgm:pt>
    <dgm:pt modelId="{FE63CE07-4082-4F91-ADF6-B5CC56AC3BEC}" type="pres">
      <dgm:prSet presAssocID="{7F106797-F0C9-4032-B1DF-6AFBD0E8D216}" presName="hierChild4" presStyleCnt="0"/>
      <dgm:spPr/>
      <dgm:t>
        <a:bodyPr/>
        <a:lstStyle/>
        <a:p>
          <a:endParaRPr lang="zh-CN" altLang="en-US"/>
        </a:p>
      </dgm:t>
    </dgm:pt>
    <dgm:pt modelId="{AD093CA3-19ED-4F18-B33A-850F19AB5D34}" type="pres">
      <dgm:prSet presAssocID="{E380B455-9DFB-45B4-ADA5-256D395B462C}" presName="Name64" presStyleLbl="parChTrans1D4" presStyleIdx="0" presStyleCnt="5"/>
      <dgm:spPr/>
      <dgm:t>
        <a:bodyPr/>
        <a:lstStyle/>
        <a:p>
          <a:endParaRPr lang="zh-CN" altLang="en-US"/>
        </a:p>
      </dgm:t>
    </dgm:pt>
    <dgm:pt modelId="{74D451AA-D733-48D7-9A0F-D4A48ADE6EBC}" type="pres">
      <dgm:prSet presAssocID="{DD41DB2E-C3CE-4B56-A405-A277986BC17B}" presName="hierRoot2" presStyleCnt="0">
        <dgm:presLayoutVars>
          <dgm:hierBranch val="init"/>
        </dgm:presLayoutVars>
      </dgm:prSet>
      <dgm:spPr/>
      <dgm:t>
        <a:bodyPr/>
        <a:lstStyle/>
        <a:p>
          <a:endParaRPr lang="zh-CN" altLang="en-US"/>
        </a:p>
      </dgm:t>
    </dgm:pt>
    <dgm:pt modelId="{2691502C-B1E3-4D2C-BC4F-9F5F6234DAE7}" type="pres">
      <dgm:prSet presAssocID="{DD41DB2E-C3CE-4B56-A405-A277986BC17B}" presName="rootComposite" presStyleCnt="0"/>
      <dgm:spPr/>
      <dgm:t>
        <a:bodyPr/>
        <a:lstStyle/>
        <a:p>
          <a:endParaRPr lang="zh-CN" altLang="en-US"/>
        </a:p>
      </dgm:t>
    </dgm:pt>
    <dgm:pt modelId="{174BEEB8-E307-45C5-BACA-C5619851D89F}" type="pres">
      <dgm:prSet presAssocID="{DD41DB2E-C3CE-4B56-A405-A277986BC17B}" presName="rootText" presStyleLbl="node4" presStyleIdx="0" presStyleCnt="5">
        <dgm:presLayoutVars>
          <dgm:chPref val="3"/>
        </dgm:presLayoutVars>
      </dgm:prSet>
      <dgm:spPr/>
      <dgm:t>
        <a:bodyPr/>
        <a:lstStyle/>
        <a:p>
          <a:endParaRPr lang="zh-CN" altLang="en-US"/>
        </a:p>
      </dgm:t>
    </dgm:pt>
    <dgm:pt modelId="{1E0A8419-2940-4874-BEBA-3D57757D329F}" type="pres">
      <dgm:prSet presAssocID="{DD41DB2E-C3CE-4B56-A405-A277986BC17B}" presName="rootConnector" presStyleLbl="node4" presStyleIdx="0" presStyleCnt="5"/>
      <dgm:spPr/>
      <dgm:t>
        <a:bodyPr/>
        <a:lstStyle/>
        <a:p>
          <a:endParaRPr lang="zh-CN" altLang="en-US"/>
        </a:p>
      </dgm:t>
    </dgm:pt>
    <dgm:pt modelId="{038564D2-683C-446F-BE86-7089C60CF5DB}" type="pres">
      <dgm:prSet presAssocID="{DD41DB2E-C3CE-4B56-A405-A277986BC17B}" presName="hierChild4" presStyleCnt="0"/>
      <dgm:spPr/>
      <dgm:t>
        <a:bodyPr/>
        <a:lstStyle/>
        <a:p>
          <a:endParaRPr lang="zh-CN" altLang="en-US"/>
        </a:p>
      </dgm:t>
    </dgm:pt>
    <dgm:pt modelId="{C8C1C42F-D243-41F7-96A8-0A4C475FC8F5}" type="pres">
      <dgm:prSet presAssocID="{DD41DB2E-C3CE-4B56-A405-A277986BC17B}" presName="hierChild5" presStyleCnt="0"/>
      <dgm:spPr/>
      <dgm:t>
        <a:bodyPr/>
        <a:lstStyle/>
        <a:p>
          <a:endParaRPr lang="zh-CN" altLang="en-US"/>
        </a:p>
      </dgm:t>
    </dgm:pt>
    <dgm:pt modelId="{CCAB6072-97E1-439B-9E54-761A8E6BBC2C}" type="pres">
      <dgm:prSet presAssocID="{EE951652-3A95-4BB4-81F6-9037B894A502}" presName="Name64" presStyleLbl="parChTrans1D4" presStyleIdx="1" presStyleCnt="5"/>
      <dgm:spPr/>
      <dgm:t>
        <a:bodyPr/>
        <a:lstStyle/>
        <a:p>
          <a:endParaRPr lang="zh-CN" altLang="en-US"/>
        </a:p>
      </dgm:t>
    </dgm:pt>
    <dgm:pt modelId="{A96641D0-8211-4953-B30A-58BC762B6764}" type="pres">
      <dgm:prSet presAssocID="{D02EFB4F-8F48-4551-BAAA-05DE8CFC9AFA}" presName="hierRoot2" presStyleCnt="0">
        <dgm:presLayoutVars>
          <dgm:hierBranch val="init"/>
        </dgm:presLayoutVars>
      </dgm:prSet>
      <dgm:spPr/>
      <dgm:t>
        <a:bodyPr/>
        <a:lstStyle/>
        <a:p>
          <a:endParaRPr lang="zh-CN" altLang="en-US"/>
        </a:p>
      </dgm:t>
    </dgm:pt>
    <dgm:pt modelId="{BACD34DD-8004-4695-9E23-ADC099629590}" type="pres">
      <dgm:prSet presAssocID="{D02EFB4F-8F48-4551-BAAA-05DE8CFC9AFA}" presName="rootComposite" presStyleCnt="0"/>
      <dgm:spPr/>
      <dgm:t>
        <a:bodyPr/>
        <a:lstStyle/>
        <a:p>
          <a:endParaRPr lang="zh-CN" altLang="en-US"/>
        </a:p>
      </dgm:t>
    </dgm:pt>
    <dgm:pt modelId="{8BC36C98-0B12-4281-9413-127B72E980A6}" type="pres">
      <dgm:prSet presAssocID="{D02EFB4F-8F48-4551-BAAA-05DE8CFC9AFA}" presName="rootText" presStyleLbl="node4" presStyleIdx="1" presStyleCnt="5">
        <dgm:presLayoutVars>
          <dgm:chPref val="3"/>
        </dgm:presLayoutVars>
      </dgm:prSet>
      <dgm:spPr/>
      <dgm:t>
        <a:bodyPr/>
        <a:lstStyle/>
        <a:p>
          <a:endParaRPr lang="zh-CN" altLang="en-US"/>
        </a:p>
      </dgm:t>
    </dgm:pt>
    <dgm:pt modelId="{44048006-18FE-4891-BA75-155E1CE0E463}" type="pres">
      <dgm:prSet presAssocID="{D02EFB4F-8F48-4551-BAAA-05DE8CFC9AFA}" presName="rootConnector" presStyleLbl="node4" presStyleIdx="1" presStyleCnt="5"/>
      <dgm:spPr/>
      <dgm:t>
        <a:bodyPr/>
        <a:lstStyle/>
        <a:p>
          <a:endParaRPr lang="zh-CN" altLang="en-US"/>
        </a:p>
      </dgm:t>
    </dgm:pt>
    <dgm:pt modelId="{C31BF3B1-84DB-4904-A4D9-37E53F866509}" type="pres">
      <dgm:prSet presAssocID="{D02EFB4F-8F48-4551-BAAA-05DE8CFC9AFA}" presName="hierChild4" presStyleCnt="0"/>
      <dgm:spPr/>
      <dgm:t>
        <a:bodyPr/>
        <a:lstStyle/>
        <a:p>
          <a:endParaRPr lang="zh-CN" altLang="en-US"/>
        </a:p>
      </dgm:t>
    </dgm:pt>
    <dgm:pt modelId="{1F52A86E-856D-41EF-98A6-26C9783086AA}" type="pres">
      <dgm:prSet presAssocID="{D02EFB4F-8F48-4551-BAAA-05DE8CFC9AFA}" presName="hierChild5" presStyleCnt="0"/>
      <dgm:spPr/>
      <dgm:t>
        <a:bodyPr/>
        <a:lstStyle/>
        <a:p>
          <a:endParaRPr lang="zh-CN" altLang="en-US"/>
        </a:p>
      </dgm:t>
    </dgm:pt>
    <dgm:pt modelId="{240DFACE-119B-485B-A099-61C9969DF18C}" type="pres">
      <dgm:prSet presAssocID="{653BD46B-41C8-4878-ABDE-549AF737310B}" presName="Name64" presStyleLbl="parChTrans1D4" presStyleIdx="2" presStyleCnt="5"/>
      <dgm:spPr/>
      <dgm:t>
        <a:bodyPr/>
        <a:lstStyle/>
        <a:p>
          <a:endParaRPr lang="zh-CN" altLang="en-US"/>
        </a:p>
      </dgm:t>
    </dgm:pt>
    <dgm:pt modelId="{EEF76818-08CD-40C0-AEA7-CFEE62ACEFD9}" type="pres">
      <dgm:prSet presAssocID="{9CCF5B9B-F651-459C-9E50-4D70067DD0AF}" presName="hierRoot2" presStyleCnt="0">
        <dgm:presLayoutVars>
          <dgm:hierBranch val="init"/>
        </dgm:presLayoutVars>
      </dgm:prSet>
      <dgm:spPr/>
      <dgm:t>
        <a:bodyPr/>
        <a:lstStyle/>
        <a:p>
          <a:endParaRPr lang="zh-CN" altLang="en-US"/>
        </a:p>
      </dgm:t>
    </dgm:pt>
    <dgm:pt modelId="{189288EC-B022-4978-8574-2F7DC40A7FD4}" type="pres">
      <dgm:prSet presAssocID="{9CCF5B9B-F651-459C-9E50-4D70067DD0AF}" presName="rootComposite" presStyleCnt="0"/>
      <dgm:spPr/>
      <dgm:t>
        <a:bodyPr/>
        <a:lstStyle/>
        <a:p>
          <a:endParaRPr lang="zh-CN" altLang="en-US"/>
        </a:p>
      </dgm:t>
    </dgm:pt>
    <dgm:pt modelId="{69B66E2D-8731-4209-9CA7-2A3879BEC223}" type="pres">
      <dgm:prSet presAssocID="{9CCF5B9B-F651-459C-9E50-4D70067DD0AF}" presName="rootText" presStyleLbl="node4" presStyleIdx="2" presStyleCnt="5">
        <dgm:presLayoutVars>
          <dgm:chPref val="3"/>
        </dgm:presLayoutVars>
      </dgm:prSet>
      <dgm:spPr/>
      <dgm:t>
        <a:bodyPr/>
        <a:lstStyle/>
        <a:p>
          <a:endParaRPr lang="zh-CN" altLang="en-US"/>
        </a:p>
      </dgm:t>
    </dgm:pt>
    <dgm:pt modelId="{4E3B3843-70DA-45B9-82D1-08DE4DE8985A}" type="pres">
      <dgm:prSet presAssocID="{9CCF5B9B-F651-459C-9E50-4D70067DD0AF}" presName="rootConnector" presStyleLbl="node4" presStyleIdx="2" presStyleCnt="5"/>
      <dgm:spPr/>
      <dgm:t>
        <a:bodyPr/>
        <a:lstStyle/>
        <a:p>
          <a:endParaRPr lang="zh-CN" altLang="en-US"/>
        </a:p>
      </dgm:t>
    </dgm:pt>
    <dgm:pt modelId="{79BAE43C-FCA7-46E6-A73C-4A19FD29C173}" type="pres">
      <dgm:prSet presAssocID="{9CCF5B9B-F651-459C-9E50-4D70067DD0AF}" presName="hierChild4" presStyleCnt="0"/>
      <dgm:spPr/>
      <dgm:t>
        <a:bodyPr/>
        <a:lstStyle/>
        <a:p>
          <a:endParaRPr lang="zh-CN" altLang="en-US"/>
        </a:p>
      </dgm:t>
    </dgm:pt>
    <dgm:pt modelId="{65048A07-1B7C-4554-8AF1-012C1FB815C7}" type="pres">
      <dgm:prSet presAssocID="{9CCF5B9B-F651-459C-9E50-4D70067DD0AF}" presName="hierChild5" presStyleCnt="0"/>
      <dgm:spPr/>
      <dgm:t>
        <a:bodyPr/>
        <a:lstStyle/>
        <a:p>
          <a:endParaRPr lang="zh-CN" altLang="en-US"/>
        </a:p>
      </dgm:t>
    </dgm:pt>
    <dgm:pt modelId="{99CA20CC-D7A6-44D4-B28C-3FEFDCDB2B65}" type="pres">
      <dgm:prSet presAssocID="{284F8423-2BDF-4749-9683-CDCB3BE81FB4}" presName="Name64" presStyleLbl="parChTrans1D4" presStyleIdx="3" presStyleCnt="5"/>
      <dgm:spPr/>
      <dgm:t>
        <a:bodyPr/>
        <a:lstStyle/>
        <a:p>
          <a:endParaRPr lang="zh-CN" altLang="en-US"/>
        </a:p>
      </dgm:t>
    </dgm:pt>
    <dgm:pt modelId="{AD834B06-E3D2-4FAA-B5EB-487D3F3A5333}" type="pres">
      <dgm:prSet presAssocID="{AADE0531-C80B-4F83-BF2C-BCEC9A9E080C}" presName="hierRoot2" presStyleCnt="0">
        <dgm:presLayoutVars>
          <dgm:hierBranch val="init"/>
        </dgm:presLayoutVars>
      </dgm:prSet>
      <dgm:spPr/>
      <dgm:t>
        <a:bodyPr/>
        <a:lstStyle/>
        <a:p>
          <a:endParaRPr lang="zh-CN" altLang="en-US"/>
        </a:p>
      </dgm:t>
    </dgm:pt>
    <dgm:pt modelId="{BFD3AEFA-0FAD-46D1-9847-A5EE82FA612D}" type="pres">
      <dgm:prSet presAssocID="{AADE0531-C80B-4F83-BF2C-BCEC9A9E080C}" presName="rootComposite" presStyleCnt="0"/>
      <dgm:spPr/>
      <dgm:t>
        <a:bodyPr/>
        <a:lstStyle/>
        <a:p>
          <a:endParaRPr lang="zh-CN" altLang="en-US"/>
        </a:p>
      </dgm:t>
    </dgm:pt>
    <dgm:pt modelId="{0FF71EDA-8D6C-45A9-A15C-09D83EA8AC22}" type="pres">
      <dgm:prSet presAssocID="{AADE0531-C80B-4F83-BF2C-BCEC9A9E080C}" presName="rootText" presStyleLbl="node4" presStyleIdx="3" presStyleCnt="5">
        <dgm:presLayoutVars>
          <dgm:chPref val="3"/>
        </dgm:presLayoutVars>
      </dgm:prSet>
      <dgm:spPr/>
      <dgm:t>
        <a:bodyPr/>
        <a:lstStyle/>
        <a:p>
          <a:endParaRPr lang="zh-CN" altLang="en-US"/>
        </a:p>
      </dgm:t>
    </dgm:pt>
    <dgm:pt modelId="{22E90BDD-948A-4840-B1DC-2F2EF38EF03E}" type="pres">
      <dgm:prSet presAssocID="{AADE0531-C80B-4F83-BF2C-BCEC9A9E080C}" presName="rootConnector" presStyleLbl="node4" presStyleIdx="3" presStyleCnt="5"/>
      <dgm:spPr/>
      <dgm:t>
        <a:bodyPr/>
        <a:lstStyle/>
        <a:p>
          <a:endParaRPr lang="zh-CN" altLang="en-US"/>
        </a:p>
      </dgm:t>
    </dgm:pt>
    <dgm:pt modelId="{7669F77F-56F4-496E-A0CF-4BAE52029365}" type="pres">
      <dgm:prSet presAssocID="{AADE0531-C80B-4F83-BF2C-BCEC9A9E080C}" presName="hierChild4" presStyleCnt="0"/>
      <dgm:spPr/>
      <dgm:t>
        <a:bodyPr/>
        <a:lstStyle/>
        <a:p>
          <a:endParaRPr lang="zh-CN" altLang="en-US"/>
        </a:p>
      </dgm:t>
    </dgm:pt>
    <dgm:pt modelId="{000E1A4A-BD31-486D-8AA3-1B0BAE7594BE}" type="pres">
      <dgm:prSet presAssocID="{AADE0531-C80B-4F83-BF2C-BCEC9A9E080C}" presName="hierChild5" presStyleCnt="0"/>
      <dgm:spPr/>
      <dgm:t>
        <a:bodyPr/>
        <a:lstStyle/>
        <a:p>
          <a:endParaRPr lang="zh-CN" altLang="en-US"/>
        </a:p>
      </dgm:t>
    </dgm:pt>
    <dgm:pt modelId="{744AA0D3-D744-4631-8D7A-29A45A20D13E}" type="pres">
      <dgm:prSet presAssocID="{31181456-35BB-43CA-847B-678A6ACDA177}" presName="Name64" presStyleLbl="parChTrans1D4" presStyleIdx="4" presStyleCnt="5"/>
      <dgm:spPr/>
      <dgm:t>
        <a:bodyPr/>
        <a:lstStyle/>
        <a:p>
          <a:endParaRPr lang="zh-CN" altLang="en-US"/>
        </a:p>
      </dgm:t>
    </dgm:pt>
    <dgm:pt modelId="{F89912AD-8165-423D-A314-40142B6855B5}" type="pres">
      <dgm:prSet presAssocID="{6E4DD7B4-65FE-49F2-8DF7-BA800A62AE80}" presName="hierRoot2" presStyleCnt="0">
        <dgm:presLayoutVars>
          <dgm:hierBranch val="init"/>
        </dgm:presLayoutVars>
      </dgm:prSet>
      <dgm:spPr/>
      <dgm:t>
        <a:bodyPr/>
        <a:lstStyle/>
        <a:p>
          <a:endParaRPr lang="zh-CN" altLang="en-US"/>
        </a:p>
      </dgm:t>
    </dgm:pt>
    <dgm:pt modelId="{2FFE2D74-5A57-40DE-B17C-3FD61D2E09EB}" type="pres">
      <dgm:prSet presAssocID="{6E4DD7B4-65FE-49F2-8DF7-BA800A62AE80}" presName="rootComposite" presStyleCnt="0"/>
      <dgm:spPr/>
      <dgm:t>
        <a:bodyPr/>
        <a:lstStyle/>
        <a:p>
          <a:endParaRPr lang="zh-CN" altLang="en-US"/>
        </a:p>
      </dgm:t>
    </dgm:pt>
    <dgm:pt modelId="{3B211461-7EEF-4C35-AB8F-EC3663B2BB3E}" type="pres">
      <dgm:prSet presAssocID="{6E4DD7B4-65FE-49F2-8DF7-BA800A62AE80}" presName="rootText" presStyleLbl="node4" presStyleIdx="4" presStyleCnt="5">
        <dgm:presLayoutVars>
          <dgm:chPref val="3"/>
        </dgm:presLayoutVars>
      </dgm:prSet>
      <dgm:spPr/>
      <dgm:t>
        <a:bodyPr/>
        <a:lstStyle/>
        <a:p>
          <a:endParaRPr lang="zh-CN" altLang="en-US"/>
        </a:p>
      </dgm:t>
    </dgm:pt>
    <dgm:pt modelId="{2D219723-F766-42EE-A8EF-16EC0F295E38}" type="pres">
      <dgm:prSet presAssocID="{6E4DD7B4-65FE-49F2-8DF7-BA800A62AE80}" presName="rootConnector" presStyleLbl="node4" presStyleIdx="4" presStyleCnt="5"/>
      <dgm:spPr/>
      <dgm:t>
        <a:bodyPr/>
        <a:lstStyle/>
        <a:p>
          <a:endParaRPr lang="zh-CN" altLang="en-US"/>
        </a:p>
      </dgm:t>
    </dgm:pt>
    <dgm:pt modelId="{84B9E489-DF45-4424-8AA4-AFFEFB0BCC42}" type="pres">
      <dgm:prSet presAssocID="{6E4DD7B4-65FE-49F2-8DF7-BA800A62AE80}" presName="hierChild4" presStyleCnt="0"/>
      <dgm:spPr/>
      <dgm:t>
        <a:bodyPr/>
        <a:lstStyle/>
        <a:p>
          <a:endParaRPr lang="zh-CN" altLang="en-US"/>
        </a:p>
      </dgm:t>
    </dgm:pt>
    <dgm:pt modelId="{25A8BC1D-F543-4557-8011-8CD89A7C38D1}" type="pres">
      <dgm:prSet presAssocID="{6E4DD7B4-65FE-49F2-8DF7-BA800A62AE80}" presName="hierChild5" presStyleCnt="0"/>
      <dgm:spPr/>
      <dgm:t>
        <a:bodyPr/>
        <a:lstStyle/>
        <a:p>
          <a:endParaRPr lang="zh-CN" altLang="en-US"/>
        </a:p>
      </dgm:t>
    </dgm:pt>
    <dgm:pt modelId="{28D083E9-EEF2-4112-AC15-B981C1B26E31}" type="pres">
      <dgm:prSet presAssocID="{7F106797-F0C9-4032-B1DF-6AFBD0E8D216}" presName="hierChild5" presStyleCnt="0"/>
      <dgm:spPr/>
      <dgm:t>
        <a:bodyPr/>
        <a:lstStyle/>
        <a:p>
          <a:endParaRPr lang="zh-CN" altLang="en-US"/>
        </a:p>
      </dgm:t>
    </dgm:pt>
    <dgm:pt modelId="{CD9A72B2-8BD6-496D-813B-051516A1681F}" type="pres">
      <dgm:prSet presAssocID="{1C5EB9FF-5047-426B-8C27-7DB54D01B797}" presName="Name64" presStyleLbl="parChTrans1D3" presStyleIdx="1" presStyleCnt="6"/>
      <dgm:spPr/>
      <dgm:t>
        <a:bodyPr/>
        <a:lstStyle/>
        <a:p>
          <a:endParaRPr lang="zh-CN" altLang="en-US"/>
        </a:p>
      </dgm:t>
    </dgm:pt>
    <dgm:pt modelId="{5B456278-066C-4A5C-8D88-E3EA4FCACCD2}" type="pres">
      <dgm:prSet presAssocID="{3F72A679-227D-49E5-A904-24426A73F894}" presName="hierRoot2" presStyleCnt="0">
        <dgm:presLayoutVars>
          <dgm:hierBranch val="init"/>
        </dgm:presLayoutVars>
      </dgm:prSet>
      <dgm:spPr/>
      <dgm:t>
        <a:bodyPr/>
        <a:lstStyle/>
        <a:p>
          <a:endParaRPr lang="zh-CN" altLang="en-US"/>
        </a:p>
      </dgm:t>
    </dgm:pt>
    <dgm:pt modelId="{FC327786-0C0E-4D12-94C0-79513806BBE5}" type="pres">
      <dgm:prSet presAssocID="{3F72A679-227D-49E5-A904-24426A73F894}" presName="rootComposite" presStyleCnt="0"/>
      <dgm:spPr/>
      <dgm:t>
        <a:bodyPr/>
        <a:lstStyle/>
        <a:p>
          <a:endParaRPr lang="zh-CN" altLang="en-US"/>
        </a:p>
      </dgm:t>
    </dgm:pt>
    <dgm:pt modelId="{9365C24B-18B8-4D36-82A5-C4208D6A8866}" type="pres">
      <dgm:prSet presAssocID="{3F72A679-227D-49E5-A904-24426A73F894}" presName="rootText" presStyleLbl="node3" presStyleIdx="1" presStyleCnt="6">
        <dgm:presLayoutVars>
          <dgm:chPref val="3"/>
        </dgm:presLayoutVars>
      </dgm:prSet>
      <dgm:spPr/>
      <dgm:t>
        <a:bodyPr/>
        <a:lstStyle/>
        <a:p>
          <a:endParaRPr lang="zh-CN" altLang="en-US"/>
        </a:p>
      </dgm:t>
    </dgm:pt>
    <dgm:pt modelId="{F9E6C7AD-1E28-44B2-8AFA-FAF436B7D2D6}" type="pres">
      <dgm:prSet presAssocID="{3F72A679-227D-49E5-A904-24426A73F894}" presName="rootConnector" presStyleLbl="node3" presStyleIdx="1" presStyleCnt="6"/>
      <dgm:spPr/>
      <dgm:t>
        <a:bodyPr/>
        <a:lstStyle/>
        <a:p>
          <a:endParaRPr lang="zh-CN" altLang="en-US"/>
        </a:p>
      </dgm:t>
    </dgm:pt>
    <dgm:pt modelId="{28D7C82A-8A93-4467-89D0-020454ACE0F4}" type="pres">
      <dgm:prSet presAssocID="{3F72A679-227D-49E5-A904-24426A73F894}" presName="hierChild4" presStyleCnt="0"/>
      <dgm:spPr/>
      <dgm:t>
        <a:bodyPr/>
        <a:lstStyle/>
        <a:p>
          <a:endParaRPr lang="zh-CN" altLang="en-US"/>
        </a:p>
      </dgm:t>
    </dgm:pt>
    <dgm:pt modelId="{8757DE96-3069-410C-B982-0A40DFDBD6A5}" type="pres">
      <dgm:prSet presAssocID="{3F72A679-227D-49E5-A904-24426A73F894}" presName="hierChild5" presStyleCnt="0"/>
      <dgm:spPr/>
      <dgm:t>
        <a:bodyPr/>
        <a:lstStyle/>
        <a:p>
          <a:endParaRPr lang="zh-CN" altLang="en-US"/>
        </a:p>
      </dgm:t>
    </dgm:pt>
    <dgm:pt modelId="{8833A332-15E5-412A-B9F9-EC5A3FD4DA65}" type="pres">
      <dgm:prSet presAssocID="{A9F06AF0-A4B1-4631-BB8F-750B89AB138D}" presName="Name64" presStyleLbl="parChTrans1D3" presStyleIdx="2" presStyleCnt="6"/>
      <dgm:spPr/>
      <dgm:t>
        <a:bodyPr/>
        <a:lstStyle/>
        <a:p>
          <a:endParaRPr lang="zh-CN" altLang="en-US"/>
        </a:p>
      </dgm:t>
    </dgm:pt>
    <dgm:pt modelId="{F70EBB79-D10C-4675-9ED2-8B1F93232D29}" type="pres">
      <dgm:prSet presAssocID="{FF3E8867-BF23-4C6F-B047-4BA46C804508}" presName="hierRoot2" presStyleCnt="0">
        <dgm:presLayoutVars>
          <dgm:hierBranch val="init"/>
        </dgm:presLayoutVars>
      </dgm:prSet>
      <dgm:spPr/>
      <dgm:t>
        <a:bodyPr/>
        <a:lstStyle/>
        <a:p>
          <a:endParaRPr lang="zh-CN" altLang="en-US"/>
        </a:p>
      </dgm:t>
    </dgm:pt>
    <dgm:pt modelId="{0C679BA5-8A45-4F6D-B1D6-A28A9964BF02}" type="pres">
      <dgm:prSet presAssocID="{FF3E8867-BF23-4C6F-B047-4BA46C804508}" presName="rootComposite" presStyleCnt="0"/>
      <dgm:spPr/>
      <dgm:t>
        <a:bodyPr/>
        <a:lstStyle/>
        <a:p>
          <a:endParaRPr lang="zh-CN" altLang="en-US"/>
        </a:p>
      </dgm:t>
    </dgm:pt>
    <dgm:pt modelId="{0EF16DF2-0EDE-4603-9AF3-8E87E9FD8753}" type="pres">
      <dgm:prSet presAssocID="{FF3E8867-BF23-4C6F-B047-4BA46C804508}" presName="rootText" presStyleLbl="node3" presStyleIdx="2" presStyleCnt="6">
        <dgm:presLayoutVars>
          <dgm:chPref val="3"/>
        </dgm:presLayoutVars>
      </dgm:prSet>
      <dgm:spPr/>
      <dgm:t>
        <a:bodyPr/>
        <a:lstStyle/>
        <a:p>
          <a:endParaRPr lang="zh-CN" altLang="en-US"/>
        </a:p>
      </dgm:t>
    </dgm:pt>
    <dgm:pt modelId="{7AFDA735-F70A-4986-BB5B-CFCC2C42925A}" type="pres">
      <dgm:prSet presAssocID="{FF3E8867-BF23-4C6F-B047-4BA46C804508}" presName="rootConnector" presStyleLbl="node3" presStyleIdx="2" presStyleCnt="6"/>
      <dgm:spPr/>
      <dgm:t>
        <a:bodyPr/>
        <a:lstStyle/>
        <a:p>
          <a:endParaRPr lang="zh-CN" altLang="en-US"/>
        </a:p>
      </dgm:t>
    </dgm:pt>
    <dgm:pt modelId="{7F86BFEC-CDC2-4A1E-94E2-5E70C316FACB}" type="pres">
      <dgm:prSet presAssocID="{FF3E8867-BF23-4C6F-B047-4BA46C804508}" presName="hierChild4" presStyleCnt="0"/>
      <dgm:spPr/>
      <dgm:t>
        <a:bodyPr/>
        <a:lstStyle/>
        <a:p>
          <a:endParaRPr lang="zh-CN" altLang="en-US"/>
        </a:p>
      </dgm:t>
    </dgm:pt>
    <dgm:pt modelId="{D0F4474B-8C4E-4E07-85B4-A9C68BCDF317}" type="pres">
      <dgm:prSet presAssocID="{FF3E8867-BF23-4C6F-B047-4BA46C804508}" presName="hierChild5" presStyleCnt="0"/>
      <dgm:spPr/>
      <dgm:t>
        <a:bodyPr/>
        <a:lstStyle/>
        <a:p>
          <a:endParaRPr lang="zh-CN" altLang="en-US"/>
        </a:p>
      </dgm:t>
    </dgm:pt>
    <dgm:pt modelId="{A00D028D-C469-400C-8514-BAF3224F7E90}" type="pres">
      <dgm:prSet presAssocID="{822D68C9-8D0D-47C6-8005-6C29DBBC2332}" presName="hierChild5" presStyleCnt="0"/>
      <dgm:spPr/>
      <dgm:t>
        <a:bodyPr/>
        <a:lstStyle/>
        <a:p>
          <a:endParaRPr lang="zh-CN" altLang="en-US"/>
        </a:p>
      </dgm:t>
    </dgm:pt>
    <dgm:pt modelId="{8513B2FC-B4BD-4A00-A43A-6974481333FD}" type="pres">
      <dgm:prSet presAssocID="{CB668BF1-BA7D-4DA8-87BD-AAD493330852}" presName="Name64" presStyleLbl="parChTrans1D2" presStyleIdx="1" presStyleCnt="2"/>
      <dgm:spPr/>
      <dgm:t>
        <a:bodyPr/>
        <a:lstStyle/>
        <a:p>
          <a:endParaRPr lang="zh-CN" altLang="en-US"/>
        </a:p>
      </dgm:t>
    </dgm:pt>
    <dgm:pt modelId="{6F3F501A-AE91-4CCB-890D-99BCBB11CC9B}" type="pres">
      <dgm:prSet presAssocID="{81B37B7F-4A9E-4BA7-8523-2A07846FCFC5}" presName="hierRoot2" presStyleCnt="0">
        <dgm:presLayoutVars>
          <dgm:hierBranch val="init"/>
        </dgm:presLayoutVars>
      </dgm:prSet>
      <dgm:spPr/>
      <dgm:t>
        <a:bodyPr/>
        <a:lstStyle/>
        <a:p>
          <a:endParaRPr lang="zh-CN" altLang="en-US"/>
        </a:p>
      </dgm:t>
    </dgm:pt>
    <dgm:pt modelId="{0B7892F4-756F-4C20-B783-EC04B8267731}" type="pres">
      <dgm:prSet presAssocID="{81B37B7F-4A9E-4BA7-8523-2A07846FCFC5}" presName="rootComposite" presStyleCnt="0"/>
      <dgm:spPr/>
      <dgm:t>
        <a:bodyPr/>
        <a:lstStyle/>
        <a:p>
          <a:endParaRPr lang="zh-CN" altLang="en-US"/>
        </a:p>
      </dgm:t>
    </dgm:pt>
    <dgm:pt modelId="{4E04448C-5E65-4A52-841A-CEE2C0643EC8}" type="pres">
      <dgm:prSet presAssocID="{81B37B7F-4A9E-4BA7-8523-2A07846FCFC5}" presName="rootText" presStyleLbl="node2" presStyleIdx="1" presStyleCnt="2">
        <dgm:presLayoutVars>
          <dgm:chPref val="3"/>
        </dgm:presLayoutVars>
      </dgm:prSet>
      <dgm:spPr/>
      <dgm:t>
        <a:bodyPr/>
        <a:lstStyle/>
        <a:p>
          <a:endParaRPr lang="zh-CN" altLang="en-US"/>
        </a:p>
      </dgm:t>
    </dgm:pt>
    <dgm:pt modelId="{C6D5E9CA-AD97-4872-88F7-1D8FA74652E5}" type="pres">
      <dgm:prSet presAssocID="{81B37B7F-4A9E-4BA7-8523-2A07846FCFC5}" presName="rootConnector" presStyleLbl="node2" presStyleIdx="1" presStyleCnt="2"/>
      <dgm:spPr/>
      <dgm:t>
        <a:bodyPr/>
        <a:lstStyle/>
        <a:p>
          <a:endParaRPr lang="zh-CN" altLang="en-US"/>
        </a:p>
      </dgm:t>
    </dgm:pt>
    <dgm:pt modelId="{0EF9518C-F897-4ED8-9C18-E817F7AC565F}" type="pres">
      <dgm:prSet presAssocID="{81B37B7F-4A9E-4BA7-8523-2A07846FCFC5}" presName="hierChild4" presStyleCnt="0"/>
      <dgm:spPr/>
      <dgm:t>
        <a:bodyPr/>
        <a:lstStyle/>
        <a:p>
          <a:endParaRPr lang="zh-CN" altLang="en-US"/>
        </a:p>
      </dgm:t>
    </dgm:pt>
    <dgm:pt modelId="{5BE8D1EC-0A14-45DD-A696-C037281B7289}" type="pres">
      <dgm:prSet presAssocID="{5E7B1D2E-D5E5-4225-BC47-FF8150E5FDA9}" presName="Name64" presStyleLbl="parChTrans1D3" presStyleIdx="3" presStyleCnt="6"/>
      <dgm:spPr/>
      <dgm:t>
        <a:bodyPr/>
        <a:lstStyle/>
        <a:p>
          <a:endParaRPr lang="zh-CN" altLang="en-US"/>
        </a:p>
      </dgm:t>
    </dgm:pt>
    <dgm:pt modelId="{B1F45728-A954-4992-B409-46FA5D3E104D}" type="pres">
      <dgm:prSet presAssocID="{41ECAC8D-D5E0-4662-8B06-1D300417BF6B}" presName="hierRoot2" presStyleCnt="0">
        <dgm:presLayoutVars>
          <dgm:hierBranch val="init"/>
        </dgm:presLayoutVars>
      </dgm:prSet>
      <dgm:spPr/>
      <dgm:t>
        <a:bodyPr/>
        <a:lstStyle/>
        <a:p>
          <a:endParaRPr lang="zh-CN" altLang="en-US"/>
        </a:p>
      </dgm:t>
    </dgm:pt>
    <dgm:pt modelId="{7BCBFDD7-B66E-40E3-BE28-76267D241810}" type="pres">
      <dgm:prSet presAssocID="{41ECAC8D-D5E0-4662-8B06-1D300417BF6B}" presName="rootComposite" presStyleCnt="0"/>
      <dgm:spPr/>
      <dgm:t>
        <a:bodyPr/>
        <a:lstStyle/>
        <a:p>
          <a:endParaRPr lang="zh-CN" altLang="en-US"/>
        </a:p>
      </dgm:t>
    </dgm:pt>
    <dgm:pt modelId="{3931CC8D-59F8-4059-BA5B-EA0ACF5924B9}" type="pres">
      <dgm:prSet presAssocID="{41ECAC8D-D5E0-4662-8B06-1D300417BF6B}" presName="rootText" presStyleLbl="node3" presStyleIdx="3" presStyleCnt="6">
        <dgm:presLayoutVars>
          <dgm:chPref val="3"/>
        </dgm:presLayoutVars>
      </dgm:prSet>
      <dgm:spPr/>
      <dgm:t>
        <a:bodyPr/>
        <a:lstStyle/>
        <a:p>
          <a:endParaRPr lang="zh-CN" altLang="en-US"/>
        </a:p>
      </dgm:t>
    </dgm:pt>
    <dgm:pt modelId="{FBF669D8-3689-4733-93DB-FD9F4B013021}" type="pres">
      <dgm:prSet presAssocID="{41ECAC8D-D5E0-4662-8B06-1D300417BF6B}" presName="rootConnector" presStyleLbl="node3" presStyleIdx="3" presStyleCnt="6"/>
      <dgm:spPr/>
      <dgm:t>
        <a:bodyPr/>
        <a:lstStyle/>
        <a:p>
          <a:endParaRPr lang="zh-CN" altLang="en-US"/>
        </a:p>
      </dgm:t>
    </dgm:pt>
    <dgm:pt modelId="{FE1EE2FF-2B91-4142-B18D-25C49666F784}" type="pres">
      <dgm:prSet presAssocID="{41ECAC8D-D5E0-4662-8B06-1D300417BF6B}" presName="hierChild4" presStyleCnt="0"/>
      <dgm:spPr/>
      <dgm:t>
        <a:bodyPr/>
        <a:lstStyle/>
        <a:p>
          <a:endParaRPr lang="zh-CN" altLang="en-US"/>
        </a:p>
      </dgm:t>
    </dgm:pt>
    <dgm:pt modelId="{61FE9B62-F92A-4EC6-8EB0-940DF9C0245E}" type="pres">
      <dgm:prSet presAssocID="{41ECAC8D-D5E0-4662-8B06-1D300417BF6B}" presName="hierChild5" presStyleCnt="0"/>
      <dgm:spPr/>
      <dgm:t>
        <a:bodyPr/>
        <a:lstStyle/>
        <a:p>
          <a:endParaRPr lang="zh-CN" altLang="en-US"/>
        </a:p>
      </dgm:t>
    </dgm:pt>
    <dgm:pt modelId="{C7CF09FB-AF08-4711-B4AD-1CF004D3A786}" type="pres">
      <dgm:prSet presAssocID="{3C6EEAB3-4E65-454B-A744-157F2E20DED5}" presName="Name64" presStyleLbl="parChTrans1D3" presStyleIdx="4" presStyleCnt="6"/>
      <dgm:spPr/>
      <dgm:t>
        <a:bodyPr/>
        <a:lstStyle/>
        <a:p>
          <a:endParaRPr lang="zh-CN" altLang="en-US"/>
        </a:p>
      </dgm:t>
    </dgm:pt>
    <dgm:pt modelId="{471EF1CF-E5E5-4202-A720-2BCF749B69E9}" type="pres">
      <dgm:prSet presAssocID="{43EDE8E7-76D0-42C4-AA3D-6EB4DCC5990B}" presName="hierRoot2" presStyleCnt="0">
        <dgm:presLayoutVars>
          <dgm:hierBranch val="init"/>
        </dgm:presLayoutVars>
      </dgm:prSet>
      <dgm:spPr/>
      <dgm:t>
        <a:bodyPr/>
        <a:lstStyle/>
        <a:p>
          <a:endParaRPr lang="zh-CN" altLang="en-US"/>
        </a:p>
      </dgm:t>
    </dgm:pt>
    <dgm:pt modelId="{FC2AA218-D6FE-4E75-B402-83D8DE58C3DC}" type="pres">
      <dgm:prSet presAssocID="{43EDE8E7-76D0-42C4-AA3D-6EB4DCC5990B}" presName="rootComposite" presStyleCnt="0"/>
      <dgm:spPr/>
      <dgm:t>
        <a:bodyPr/>
        <a:lstStyle/>
        <a:p>
          <a:endParaRPr lang="zh-CN" altLang="en-US"/>
        </a:p>
      </dgm:t>
    </dgm:pt>
    <dgm:pt modelId="{E01ED929-48FD-4154-A03D-07D56C7BA5C8}" type="pres">
      <dgm:prSet presAssocID="{43EDE8E7-76D0-42C4-AA3D-6EB4DCC5990B}" presName="rootText" presStyleLbl="node3" presStyleIdx="4" presStyleCnt="6">
        <dgm:presLayoutVars>
          <dgm:chPref val="3"/>
        </dgm:presLayoutVars>
      </dgm:prSet>
      <dgm:spPr/>
      <dgm:t>
        <a:bodyPr/>
        <a:lstStyle/>
        <a:p>
          <a:endParaRPr lang="zh-CN" altLang="en-US"/>
        </a:p>
      </dgm:t>
    </dgm:pt>
    <dgm:pt modelId="{62ED59F6-25EC-432D-8A80-7EFE2835CB17}" type="pres">
      <dgm:prSet presAssocID="{43EDE8E7-76D0-42C4-AA3D-6EB4DCC5990B}" presName="rootConnector" presStyleLbl="node3" presStyleIdx="4" presStyleCnt="6"/>
      <dgm:spPr/>
      <dgm:t>
        <a:bodyPr/>
        <a:lstStyle/>
        <a:p>
          <a:endParaRPr lang="zh-CN" altLang="en-US"/>
        </a:p>
      </dgm:t>
    </dgm:pt>
    <dgm:pt modelId="{CFF68EE9-0D92-4819-978B-902FAFCB4CF7}" type="pres">
      <dgm:prSet presAssocID="{43EDE8E7-76D0-42C4-AA3D-6EB4DCC5990B}" presName="hierChild4" presStyleCnt="0"/>
      <dgm:spPr/>
      <dgm:t>
        <a:bodyPr/>
        <a:lstStyle/>
        <a:p>
          <a:endParaRPr lang="zh-CN" altLang="en-US"/>
        </a:p>
      </dgm:t>
    </dgm:pt>
    <dgm:pt modelId="{F1E3E898-3A57-49D8-A709-33545E070A84}" type="pres">
      <dgm:prSet presAssocID="{43EDE8E7-76D0-42C4-AA3D-6EB4DCC5990B}" presName="hierChild5" presStyleCnt="0"/>
      <dgm:spPr/>
      <dgm:t>
        <a:bodyPr/>
        <a:lstStyle/>
        <a:p>
          <a:endParaRPr lang="zh-CN" altLang="en-US"/>
        </a:p>
      </dgm:t>
    </dgm:pt>
    <dgm:pt modelId="{6C559420-3D53-418D-9698-6DCAEB2CA651}" type="pres">
      <dgm:prSet presAssocID="{D85CF39E-1851-4ECF-9829-A63B15760BF4}" presName="Name64" presStyleLbl="parChTrans1D3" presStyleIdx="5" presStyleCnt="6"/>
      <dgm:spPr/>
      <dgm:t>
        <a:bodyPr/>
        <a:lstStyle/>
        <a:p>
          <a:endParaRPr lang="zh-CN" altLang="en-US"/>
        </a:p>
      </dgm:t>
    </dgm:pt>
    <dgm:pt modelId="{A277EB52-A108-48A5-B677-47391A3EF80D}" type="pres">
      <dgm:prSet presAssocID="{960B9CEF-7BE5-4265-9F96-381BF3BE6803}" presName="hierRoot2" presStyleCnt="0">
        <dgm:presLayoutVars>
          <dgm:hierBranch val="init"/>
        </dgm:presLayoutVars>
      </dgm:prSet>
      <dgm:spPr/>
      <dgm:t>
        <a:bodyPr/>
        <a:lstStyle/>
        <a:p>
          <a:endParaRPr lang="zh-CN" altLang="en-US"/>
        </a:p>
      </dgm:t>
    </dgm:pt>
    <dgm:pt modelId="{9C986F87-78E4-422D-9B47-64A77DF9DB8C}" type="pres">
      <dgm:prSet presAssocID="{960B9CEF-7BE5-4265-9F96-381BF3BE6803}" presName="rootComposite" presStyleCnt="0"/>
      <dgm:spPr/>
      <dgm:t>
        <a:bodyPr/>
        <a:lstStyle/>
        <a:p>
          <a:endParaRPr lang="zh-CN" altLang="en-US"/>
        </a:p>
      </dgm:t>
    </dgm:pt>
    <dgm:pt modelId="{9FFAEE55-136C-407F-986A-F80E54127513}" type="pres">
      <dgm:prSet presAssocID="{960B9CEF-7BE5-4265-9F96-381BF3BE6803}" presName="rootText" presStyleLbl="node3" presStyleIdx="5" presStyleCnt="6" custLinFactX="32497" custLinFactY="-100000" custLinFactNeighborX="100000" custLinFactNeighborY="-108508">
        <dgm:presLayoutVars>
          <dgm:chPref val="3"/>
        </dgm:presLayoutVars>
      </dgm:prSet>
      <dgm:spPr/>
      <dgm:t>
        <a:bodyPr/>
        <a:lstStyle/>
        <a:p>
          <a:endParaRPr lang="zh-CN" altLang="en-US"/>
        </a:p>
      </dgm:t>
    </dgm:pt>
    <dgm:pt modelId="{D204A19C-8858-47ED-B714-48413F8A2FC0}" type="pres">
      <dgm:prSet presAssocID="{960B9CEF-7BE5-4265-9F96-381BF3BE6803}" presName="rootConnector" presStyleLbl="node3" presStyleIdx="5" presStyleCnt="6"/>
      <dgm:spPr/>
      <dgm:t>
        <a:bodyPr/>
        <a:lstStyle/>
        <a:p>
          <a:endParaRPr lang="zh-CN" altLang="en-US"/>
        </a:p>
      </dgm:t>
    </dgm:pt>
    <dgm:pt modelId="{CF92B200-6C46-4AC4-B14D-E6EE4A9CFDCE}" type="pres">
      <dgm:prSet presAssocID="{960B9CEF-7BE5-4265-9F96-381BF3BE6803}" presName="hierChild4" presStyleCnt="0"/>
      <dgm:spPr/>
      <dgm:t>
        <a:bodyPr/>
        <a:lstStyle/>
        <a:p>
          <a:endParaRPr lang="zh-CN" altLang="en-US"/>
        </a:p>
      </dgm:t>
    </dgm:pt>
    <dgm:pt modelId="{4560D774-592B-495C-BCB1-98C0FB4D4FCB}" type="pres">
      <dgm:prSet presAssocID="{960B9CEF-7BE5-4265-9F96-381BF3BE6803}" presName="hierChild5" presStyleCnt="0"/>
      <dgm:spPr/>
      <dgm:t>
        <a:bodyPr/>
        <a:lstStyle/>
        <a:p>
          <a:endParaRPr lang="zh-CN" altLang="en-US"/>
        </a:p>
      </dgm:t>
    </dgm:pt>
    <dgm:pt modelId="{D0A705BD-9C48-4367-B234-11A4C27B51C4}" type="pres">
      <dgm:prSet presAssocID="{81B37B7F-4A9E-4BA7-8523-2A07846FCFC5}" presName="hierChild5" presStyleCnt="0"/>
      <dgm:spPr/>
      <dgm:t>
        <a:bodyPr/>
        <a:lstStyle/>
        <a:p>
          <a:endParaRPr lang="zh-CN" altLang="en-US"/>
        </a:p>
      </dgm:t>
    </dgm:pt>
    <dgm:pt modelId="{F6A08B54-CD17-4F5B-9B3E-CBB0A76287D2}" type="pres">
      <dgm:prSet presAssocID="{F3EF0556-14EA-4D27-B765-0CC6344B8EF4}" presName="hierChild3" presStyleCnt="0"/>
      <dgm:spPr/>
      <dgm:t>
        <a:bodyPr/>
        <a:lstStyle/>
        <a:p>
          <a:endParaRPr lang="zh-CN" altLang="en-US"/>
        </a:p>
      </dgm:t>
    </dgm:pt>
  </dgm:ptLst>
  <dgm:cxnLst>
    <dgm:cxn modelId="{341B032E-FC53-4AF4-A5DD-B9E04E8D24C3}" type="presOf" srcId="{D85CF39E-1851-4ECF-9829-A63B15760BF4}" destId="{6C559420-3D53-418D-9698-6DCAEB2CA651}" srcOrd="0" destOrd="0" presId="urn:microsoft.com/office/officeart/2009/3/layout/HorizontalOrganizationChart"/>
    <dgm:cxn modelId="{AE8BB914-3EF9-45A6-BF9B-145375E35203}" srcId="{F3EF0556-14EA-4D27-B765-0CC6344B8EF4}" destId="{81B37B7F-4A9E-4BA7-8523-2A07846FCFC5}" srcOrd="1" destOrd="0" parTransId="{CB668BF1-BA7D-4DA8-87BD-AAD493330852}" sibTransId="{9EA496B1-C612-4CDB-AC29-ED1F1920067C}"/>
    <dgm:cxn modelId="{4602A1F0-81A0-405D-AE35-B8D9EAAA5B31}" type="presOf" srcId="{FF3E8867-BF23-4C6F-B047-4BA46C804508}" destId="{0EF16DF2-0EDE-4603-9AF3-8E87E9FD8753}" srcOrd="0" destOrd="0" presId="urn:microsoft.com/office/officeart/2009/3/layout/HorizontalOrganizationChart"/>
    <dgm:cxn modelId="{34094303-8B86-4A5F-BC90-D732F64AB10C}" type="presOf" srcId="{43EDE8E7-76D0-42C4-AA3D-6EB4DCC5990B}" destId="{62ED59F6-25EC-432D-8A80-7EFE2835CB17}" srcOrd="1" destOrd="0" presId="urn:microsoft.com/office/officeart/2009/3/layout/HorizontalOrganizationChart"/>
    <dgm:cxn modelId="{4FB66AE2-379E-437C-B30E-211D655CAD9C}" type="presOf" srcId="{F3EF0556-14EA-4D27-B765-0CC6344B8EF4}" destId="{C8CF5BC0-E5B7-4F60-B373-5F638609AC67}" srcOrd="1" destOrd="0" presId="urn:microsoft.com/office/officeart/2009/3/layout/HorizontalOrganizationChart"/>
    <dgm:cxn modelId="{DF5ABB37-ACFA-4B60-86DB-E7E55B90D40A}" type="presOf" srcId="{AADE0531-C80B-4F83-BF2C-BCEC9A9E080C}" destId="{0FF71EDA-8D6C-45A9-A15C-09D83EA8AC22}" srcOrd="0" destOrd="0" presId="urn:microsoft.com/office/officeart/2009/3/layout/HorizontalOrganizationChart"/>
    <dgm:cxn modelId="{924755F7-C6DB-4492-9687-0792EE74DB26}" type="presOf" srcId="{81B37B7F-4A9E-4BA7-8523-2A07846FCFC5}" destId="{C6D5E9CA-AD97-4872-88F7-1D8FA74652E5}" srcOrd="1" destOrd="0" presId="urn:microsoft.com/office/officeart/2009/3/layout/HorizontalOrganizationChart"/>
    <dgm:cxn modelId="{4FF349AC-91E0-464D-AE1A-DF2DFFD27AF6}" type="presOf" srcId="{822D68C9-8D0D-47C6-8005-6C29DBBC2332}" destId="{89443E58-90DE-4A96-B136-2684F6A0AA5C}" srcOrd="1" destOrd="0" presId="urn:microsoft.com/office/officeart/2009/3/layout/HorizontalOrganizationChart"/>
    <dgm:cxn modelId="{68155C63-2B01-40AC-AF63-EC35A8236D27}" type="presOf" srcId="{CB668BF1-BA7D-4DA8-87BD-AAD493330852}" destId="{8513B2FC-B4BD-4A00-A43A-6974481333FD}" srcOrd="0" destOrd="0" presId="urn:microsoft.com/office/officeart/2009/3/layout/HorizontalOrganizationChart"/>
    <dgm:cxn modelId="{B83CA65C-684C-4496-8007-4AC2FF8CEFE2}" type="presOf" srcId="{9CCF5B9B-F651-459C-9E50-4D70067DD0AF}" destId="{4E3B3843-70DA-45B9-82D1-08DE4DE8985A}" srcOrd="1" destOrd="0" presId="urn:microsoft.com/office/officeart/2009/3/layout/HorizontalOrganizationChart"/>
    <dgm:cxn modelId="{B487DCFE-62AD-472A-8355-87F5A7E41D7A}" srcId="{7F106797-F0C9-4032-B1DF-6AFBD0E8D216}" destId="{9CCF5B9B-F651-459C-9E50-4D70067DD0AF}" srcOrd="2" destOrd="0" parTransId="{653BD46B-41C8-4878-ABDE-549AF737310B}" sibTransId="{FE701F2B-8B19-482E-848E-35AD16451055}"/>
    <dgm:cxn modelId="{63218D38-4DC2-4C25-A13B-D3DE7E29ECCD}" type="presOf" srcId="{81B37B7F-4A9E-4BA7-8523-2A07846FCFC5}" destId="{4E04448C-5E65-4A52-841A-CEE2C0643EC8}" srcOrd="0" destOrd="0" presId="urn:microsoft.com/office/officeart/2009/3/layout/HorizontalOrganizationChart"/>
    <dgm:cxn modelId="{EDB4EBC4-0515-44A5-8F9B-B1ED3F51E026}" type="presOf" srcId="{822D68C9-8D0D-47C6-8005-6C29DBBC2332}" destId="{28B78C58-6BFA-4FA8-91DF-0F9DDF655F78}" srcOrd="0" destOrd="0" presId="urn:microsoft.com/office/officeart/2009/3/layout/HorizontalOrganizationChart"/>
    <dgm:cxn modelId="{F28FBF10-58D4-4CE8-8E3B-BFABAD2C0E4B}" srcId="{7F106797-F0C9-4032-B1DF-6AFBD0E8D216}" destId="{DD41DB2E-C3CE-4B56-A405-A277986BC17B}" srcOrd="0" destOrd="0" parTransId="{E380B455-9DFB-45B4-ADA5-256D395B462C}" sibTransId="{E4599A6A-8611-4CEC-BDBF-9080C33D1D76}"/>
    <dgm:cxn modelId="{7C228707-F86B-4FE8-A951-2510126321BB}" type="presOf" srcId="{AADE0531-C80B-4F83-BF2C-BCEC9A9E080C}" destId="{22E90BDD-948A-4840-B1DC-2F2EF38EF03E}" srcOrd="1" destOrd="0" presId="urn:microsoft.com/office/officeart/2009/3/layout/HorizontalOrganizationChart"/>
    <dgm:cxn modelId="{B1BD7B84-EE05-4EE4-8A4F-32B95682E9D3}" srcId="{7F106797-F0C9-4032-B1DF-6AFBD0E8D216}" destId="{D02EFB4F-8F48-4551-BAAA-05DE8CFC9AFA}" srcOrd="1" destOrd="0" parTransId="{EE951652-3A95-4BB4-81F6-9037B894A502}" sibTransId="{4D40C670-2001-4726-8158-1BA18144B938}"/>
    <dgm:cxn modelId="{8DE1EA25-1B13-409C-9499-C30D4C9B5019}" srcId="{F3EF0556-14EA-4D27-B765-0CC6344B8EF4}" destId="{822D68C9-8D0D-47C6-8005-6C29DBBC2332}" srcOrd="0" destOrd="0" parTransId="{23759D34-9C61-4669-A625-E68A416FAF93}" sibTransId="{C2C58B72-B2F7-4E37-9B4B-2E2320373F8A}"/>
    <dgm:cxn modelId="{8262A5F5-2D50-4A58-AA4B-68C0E369E6CC}" type="presOf" srcId="{6DEEFA63-9061-45C1-979E-D35F9675C70E}" destId="{BB083340-D08E-4BB3-AAEC-29082D05B098}" srcOrd="0" destOrd="0" presId="urn:microsoft.com/office/officeart/2009/3/layout/HorizontalOrganizationChart"/>
    <dgm:cxn modelId="{27DDF852-980C-44AD-A78B-51C2F470562D}" type="presOf" srcId="{3F72A679-227D-49E5-A904-24426A73F894}" destId="{F9E6C7AD-1E28-44B2-8AFA-FAF436B7D2D6}" srcOrd="1" destOrd="0" presId="urn:microsoft.com/office/officeart/2009/3/layout/HorizontalOrganizationChart"/>
    <dgm:cxn modelId="{1DE39487-AD38-4AB5-BE34-31C280D96321}" type="presOf" srcId="{D02EFB4F-8F48-4551-BAAA-05DE8CFC9AFA}" destId="{44048006-18FE-4891-BA75-155E1CE0E463}" srcOrd="1" destOrd="0" presId="urn:microsoft.com/office/officeart/2009/3/layout/HorizontalOrganizationChart"/>
    <dgm:cxn modelId="{AAF79675-0C1E-47A4-BBE7-0FBD9CC6082C}" type="presOf" srcId="{FF3E8867-BF23-4C6F-B047-4BA46C804508}" destId="{7AFDA735-F70A-4986-BB5B-CFCC2C42925A}" srcOrd="1" destOrd="0" presId="urn:microsoft.com/office/officeart/2009/3/layout/HorizontalOrganizationChart"/>
    <dgm:cxn modelId="{B0B75B73-0A61-4CB0-80D3-9CDDF129560E}" type="presOf" srcId="{3F72A679-227D-49E5-A904-24426A73F894}" destId="{9365C24B-18B8-4D36-82A5-C4208D6A8866}" srcOrd="0" destOrd="0" presId="urn:microsoft.com/office/officeart/2009/3/layout/HorizontalOrganizationChart"/>
    <dgm:cxn modelId="{A2A7AC39-06C2-49FC-9049-BC85F2742093}" type="presOf" srcId="{9CCF5B9B-F651-459C-9E50-4D70067DD0AF}" destId="{69B66E2D-8731-4209-9CA7-2A3879BEC223}" srcOrd="0" destOrd="0" presId="urn:microsoft.com/office/officeart/2009/3/layout/HorizontalOrganizationChart"/>
    <dgm:cxn modelId="{6760C3A7-CCBA-49E9-8B5E-4931CAF246EA}" type="presOf" srcId="{960B9CEF-7BE5-4265-9F96-381BF3BE6803}" destId="{D204A19C-8858-47ED-B714-48413F8A2FC0}" srcOrd="1" destOrd="0" presId="urn:microsoft.com/office/officeart/2009/3/layout/HorizontalOrganizationChart"/>
    <dgm:cxn modelId="{44028F62-2524-4BDA-A29B-0AAD666202B4}" type="presOf" srcId="{B59DF1D3-5A11-4F3E-B109-F372CE363C85}" destId="{80AE54AA-5BF5-4348-878B-B82C3031AE33}" srcOrd="0" destOrd="0" presId="urn:microsoft.com/office/officeart/2009/3/layout/HorizontalOrganizationChart"/>
    <dgm:cxn modelId="{37FB698F-A242-45CC-BCAD-0602BFC19F06}" srcId="{81B37B7F-4A9E-4BA7-8523-2A07846FCFC5}" destId="{43EDE8E7-76D0-42C4-AA3D-6EB4DCC5990B}" srcOrd="1" destOrd="0" parTransId="{3C6EEAB3-4E65-454B-A744-157F2E20DED5}" sibTransId="{C7878DC6-F727-4E1B-A725-DCA9661159AD}"/>
    <dgm:cxn modelId="{5D9F2F2D-EBC1-47A8-9DFF-9FEC073ECB66}" type="presOf" srcId="{6E4DD7B4-65FE-49F2-8DF7-BA800A62AE80}" destId="{2D219723-F766-42EE-A8EF-16EC0F295E38}" srcOrd="1" destOrd="0" presId="urn:microsoft.com/office/officeart/2009/3/layout/HorizontalOrganizationChart"/>
    <dgm:cxn modelId="{582488EB-FD05-40A2-9611-1BDD637928AA}" type="presOf" srcId="{7F106797-F0C9-4032-B1DF-6AFBD0E8D216}" destId="{5CAC9E07-481C-4D2A-9424-7674393C548A}" srcOrd="0" destOrd="0" presId="urn:microsoft.com/office/officeart/2009/3/layout/HorizontalOrganizationChart"/>
    <dgm:cxn modelId="{15DFB450-F357-454C-9832-3B3AF2547BE3}" type="presOf" srcId="{960B9CEF-7BE5-4265-9F96-381BF3BE6803}" destId="{9FFAEE55-136C-407F-986A-F80E54127513}" srcOrd="0" destOrd="0" presId="urn:microsoft.com/office/officeart/2009/3/layout/HorizontalOrganizationChart"/>
    <dgm:cxn modelId="{7ACBC876-0B5F-422E-A81F-7C7B6032C3FA}" type="presOf" srcId="{5E7B1D2E-D5E5-4225-BC47-FF8150E5FDA9}" destId="{5BE8D1EC-0A14-45DD-A696-C037281B7289}" srcOrd="0" destOrd="0" presId="urn:microsoft.com/office/officeart/2009/3/layout/HorizontalOrganizationChart"/>
    <dgm:cxn modelId="{4F3246C0-A395-410A-AAFA-7BA0EE2804FB}" type="presOf" srcId="{23759D34-9C61-4669-A625-E68A416FAF93}" destId="{F0CDB504-668F-4B59-BAE5-0C9012821221}" srcOrd="0" destOrd="0" presId="urn:microsoft.com/office/officeart/2009/3/layout/HorizontalOrganizationChart"/>
    <dgm:cxn modelId="{86B66031-87D4-4C11-92AC-25D98D3843FF}" type="presOf" srcId="{D02EFB4F-8F48-4551-BAAA-05DE8CFC9AFA}" destId="{8BC36C98-0B12-4281-9413-127B72E980A6}" srcOrd="0" destOrd="0" presId="urn:microsoft.com/office/officeart/2009/3/layout/HorizontalOrganizationChart"/>
    <dgm:cxn modelId="{540A9A89-C980-4311-BA48-7EA01E30682A}" type="presOf" srcId="{7F106797-F0C9-4032-B1DF-6AFBD0E8D216}" destId="{80D08E1C-986D-4A0E-BEE1-221A850EC7D1}" srcOrd="1" destOrd="0" presId="urn:microsoft.com/office/officeart/2009/3/layout/HorizontalOrganizationChart"/>
    <dgm:cxn modelId="{26AA3FB3-60AF-4AAF-A564-BFE3DA74984B}" srcId="{822D68C9-8D0D-47C6-8005-6C29DBBC2332}" destId="{3F72A679-227D-49E5-A904-24426A73F894}" srcOrd="1" destOrd="0" parTransId="{1C5EB9FF-5047-426B-8C27-7DB54D01B797}" sibTransId="{18E53647-3E4B-4A7A-A873-2F40101B05CF}"/>
    <dgm:cxn modelId="{F77DC0C8-E45A-4227-B536-10A197E53490}" srcId="{7F106797-F0C9-4032-B1DF-6AFBD0E8D216}" destId="{6E4DD7B4-65FE-49F2-8DF7-BA800A62AE80}" srcOrd="4" destOrd="0" parTransId="{31181456-35BB-43CA-847B-678A6ACDA177}" sibTransId="{362D2632-929D-4BA5-822D-9718D9493A7D}"/>
    <dgm:cxn modelId="{F39E858A-B51F-446E-A319-D52077FAE5DF}" type="presOf" srcId="{E380B455-9DFB-45B4-ADA5-256D395B462C}" destId="{AD093CA3-19ED-4F18-B33A-850F19AB5D34}" srcOrd="0" destOrd="0" presId="urn:microsoft.com/office/officeart/2009/3/layout/HorizontalOrganizationChart"/>
    <dgm:cxn modelId="{C76CB5E7-B1D9-4BD6-9A47-CB4E4A0D441E}" srcId="{81B37B7F-4A9E-4BA7-8523-2A07846FCFC5}" destId="{960B9CEF-7BE5-4265-9F96-381BF3BE6803}" srcOrd="2" destOrd="0" parTransId="{D85CF39E-1851-4ECF-9829-A63B15760BF4}" sibTransId="{837F2D37-6353-4FE5-AB90-7FE0AAA90748}"/>
    <dgm:cxn modelId="{79BA7909-A20A-4FF6-833E-8BFC5F0413EE}" srcId="{7F106797-F0C9-4032-B1DF-6AFBD0E8D216}" destId="{AADE0531-C80B-4F83-BF2C-BCEC9A9E080C}" srcOrd="3" destOrd="0" parTransId="{284F8423-2BDF-4749-9683-CDCB3BE81FB4}" sibTransId="{A7E93B1B-CC69-4D60-AEAA-63E5E1ECEEF5}"/>
    <dgm:cxn modelId="{FED80760-9530-4817-81C9-74A572DBACB7}" type="presOf" srcId="{284F8423-2BDF-4749-9683-CDCB3BE81FB4}" destId="{99CA20CC-D7A6-44D4-B28C-3FEFDCDB2B65}" srcOrd="0" destOrd="0" presId="urn:microsoft.com/office/officeart/2009/3/layout/HorizontalOrganizationChart"/>
    <dgm:cxn modelId="{4623E66F-FC02-4449-A22F-5FA1CB427D78}" srcId="{822D68C9-8D0D-47C6-8005-6C29DBBC2332}" destId="{7F106797-F0C9-4032-B1DF-6AFBD0E8D216}" srcOrd="0" destOrd="0" parTransId="{6DEEFA63-9061-45C1-979E-D35F9675C70E}" sibTransId="{6C282A8E-A74F-4E19-9EC9-A73BBF5C0E22}"/>
    <dgm:cxn modelId="{F1A11456-9F48-488F-A92C-5781B6B918B7}" type="presOf" srcId="{41ECAC8D-D5E0-4662-8B06-1D300417BF6B}" destId="{FBF669D8-3689-4733-93DB-FD9F4B013021}" srcOrd="1" destOrd="0" presId="urn:microsoft.com/office/officeart/2009/3/layout/HorizontalOrganizationChart"/>
    <dgm:cxn modelId="{EA59BE31-7E47-48B4-A8E9-BEB0A05B43CD}" type="presOf" srcId="{31181456-35BB-43CA-847B-678A6ACDA177}" destId="{744AA0D3-D744-4631-8D7A-29A45A20D13E}" srcOrd="0" destOrd="0" presId="urn:microsoft.com/office/officeart/2009/3/layout/HorizontalOrganizationChart"/>
    <dgm:cxn modelId="{F8D55F56-158D-4C17-80A0-2BAFF1438572}" type="presOf" srcId="{6E4DD7B4-65FE-49F2-8DF7-BA800A62AE80}" destId="{3B211461-7EEF-4C35-AB8F-EC3663B2BB3E}" srcOrd="0" destOrd="0" presId="urn:microsoft.com/office/officeart/2009/3/layout/HorizontalOrganizationChart"/>
    <dgm:cxn modelId="{7CE51D40-E6A6-45E2-A050-50DB0309A2A8}" srcId="{81B37B7F-4A9E-4BA7-8523-2A07846FCFC5}" destId="{41ECAC8D-D5E0-4662-8B06-1D300417BF6B}" srcOrd="0" destOrd="0" parTransId="{5E7B1D2E-D5E5-4225-BC47-FF8150E5FDA9}" sibTransId="{C0007D3F-9B30-43FF-BCBE-198D302269CB}"/>
    <dgm:cxn modelId="{1C8FD04F-3D8B-4B68-B7FB-9063CA8D03A5}" type="presOf" srcId="{DD41DB2E-C3CE-4B56-A405-A277986BC17B}" destId="{1E0A8419-2940-4874-BEBA-3D57757D329F}" srcOrd="1" destOrd="0" presId="urn:microsoft.com/office/officeart/2009/3/layout/HorizontalOrganizationChart"/>
    <dgm:cxn modelId="{1201F74D-1BA9-4581-B882-10F8D9773F84}" type="presOf" srcId="{EE951652-3A95-4BB4-81F6-9037B894A502}" destId="{CCAB6072-97E1-439B-9E54-761A8E6BBC2C}" srcOrd="0" destOrd="0" presId="urn:microsoft.com/office/officeart/2009/3/layout/HorizontalOrganizationChart"/>
    <dgm:cxn modelId="{AE130A72-A1AF-4ED4-A96E-E7B78E74F2DB}" srcId="{822D68C9-8D0D-47C6-8005-6C29DBBC2332}" destId="{FF3E8867-BF23-4C6F-B047-4BA46C804508}" srcOrd="2" destOrd="0" parTransId="{A9F06AF0-A4B1-4631-BB8F-750B89AB138D}" sibTransId="{504C9683-9E9F-4009-AE39-1D31BB5DEB2C}"/>
    <dgm:cxn modelId="{593E3651-957A-4D20-9CB8-0DA0611E3362}" type="presOf" srcId="{F3EF0556-14EA-4D27-B765-0CC6344B8EF4}" destId="{E84AC741-14C4-48DD-9368-C387163F8395}" srcOrd="0" destOrd="0" presId="urn:microsoft.com/office/officeart/2009/3/layout/HorizontalOrganizationChart"/>
    <dgm:cxn modelId="{54415C18-BBC7-48F5-9DA5-1B1305AC5FAD}" type="presOf" srcId="{3C6EEAB3-4E65-454B-A744-157F2E20DED5}" destId="{C7CF09FB-AF08-4711-B4AD-1CF004D3A786}" srcOrd="0" destOrd="0" presId="urn:microsoft.com/office/officeart/2009/3/layout/HorizontalOrganizationChart"/>
    <dgm:cxn modelId="{2D5DD86D-DB03-4853-B53F-58A8D5CE1974}" type="presOf" srcId="{A9F06AF0-A4B1-4631-BB8F-750B89AB138D}" destId="{8833A332-15E5-412A-B9F9-EC5A3FD4DA65}" srcOrd="0" destOrd="0" presId="urn:microsoft.com/office/officeart/2009/3/layout/HorizontalOrganizationChart"/>
    <dgm:cxn modelId="{F8E69DF3-37B2-436A-9732-9D245D04496A}" type="presOf" srcId="{43EDE8E7-76D0-42C4-AA3D-6EB4DCC5990B}" destId="{E01ED929-48FD-4154-A03D-07D56C7BA5C8}" srcOrd="0" destOrd="0" presId="urn:microsoft.com/office/officeart/2009/3/layout/HorizontalOrganizationChart"/>
    <dgm:cxn modelId="{D83F8168-0EE1-4EDD-8DEF-CA0D441770AE}" type="presOf" srcId="{1C5EB9FF-5047-426B-8C27-7DB54D01B797}" destId="{CD9A72B2-8BD6-496D-813B-051516A1681F}" srcOrd="0" destOrd="0" presId="urn:microsoft.com/office/officeart/2009/3/layout/HorizontalOrganizationChart"/>
    <dgm:cxn modelId="{82EBB685-3F2A-4191-8B1A-6109262B1B1D}" srcId="{B59DF1D3-5A11-4F3E-B109-F372CE363C85}" destId="{F3EF0556-14EA-4D27-B765-0CC6344B8EF4}" srcOrd="0" destOrd="0" parTransId="{62641D8C-9580-4929-BBD7-B7E518C3622F}" sibTransId="{11647EAE-99BB-4435-9D6C-5D73E0C126BE}"/>
    <dgm:cxn modelId="{EC7F156A-BE6E-4B6D-B08F-9430EAEB75B4}" type="presOf" srcId="{DD41DB2E-C3CE-4B56-A405-A277986BC17B}" destId="{174BEEB8-E307-45C5-BACA-C5619851D89F}" srcOrd="0" destOrd="0" presId="urn:microsoft.com/office/officeart/2009/3/layout/HorizontalOrganizationChart"/>
    <dgm:cxn modelId="{B39B57C3-C901-442E-A45A-29E98705BC66}" type="presOf" srcId="{653BD46B-41C8-4878-ABDE-549AF737310B}" destId="{240DFACE-119B-485B-A099-61C9969DF18C}" srcOrd="0" destOrd="0" presId="urn:microsoft.com/office/officeart/2009/3/layout/HorizontalOrganizationChart"/>
    <dgm:cxn modelId="{AFE78296-D9B1-4235-83BB-F38DD0E450D8}" type="presOf" srcId="{41ECAC8D-D5E0-4662-8B06-1D300417BF6B}" destId="{3931CC8D-59F8-4059-BA5B-EA0ACF5924B9}" srcOrd="0" destOrd="0" presId="urn:microsoft.com/office/officeart/2009/3/layout/HorizontalOrganizationChart"/>
    <dgm:cxn modelId="{BBA4C5F4-9C2D-4B24-A22F-75F61BC42C0F}" type="presParOf" srcId="{80AE54AA-5BF5-4348-878B-B82C3031AE33}" destId="{7EFD119F-DF58-4641-9C49-066A1C8865CA}" srcOrd="0" destOrd="0" presId="urn:microsoft.com/office/officeart/2009/3/layout/HorizontalOrganizationChart"/>
    <dgm:cxn modelId="{A267FF14-689E-4B8B-B40B-7170ADBFAC5D}" type="presParOf" srcId="{7EFD119F-DF58-4641-9C49-066A1C8865CA}" destId="{E498BA70-242E-4FDB-9A89-5CFAC3C9D15B}" srcOrd="0" destOrd="0" presId="urn:microsoft.com/office/officeart/2009/3/layout/HorizontalOrganizationChart"/>
    <dgm:cxn modelId="{07164A56-8739-491E-AC35-2BDBBF0DA613}" type="presParOf" srcId="{E498BA70-242E-4FDB-9A89-5CFAC3C9D15B}" destId="{E84AC741-14C4-48DD-9368-C387163F8395}" srcOrd="0" destOrd="0" presId="urn:microsoft.com/office/officeart/2009/3/layout/HorizontalOrganizationChart"/>
    <dgm:cxn modelId="{000574ED-6885-4BCA-8CFE-6710E0EA8BD4}" type="presParOf" srcId="{E498BA70-242E-4FDB-9A89-5CFAC3C9D15B}" destId="{C8CF5BC0-E5B7-4F60-B373-5F638609AC67}" srcOrd="1" destOrd="0" presId="urn:microsoft.com/office/officeart/2009/3/layout/HorizontalOrganizationChart"/>
    <dgm:cxn modelId="{9487B04F-746B-439D-824F-1393207D5FFF}" type="presParOf" srcId="{7EFD119F-DF58-4641-9C49-066A1C8865CA}" destId="{BB14767D-8270-43A2-B5E4-8C87504C3334}" srcOrd="1" destOrd="0" presId="urn:microsoft.com/office/officeart/2009/3/layout/HorizontalOrganizationChart"/>
    <dgm:cxn modelId="{D6933F2C-7D9C-4565-8DC3-F7113B61CDE4}" type="presParOf" srcId="{BB14767D-8270-43A2-B5E4-8C87504C3334}" destId="{F0CDB504-668F-4B59-BAE5-0C9012821221}" srcOrd="0" destOrd="0" presId="urn:microsoft.com/office/officeart/2009/3/layout/HorizontalOrganizationChart"/>
    <dgm:cxn modelId="{3C64AE8A-44FB-44CB-8B3D-ED321D2FDC9A}" type="presParOf" srcId="{BB14767D-8270-43A2-B5E4-8C87504C3334}" destId="{1B3CE7A1-B0D0-4F74-AA93-AC235499285E}" srcOrd="1" destOrd="0" presId="urn:microsoft.com/office/officeart/2009/3/layout/HorizontalOrganizationChart"/>
    <dgm:cxn modelId="{F5FAD226-022B-4600-BE98-75E23B9E4D8D}" type="presParOf" srcId="{1B3CE7A1-B0D0-4F74-AA93-AC235499285E}" destId="{EFD5AFA7-7B1F-461A-BC16-625216926C1F}" srcOrd="0" destOrd="0" presId="urn:microsoft.com/office/officeart/2009/3/layout/HorizontalOrganizationChart"/>
    <dgm:cxn modelId="{FACC6DA4-8EA0-4B80-A502-55984A38ED11}" type="presParOf" srcId="{EFD5AFA7-7B1F-461A-BC16-625216926C1F}" destId="{28B78C58-6BFA-4FA8-91DF-0F9DDF655F78}" srcOrd="0" destOrd="0" presId="urn:microsoft.com/office/officeart/2009/3/layout/HorizontalOrganizationChart"/>
    <dgm:cxn modelId="{E93EE546-B7B1-4A2B-87E7-E1E4D286323C}" type="presParOf" srcId="{EFD5AFA7-7B1F-461A-BC16-625216926C1F}" destId="{89443E58-90DE-4A96-B136-2684F6A0AA5C}" srcOrd="1" destOrd="0" presId="urn:microsoft.com/office/officeart/2009/3/layout/HorizontalOrganizationChart"/>
    <dgm:cxn modelId="{E840C779-384E-4C9B-80F8-5FFA7E555C0D}" type="presParOf" srcId="{1B3CE7A1-B0D0-4F74-AA93-AC235499285E}" destId="{9419239C-C8B1-44CC-A6F3-13D6C4DCC373}" srcOrd="1" destOrd="0" presId="urn:microsoft.com/office/officeart/2009/3/layout/HorizontalOrganizationChart"/>
    <dgm:cxn modelId="{C1F18D6E-3B91-41C1-BF25-FBAC8409B8AD}" type="presParOf" srcId="{9419239C-C8B1-44CC-A6F3-13D6C4DCC373}" destId="{BB083340-D08E-4BB3-AAEC-29082D05B098}" srcOrd="0" destOrd="0" presId="urn:microsoft.com/office/officeart/2009/3/layout/HorizontalOrganizationChart"/>
    <dgm:cxn modelId="{C826BD77-3E52-4019-9D98-BF21D90BAE45}" type="presParOf" srcId="{9419239C-C8B1-44CC-A6F3-13D6C4DCC373}" destId="{EEC46B2E-CD72-4707-B0BC-E834B1B25310}" srcOrd="1" destOrd="0" presId="urn:microsoft.com/office/officeart/2009/3/layout/HorizontalOrganizationChart"/>
    <dgm:cxn modelId="{F90EB35C-869E-410F-AF37-DD2AC5744B83}" type="presParOf" srcId="{EEC46B2E-CD72-4707-B0BC-E834B1B25310}" destId="{EB6BF15C-965D-4661-BE63-4B9DE3947595}" srcOrd="0" destOrd="0" presId="urn:microsoft.com/office/officeart/2009/3/layout/HorizontalOrganizationChart"/>
    <dgm:cxn modelId="{FD63D565-E476-47A1-9553-17DE174C6DFE}" type="presParOf" srcId="{EB6BF15C-965D-4661-BE63-4B9DE3947595}" destId="{5CAC9E07-481C-4D2A-9424-7674393C548A}" srcOrd="0" destOrd="0" presId="urn:microsoft.com/office/officeart/2009/3/layout/HorizontalOrganizationChart"/>
    <dgm:cxn modelId="{1C63238E-0556-407B-A080-50DB8F1DA2F6}" type="presParOf" srcId="{EB6BF15C-965D-4661-BE63-4B9DE3947595}" destId="{80D08E1C-986D-4A0E-BEE1-221A850EC7D1}" srcOrd="1" destOrd="0" presId="urn:microsoft.com/office/officeart/2009/3/layout/HorizontalOrganizationChart"/>
    <dgm:cxn modelId="{33EDF841-B0B8-433F-96F4-E239D32DCCD6}" type="presParOf" srcId="{EEC46B2E-CD72-4707-B0BC-E834B1B25310}" destId="{FE63CE07-4082-4F91-ADF6-B5CC56AC3BEC}" srcOrd="1" destOrd="0" presId="urn:microsoft.com/office/officeart/2009/3/layout/HorizontalOrganizationChart"/>
    <dgm:cxn modelId="{6CD9CB46-18E3-4E69-95CC-061AA1DF3FB8}" type="presParOf" srcId="{FE63CE07-4082-4F91-ADF6-B5CC56AC3BEC}" destId="{AD093CA3-19ED-4F18-B33A-850F19AB5D34}" srcOrd="0" destOrd="0" presId="urn:microsoft.com/office/officeart/2009/3/layout/HorizontalOrganizationChart"/>
    <dgm:cxn modelId="{8D3BFFD5-E562-4AE4-B3DA-7B2AD3E9A43F}" type="presParOf" srcId="{FE63CE07-4082-4F91-ADF6-B5CC56AC3BEC}" destId="{74D451AA-D733-48D7-9A0F-D4A48ADE6EBC}" srcOrd="1" destOrd="0" presId="urn:microsoft.com/office/officeart/2009/3/layout/HorizontalOrganizationChart"/>
    <dgm:cxn modelId="{7D914A0A-7422-42CF-9CDE-7F42C15E11A1}" type="presParOf" srcId="{74D451AA-D733-48D7-9A0F-D4A48ADE6EBC}" destId="{2691502C-B1E3-4D2C-BC4F-9F5F6234DAE7}" srcOrd="0" destOrd="0" presId="urn:microsoft.com/office/officeart/2009/3/layout/HorizontalOrganizationChart"/>
    <dgm:cxn modelId="{9B5FB29C-0248-47E6-AE61-4EFCD0ADD397}" type="presParOf" srcId="{2691502C-B1E3-4D2C-BC4F-9F5F6234DAE7}" destId="{174BEEB8-E307-45C5-BACA-C5619851D89F}" srcOrd="0" destOrd="0" presId="urn:microsoft.com/office/officeart/2009/3/layout/HorizontalOrganizationChart"/>
    <dgm:cxn modelId="{31DCD93B-9D0A-4761-8BA4-FEC321120FF7}" type="presParOf" srcId="{2691502C-B1E3-4D2C-BC4F-9F5F6234DAE7}" destId="{1E0A8419-2940-4874-BEBA-3D57757D329F}" srcOrd="1" destOrd="0" presId="urn:microsoft.com/office/officeart/2009/3/layout/HorizontalOrganizationChart"/>
    <dgm:cxn modelId="{306AE37A-8075-4B39-B3BA-C670778CF042}" type="presParOf" srcId="{74D451AA-D733-48D7-9A0F-D4A48ADE6EBC}" destId="{038564D2-683C-446F-BE86-7089C60CF5DB}" srcOrd="1" destOrd="0" presId="urn:microsoft.com/office/officeart/2009/3/layout/HorizontalOrganizationChart"/>
    <dgm:cxn modelId="{A9525781-A865-46E7-94FE-FB4A017F8A19}" type="presParOf" srcId="{74D451AA-D733-48D7-9A0F-D4A48ADE6EBC}" destId="{C8C1C42F-D243-41F7-96A8-0A4C475FC8F5}" srcOrd="2" destOrd="0" presId="urn:microsoft.com/office/officeart/2009/3/layout/HorizontalOrganizationChart"/>
    <dgm:cxn modelId="{3876EE77-C7E0-4A3D-848A-A98777477472}" type="presParOf" srcId="{FE63CE07-4082-4F91-ADF6-B5CC56AC3BEC}" destId="{CCAB6072-97E1-439B-9E54-761A8E6BBC2C}" srcOrd="2" destOrd="0" presId="urn:microsoft.com/office/officeart/2009/3/layout/HorizontalOrganizationChart"/>
    <dgm:cxn modelId="{485F0B47-003B-4BC8-BA90-F8D6DC28C913}" type="presParOf" srcId="{FE63CE07-4082-4F91-ADF6-B5CC56AC3BEC}" destId="{A96641D0-8211-4953-B30A-58BC762B6764}" srcOrd="3" destOrd="0" presId="urn:microsoft.com/office/officeart/2009/3/layout/HorizontalOrganizationChart"/>
    <dgm:cxn modelId="{4AB8C73A-724C-4726-8686-9AF5B9B56015}" type="presParOf" srcId="{A96641D0-8211-4953-B30A-58BC762B6764}" destId="{BACD34DD-8004-4695-9E23-ADC099629590}" srcOrd="0" destOrd="0" presId="urn:microsoft.com/office/officeart/2009/3/layout/HorizontalOrganizationChart"/>
    <dgm:cxn modelId="{8CBA56FF-F4BF-42B3-9138-3D7295D4BF7B}" type="presParOf" srcId="{BACD34DD-8004-4695-9E23-ADC099629590}" destId="{8BC36C98-0B12-4281-9413-127B72E980A6}" srcOrd="0" destOrd="0" presId="urn:microsoft.com/office/officeart/2009/3/layout/HorizontalOrganizationChart"/>
    <dgm:cxn modelId="{7DD4A17D-FE59-46A4-B57A-E42B03A808B4}" type="presParOf" srcId="{BACD34DD-8004-4695-9E23-ADC099629590}" destId="{44048006-18FE-4891-BA75-155E1CE0E463}" srcOrd="1" destOrd="0" presId="urn:microsoft.com/office/officeart/2009/3/layout/HorizontalOrganizationChart"/>
    <dgm:cxn modelId="{3A3009AB-06B6-4064-8D07-D957B3E03204}" type="presParOf" srcId="{A96641D0-8211-4953-B30A-58BC762B6764}" destId="{C31BF3B1-84DB-4904-A4D9-37E53F866509}" srcOrd="1" destOrd="0" presId="urn:microsoft.com/office/officeart/2009/3/layout/HorizontalOrganizationChart"/>
    <dgm:cxn modelId="{6C7539AE-DCB3-47C2-981B-845EE452DEEC}" type="presParOf" srcId="{A96641D0-8211-4953-B30A-58BC762B6764}" destId="{1F52A86E-856D-41EF-98A6-26C9783086AA}" srcOrd="2" destOrd="0" presId="urn:microsoft.com/office/officeart/2009/3/layout/HorizontalOrganizationChart"/>
    <dgm:cxn modelId="{80066A2C-E9B9-4858-B0F7-625D9A261514}" type="presParOf" srcId="{FE63CE07-4082-4F91-ADF6-B5CC56AC3BEC}" destId="{240DFACE-119B-485B-A099-61C9969DF18C}" srcOrd="4" destOrd="0" presId="urn:microsoft.com/office/officeart/2009/3/layout/HorizontalOrganizationChart"/>
    <dgm:cxn modelId="{29E766A5-0860-415D-B081-DD645136ADEF}" type="presParOf" srcId="{FE63CE07-4082-4F91-ADF6-B5CC56AC3BEC}" destId="{EEF76818-08CD-40C0-AEA7-CFEE62ACEFD9}" srcOrd="5" destOrd="0" presId="urn:microsoft.com/office/officeart/2009/3/layout/HorizontalOrganizationChart"/>
    <dgm:cxn modelId="{EE6AE06E-2566-4F2B-A042-9221F8A10039}" type="presParOf" srcId="{EEF76818-08CD-40C0-AEA7-CFEE62ACEFD9}" destId="{189288EC-B022-4978-8574-2F7DC40A7FD4}" srcOrd="0" destOrd="0" presId="urn:microsoft.com/office/officeart/2009/3/layout/HorizontalOrganizationChart"/>
    <dgm:cxn modelId="{C1C82DA3-AC54-43D3-9C0A-DA2F27459D10}" type="presParOf" srcId="{189288EC-B022-4978-8574-2F7DC40A7FD4}" destId="{69B66E2D-8731-4209-9CA7-2A3879BEC223}" srcOrd="0" destOrd="0" presId="urn:microsoft.com/office/officeart/2009/3/layout/HorizontalOrganizationChart"/>
    <dgm:cxn modelId="{09365916-A6DD-489F-932C-7729037AB712}" type="presParOf" srcId="{189288EC-B022-4978-8574-2F7DC40A7FD4}" destId="{4E3B3843-70DA-45B9-82D1-08DE4DE8985A}" srcOrd="1" destOrd="0" presId="urn:microsoft.com/office/officeart/2009/3/layout/HorizontalOrganizationChart"/>
    <dgm:cxn modelId="{BD8996AB-67F5-4434-B6CB-9F0B734AFF3E}" type="presParOf" srcId="{EEF76818-08CD-40C0-AEA7-CFEE62ACEFD9}" destId="{79BAE43C-FCA7-46E6-A73C-4A19FD29C173}" srcOrd="1" destOrd="0" presId="urn:microsoft.com/office/officeart/2009/3/layout/HorizontalOrganizationChart"/>
    <dgm:cxn modelId="{AD61BB46-9ECD-4B1A-956B-7C6E7134B162}" type="presParOf" srcId="{EEF76818-08CD-40C0-AEA7-CFEE62ACEFD9}" destId="{65048A07-1B7C-4554-8AF1-012C1FB815C7}" srcOrd="2" destOrd="0" presId="urn:microsoft.com/office/officeart/2009/3/layout/HorizontalOrganizationChart"/>
    <dgm:cxn modelId="{33F3E0CE-8361-4965-A4BD-9786C46FDBCD}" type="presParOf" srcId="{FE63CE07-4082-4F91-ADF6-B5CC56AC3BEC}" destId="{99CA20CC-D7A6-44D4-B28C-3FEFDCDB2B65}" srcOrd="6" destOrd="0" presId="urn:microsoft.com/office/officeart/2009/3/layout/HorizontalOrganizationChart"/>
    <dgm:cxn modelId="{3E604BF5-B619-4231-844E-9AEE3E9BBA1B}" type="presParOf" srcId="{FE63CE07-4082-4F91-ADF6-B5CC56AC3BEC}" destId="{AD834B06-E3D2-4FAA-B5EB-487D3F3A5333}" srcOrd="7" destOrd="0" presId="urn:microsoft.com/office/officeart/2009/3/layout/HorizontalOrganizationChart"/>
    <dgm:cxn modelId="{4E995291-0AF7-4BA6-A52D-2EE2C8183B51}" type="presParOf" srcId="{AD834B06-E3D2-4FAA-B5EB-487D3F3A5333}" destId="{BFD3AEFA-0FAD-46D1-9847-A5EE82FA612D}" srcOrd="0" destOrd="0" presId="urn:microsoft.com/office/officeart/2009/3/layout/HorizontalOrganizationChart"/>
    <dgm:cxn modelId="{90AAA846-CA7D-4F81-885A-BDD2E5007B7C}" type="presParOf" srcId="{BFD3AEFA-0FAD-46D1-9847-A5EE82FA612D}" destId="{0FF71EDA-8D6C-45A9-A15C-09D83EA8AC22}" srcOrd="0" destOrd="0" presId="urn:microsoft.com/office/officeart/2009/3/layout/HorizontalOrganizationChart"/>
    <dgm:cxn modelId="{AB587735-C549-4105-BE0E-9BBA21F40C0D}" type="presParOf" srcId="{BFD3AEFA-0FAD-46D1-9847-A5EE82FA612D}" destId="{22E90BDD-948A-4840-B1DC-2F2EF38EF03E}" srcOrd="1" destOrd="0" presId="urn:microsoft.com/office/officeart/2009/3/layout/HorizontalOrganizationChart"/>
    <dgm:cxn modelId="{C68A9B0E-02EA-4B5D-9424-D35490A712AE}" type="presParOf" srcId="{AD834B06-E3D2-4FAA-B5EB-487D3F3A5333}" destId="{7669F77F-56F4-496E-A0CF-4BAE52029365}" srcOrd="1" destOrd="0" presId="urn:microsoft.com/office/officeart/2009/3/layout/HorizontalOrganizationChart"/>
    <dgm:cxn modelId="{820D975B-6CC2-4E2A-A4CA-6347C1FD7EB2}" type="presParOf" srcId="{AD834B06-E3D2-4FAA-B5EB-487D3F3A5333}" destId="{000E1A4A-BD31-486D-8AA3-1B0BAE7594BE}" srcOrd="2" destOrd="0" presId="urn:microsoft.com/office/officeart/2009/3/layout/HorizontalOrganizationChart"/>
    <dgm:cxn modelId="{6FAC9232-1DB8-4CA6-A358-BF8C6F630DBE}" type="presParOf" srcId="{FE63CE07-4082-4F91-ADF6-B5CC56AC3BEC}" destId="{744AA0D3-D744-4631-8D7A-29A45A20D13E}" srcOrd="8" destOrd="0" presId="urn:microsoft.com/office/officeart/2009/3/layout/HorizontalOrganizationChart"/>
    <dgm:cxn modelId="{47B35D61-9493-4513-8610-24421C6A6F24}" type="presParOf" srcId="{FE63CE07-4082-4F91-ADF6-B5CC56AC3BEC}" destId="{F89912AD-8165-423D-A314-40142B6855B5}" srcOrd="9" destOrd="0" presId="urn:microsoft.com/office/officeart/2009/3/layout/HorizontalOrganizationChart"/>
    <dgm:cxn modelId="{69EDAF64-A525-46F2-AB84-B7D8271A2A51}" type="presParOf" srcId="{F89912AD-8165-423D-A314-40142B6855B5}" destId="{2FFE2D74-5A57-40DE-B17C-3FD61D2E09EB}" srcOrd="0" destOrd="0" presId="urn:microsoft.com/office/officeart/2009/3/layout/HorizontalOrganizationChart"/>
    <dgm:cxn modelId="{6D4C9E24-9F1D-42D5-AF02-EB79DBC0432B}" type="presParOf" srcId="{2FFE2D74-5A57-40DE-B17C-3FD61D2E09EB}" destId="{3B211461-7EEF-4C35-AB8F-EC3663B2BB3E}" srcOrd="0" destOrd="0" presId="urn:microsoft.com/office/officeart/2009/3/layout/HorizontalOrganizationChart"/>
    <dgm:cxn modelId="{A5195CA3-377F-43F2-A585-64B4D209BF25}" type="presParOf" srcId="{2FFE2D74-5A57-40DE-B17C-3FD61D2E09EB}" destId="{2D219723-F766-42EE-A8EF-16EC0F295E38}" srcOrd="1" destOrd="0" presId="urn:microsoft.com/office/officeart/2009/3/layout/HorizontalOrganizationChart"/>
    <dgm:cxn modelId="{419234F8-981D-4D79-B013-322F0212BA03}" type="presParOf" srcId="{F89912AD-8165-423D-A314-40142B6855B5}" destId="{84B9E489-DF45-4424-8AA4-AFFEFB0BCC42}" srcOrd="1" destOrd="0" presId="urn:microsoft.com/office/officeart/2009/3/layout/HorizontalOrganizationChart"/>
    <dgm:cxn modelId="{3B386697-C3DC-4547-A464-9F079930AF83}" type="presParOf" srcId="{F89912AD-8165-423D-A314-40142B6855B5}" destId="{25A8BC1D-F543-4557-8011-8CD89A7C38D1}" srcOrd="2" destOrd="0" presId="urn:microsoft.com/office/officeart/2009/3/layout/HorizontalOrganizationChart"/>
    <dgm:cxn modelId="{D7055C7E-3C63-492E-BA73-1A4FACAE70FD}" type="presParOf" srcId="{EEC46B2E-CD72-4707-B0BC-E834B1B25310}" destId="{28D083E9-EEF2-4112-AC15-B981C1B26E31}" srcOrd="2" destOrd="0" presId="urn:microsoft.com/office/officeart/2009/3/layout/HorizontalOrganizationChart"/>
    <dgm:cxn modelId="{9D765596-953F-40FE-B6A1-8A8012DD10A8}" type="presParOf" srcId="{9419239C-C8B1-44CC-A6F3-13D6C4DCC373}" destId="{CD9A72B2-8BD6-496D-813B-051516A1681F}" srcOrd="2" destOrd="0" presId="urn:microsoft.com/office/officeart/2009/3/layout/HorizontalOrganizationChart"/>
    <dgm:cxn modelId="{0673E413-6238-4BCA-8950-D3AD698F31E6}" type="presParOf" srcId="{9419239C-C8B1-44CC-A6F3-13D6C4DCC373}" destId="{5B456278-066C-4A5C-8D88-E3EA4FCACCD2}" srcOrd="3" destOrd="0" presId="urn:microsoft.com/office/officeart/2009/3/layout/HorizontalOrganizationChart"/>
    <dgm:cxn modelId="{1E4B54C0-6BF1-4014-B23D-9728DCACA80F}" type="presParOf" srcId="{5B456278-066C-4A5C-8D88-E3EA4FCACCD2}" destId="{FC327786-0C0E-4D12-94C0-79513806BBE5}" srcOrd="0" destOrd="0" presId="urn:microsoft.com/office/officeart/2009/3/layout/HorizontalOrganizationChart"/>
    <dgm:cxn modelId="{FEC98FA4-7928-4EBD-98E7-B70DA7F0CEC5}" type="presParOf" srcId="{FC327786-0C0E-4D12-94C0-79513806BBE5}" destId="{9365C24B-18B8-4D36-82A5-C4208D6A8866}" srcOrd="0" destOrd="0" presId="urn:microsoft.com/office/officeart/2009/3/layout/HorizontalOrganizationChart"/>
    <dgm:cxn modelId="{C226E589-AD79-4A06-BE40-A3C4A85A2951}" type="presParOf" srcId="{FC327786-0C0E-4D12-94C0-79513806BBE5}" destId="{F9E6C7AD-1E28-44B2-8AFA-FAF436B7D2D6}" srcOrd="1" destOrd="0" presId="urn:microsoft.com/office/officeart/2009/3/layout/HorizontalOrganizationChart"/>
    <dgm:cxn modelId="{AC1034C4-ED58-4ACA-9F12-52BA8A98CCD1}" type="presParOf" srcId="{5B456278-066C-4A5C-8D88-E3EA4FCACCD2}" destId="{28D7C82A-8A93-4467-89D0-020454ACE0F4}" srcOrd="1" destOrd="0" presId="urn:microsoft.com/office/officeart/2009/3/layout/HorizontalOrganizationChart"/>
    <dgm:cxn modelId="{5FBE0BEA-1AB9-4454-87F4-1E86FDAC245F}" type="presParOf" srcId="{5B456278-066C-4A5C-8D88-E3EA4FCACCD2}" destId="{8757DE96-3069-410C-B982-0A40DFDBD6A5}" srcOrd="2" destOrd="0" presId="urn:microsoft.com/office/officeart/2009/3/layout/HorizontalOrganizationChart"/>
    <dgm:cxn modelId="{98210063-FC91-42A1-AA0B-1DA88EF9678D}" type="presParOf" srcId="{9419239C-C8B1-44CC-A6F3-13D6C4DCC373}" destId="{8833A332-15E5-412A-B9F9-EC5A3FD4DA65}" srcOrd="4" destOrd="0" presId="urn:microsoft.com/office/officeart/2009/3/layout/HorizontalOrganizationChart"/>
    <dgm:cxn modelId="{85F0F4D5-8AF7-4093-BAE0-403DB3148768}" type="presParOf" srcId="{9419239C-C8B1-44CC-A6F3-13D6C4DCC373}" destId="{F70EBB79-D10C-4675-9ED2-8B1F93232D29}" srcOrd="5" destOrd="0" presId="urn:microsoft.com/office/officeart/2009/3/layout/HorizontalOrganizationChart"/>
    <dgm:cxn modelId="{9597AA93-0C32-4FD3-A534-7B9050CF42D2}" type="presParOf" srcId="{F70EBB79-D10C-4675-9ED2-8B1F93232D29}" destId="{0C679BA5-8A45-4F6D-B1D6-A28A9964BF02}" srcOrd="0" destOrd="0" presId="urn:microsoft.com/office/officeart/2009/3/layout/HorizontalOrganizationChart"/>
    <dgm:cxn modelId="{CD4859A7-0055-469A-9C07-801D5BCFD0C1}" type="presParOf" srcId="{0C679BA5-8A45-4F6D-B1D6-A28A9964BF02}" destId="{0EF16DF2-0EDE-4603-9AF3-8E87E9FD8753}" srcOrd="0" destOrd="0" presId="urn:microsoft.com/office/officeart/2009/3/layout/HorizontalOrganizationChart"/>
    <dgm:cxn modelId="{984909EE-00B6-45BB-B173-A9E46F10464C}" type="presParOf" srcId="{0C679BA5-8A45-4F6D-B1D6-A28A9964BF02}" destId="{7AFDA735-F70A-4986-BB5B-CFCC2C42925A}" srcOrd="1" destOrd="0" presId="urn:microsoft.com/office/officeart/2009/3/layout/HorizontalOrganizationChart"/>
    <dgm:cxn modelId="{12BFD3B1-DB92-4720-89DD-4CEDB963664A}" type="presParOf" srcId="{F70EBB79-D10C-4675-9ED2-8B1F93232D29}" destId="{7F86BFEC-CDC2-4A1E-94E2-5E70C316FACB}" srcOrd="1" destOrd="0" presId="urn:microsoft.com/office/officeart/2009/3/layout/HorizontalOrganizationChart"/>
    <dgm:cxn modelId="{0337FF8E-50CD-45AB-AEF3-E0A7222AE89C}" type="presParOf" srcId="{F70EBB79-D10C-4675-9ED2-8B1F93232D29}" destId="{D0F4474B-8C4E-4E07-85B4-A9C68BCDF317}" srcOrd="2" destOrd="0" presId="urn:microsoft.com/office/officeart/2009/3/layout/HorizontalOrganizationChart"/>
    <dgm:cxn modelId="{9E94BC87-A2D6-4172-AC18-E542EA60A861}" type="presParOf" srcId="{1B3CE7A1-B0D0-4F74-AA93-AC235499285E}" destId="{A00D028D-C469-400C-8514-BAF3224F7E90}" srcOrd="2" destOrd="0" presId="urn:microsoft.com/office/officeart/2009/3/layout/HorizontalOrganizationChart"/>
    <dgm:cxn modelId="{547C77C7-35B7-4ACA-BF72-86BAEE258629}" type="presParOf" srcId="{BB14767D-8270-43A2-B5E4-8C87504C3334}" destId="{8513B2FC-B4BD-4A00-A43A-6974481333FD}" srcOrd="2" destOrd="0" presId="urn:microsoft.com/office/officeart/2009/3/layout/HorizontalOrganizationChart"/>
    <dgm:cxn modelId="{011BADF6-0E89-42F6-8353-E6251AF63FB4}" type="presParOf" srcId="{BB14767D-8270-43A2-B5E4-8C87504C3334}" destId="{6F3F501A-AE91-4CCB-890D-99BCBB11CC9B}" srcOrd="3" destOrd="0" presId="urn:microsoft.com/office/officeart/2009/3/layout/HorizontalOrganizationChart"/>
    <dgm:cxn modelId="{18CEFA61-5876-4CB2-B024-BD3DF9569AEB}" type="presParOf" srcId="{6F3F501A-AE91-4CCB-890D-99BCBB11CC9B}" destId="{0B7892F4-756F-4C20-B783-EC04B8267731}" srcOrd="0" destOrd="0" presId="urn:microsoft.com/office/officeart/2009/3/layout/HorizontalOrganizationChart"/>
    <dgm:cxn modelId="{437F3B47-B1C1-45AA-BFD1-6F7780FE26B8}" type="presParOf" srcId="{0B7892F4-756F-4C20-B783-EC04B8267731}" destId="{4E04448C-5E65-4A52-841A-CEE2C0643EC8}" srcOrd="0" destOrd="0" presId="urn:microsoft.com/office/officeart/2009/3/layout/HorizontalOrganizationChart"/>
    <dgm:cxn modelId="{F29B6A11-4216-43A8-9739-AEA05505E62C}" type="presParOf" srcId="{0B7892F4-756F-4C20-B783-EC04B8267731}" destId="{C6D5E9CA-AD97-4872-88F7-1D8FA74652E5}" srcOrd="1" destOrd="0" presId="urn:microsoft.com/office/officeart/2009/3/layout/HorizontalOrganizationChart"/>
    <dgm:cxn modelId="{240DC829-5EB4-4870-A8F4-3FF37D5659AC}" type="presParOf" srcId="{6F3F501A-AE91-4CCB-890D-99BCBB11CC9B}" destId="{0EF9518C-F897-4ED8-9C18-E817F7AC565F}" srcOrd="1" destOrd="0" presId="urn:microsoft.com/office/officeart/2009/3/layout/HorizontalOrganizationChart"/>
    <dgm:cxn modelId="{7DC5AEDC-D63C-4211-83FF-90AD9A711A9E}" type="presParOf" srcId="{0EF9518C-F897-4ED8-9C18-E817F7AC565F}" destId="{5BE8D1EC-0A14-45DD-A696-C037281B7289}" srcOrd="0" destOrd="0" presId="urn:microsoft.com/office/officeart/2009/3/layout/HorizontalOrganizationChart"/>
    <dgm:cxn modelId="{07B1A08D-DDEB-449B-9A1F-1489CD10F94A}" type="presParOf" srcId="{0EF9518C-F897-4ED8-9C18-E817F7AC565F}" destId="{B1F45728-A954-4992-B409-46FA5D3E104D}" srcOrd="1" destOrd="0" presId="urn:microsoft.com/office/officeart/2009/3/layout/HorizontalOrganizationChart"/>
    <dgm:cxn modelId="{40E7EC38-D02B-4D5E-A103-BC5505C12580}" type="presParOf" srcId="{B1F45728-A954-4992-B409-46FA5D3E104D}" destId="{7BCBFDD7-B66E-40E3-BE28-76267D241810}" srcOrd="0" destOrd="0" presId="urn:microsoft.com/office/officeart/2009/3/layout/HorizontalOrganizationChart"/>
    <dgm:cxn modelId="{3A851EAD-5031-404C-9186-4AEFDCCB45C6}" type="presParOf" srcId="{7BCBFDD7-B66E-40E3-BE28-76267D241810}" destId="{3931CC8D-59F8-4059-BA5B-EA0ACF5924B9}" srcOrd="0" destOrd="0" presId="urn:microsoft.com/office/officeart/2009/3/layout/HorizontalOrganizationChart"/>
    <dgm:cxn modelId="{DBBF3249-1CF9-4AB0-9D3B-E418F37763D6}" type="presParOf" srcId="{7BCBFDD7-B66E-40E3-BE28-76267D241810}" destId="{FBF669D8-3689-4733-93DB-FD9F4B013021}" srcOrd="1" destOrd="0" presId="urn:microsoft.com/office/officeart/2009/3/layout/HorizontalOrganizationChart"/>
    <dgm:cxn modelId="{82D336A8-853D-4D74-96EC-2A06D7FBB7A7}" type="presParOf" srcId="{B1F45728-A954-4992-B409-46FA5D3E104D}" destId="{FE1EE2FF-2B91-4142-B18D-25C49666F784}" srcOrd="1" destOrd="0" presId="urn:microsoft.com/office/officeart/2009/3/layout/HorizontalOrganizationChart"/>
    <dgm:cxn modelId="{5DC67463-4001-464E-A1BB-DB194DADD473}" type="presParOf" srcId="{B1F45728-A954-4992-B409-46FA5D3E104D}" destId="{61FE9B62-F92A-4EC6-8EB0-940DF9C0245E}" srcOrd="2" destOrd="0" presId="urn:microsoft.com/office/officeart/2009/3/layout/HorizontalOrganizationChart"/>
    <dgm:cxn modelId="{CC50195D-62CF-4EED-A85D-708812AFD831}" type="presParOf" srcId="{0EF9518C-F897-4ED8-9C18-E817F7AC565F}" destId="{C7CF09FB-AF08-4711-B4AD-1CF004D3A786}" srcOrd="2" destOrd="0" presId="urn:microsoft.com/office/officeart/2009/3/layout/HorizontalOrganizationChart"/>
    <dgm:cxn modelId="{C7D38D15-8254-4BF4-B740-2CB0266BD9E5}" type="presParOf" srcId="{0EF9518C-F897-4ED8-9C18-E817F7AC565F}" destId="{471EF1CF-E5E5-4202-A720-2BCF749B69E9}" srcOrd="3" destOrd="0" presId="urn:microsoft.com/office/officeart/2009/3/layout/HorizontalOrganizationChart"/>
    <dgm:cxn modelId="{B0D13EB8-BCA6-4596-875D-ED1C6D1C7C68}" type="presParOf" srcId="{471EF1CF-E5E5-4202-A720-2BCF749B69E9}" destId="{FC2AA218-D6FE-4E75-B402-83D8DE58C3DC}" srcOrd="0" destOrd="0" presId="urn:microsoft.com/office/officeart/2009/3/layout/HorizontalOrganizationChart"/>
    <dgm:cxn modelId="{5EEDCE39-3736-4AF1-8346-0C02531DB868}" type="presParOf" srcId="{FC2AA218-D6FE-4E75-B402-83D8DE58C3DC}" destId="{E01ED929-48FD-4154-A03D-07D56C7BA5C8}" srcOrd="0" destOrd="0" presId="urn:microsoft.com/office/officeart/2009/3/layout/HorizontalOrganizationChart"/>
    <dgm:cxn modelId="{03069ED2-7256-40DE-93A3-AB1E44A12D9E}" type="presParOf" srcId="{FC2AA218-D6FE-4E75-B402-83D8DE58C3DC}" destId="{62ED59F6-25EC-432D-8A80-7EFE2835CB17}" srcOrd="1" destOrd="0" presId="urn:microsoft.com/office/officeart/2009/3/layout/HorizontalOrganizationChart"/>
    <dgm:cxn modelId="{FF4500D4-0EEC-4059-A959-051BE2AE457C}" type="presParOf" srcId="{471EF1CF-E5E5-4202-A720-2BCF749B69E9}" destId="{CFF68EE9-0D92-4819-978B-902FAFCB4CF7}" srcOrd="1" destOrd="0" presId="urn:microsoft.com/office/officeart/2009/3/layout/HorizontalOrganizationChart"/>
    <dgm:cxn modelId="{4F87C2DC-3389-40D5-B819-86BCE3FA2930}" type="presParOf" srcId="{471EF1CF-E5E5-4202-A720-2BCF749B69E9}" destId="{F1E3E898-3A57-49D8-A709-33545E070A84}" srcOrd="2" destOrd="0" presId="urn:microsoft.com/office/officeart/2009/3/layout/HorizontalOrganizationChart"/>
    <dgm:cxn modelId="{805AAF15-4458-4967-89E2-E7761BAA8AB4}" type="presParOf" srcId="{0EF9518C-F897-4ED8-9C18-E817F7AC565F}" destId="{6C559420-3D53-418D-9698-6DCAEB2CA651}" srcOrd="4" destOrd="0" presId="urn:microsoft.com/office/officeart/2009/3/layout/HorizontalOrganizationChart"/>
    <dgm:cxn modelId="{7E4C6EC8-A907-46AF-91FC-38EFC2A1D075}" type="presParOf" srcId="{0EF9518C-F897-4ED8-9C18-E817F7AC565F}" destId="{A277EB52-A108-48A5-B677-47391A3EF80D}" srcOrd="5" destOrd="0" presId="urn:microsoft.com/office/officeart/2009/3/layout/HorizontalOrganizationChart"/>
    <dgm:cxn modelId="{8E83BC49-0E93-47ED-B216-28E04E3A2A40}" type="presParOf" srcId="{A277EB52-A108-48A5-B677-47391A3EF80D}" destId="{9C986F87-78E4-422D-9B47-64A77DF9DB8C}" srcOrd="0" destOrd="0" presId="urn:microsoft.com/office/officeart/2009/3/layout/HorizontalOrganizationChart"/>
    <dgm:cxn modelId="{BD554F5D-A648-4BFB-9E14-E0ECA9A50C43}" type="presParOf" srcId="{9C986F87-78E4-422D-9B47-64A77DF9DB8C}" destId="{9FFAEE55-136C-407F-986A-F80E54127513}" srcOrd="0" destOrd="0" presId="urn:microsoft.com/office/officeart/2009/3/layout/HorizontalOrganizationChart"/>
    <dgm:cxn modelId="{F5C0459D-C75B-49C4-8959-5433C2471663}" type="presParOf" srcId="{9C986F87-78E4-422D-9B47-64A77DF9DB8C}" destId="{D204A19C-8858-47ED-B714-48413F8A2FC0}" srcOrd="1" destOrd="0" presId="urn:microsoft.com/office/officeart/2009/3/layout/HorizontalOrganizationChart"/>
    <dgm:cxn modelId="{3AA6740E-7CC4-4329-8C8D-4A93447EE511}" type="presParOf" srcId="{A277EB52-A108-48A5-B677-47391A3EF80D}" destId="{CF92B200-6C46-4AC4-B14D-E6EE4A9CFDCE}" srcOrd="1" destOrd="0" presId="urn:microsoft.com/office/officeart/2009/3/layout/HorizontalOrganizationChart"/>
    <dgm:cxn modelId="{D3008E9C-B006-4F69-995D-273C953F8E03}" type="presParOf" srcId="{A277EB52-A108-48A5-B677-47391A3EF80D}" destId="{4560D774-592B-495C-BCB1-98C0FB4D4FCB}" srcOrd="2" destOrd="0" presId="urn:microsoft.com/office/officeart/2009/3/layout/HorizontalOrganizationChart"/>
    <dgm:cxn modelId="{C36CEEA2-CA99-4C3A-92F5-6C270F748D52}" type="presParOf" srcId="{6F3F501A-AE91-4CCB-890D-99BCBB11CC9B}" destId="{D0A705BD-9C48-4367-B234-11A4C27B51C4}" srcOrd="2" destOrd="0" presId="urn:microsoft.com/office/officeart/2009/3/layout/HorizontalOrganizationChart"/>
    <dgm:cxn modelId="{DE8D2D8B-995A-403C-9761-39ABA7B671FB}" type="presParOf" srcId="{7EFD119F-DF58-4641-9C49-066A1C8865CA}" destId="{F6A08B54-CD17-4F5B-9B3E-CBB0A76287D2}"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E2B1EE7F-7358-4469-8087-7781CCFCF7E1}">
      <dgm:prSet/>
      <dgm:spPr/>
      <dgm:t>
        <a:bodyPr/>
        <a:lstStyle/>
        <a:p>
          <a:pPr rtl="0"/>
          <a:r>
            <a:rPr lang="zh-CN" smtClean="0"/>
            <a:t>关系数据模型</a:t>
          </a:r>
          <a:endParaRPr lang="zh-CN"/>
        </a:p>
      </dgm:t>
    </dgm:pt>
    <dgm:pt modelId="{D8F02831-A8F7-4A0F-AC8D-1302D0C6FA85}" type="parTrans" cxnId="{4199450C-B119-4486-8691-FD53BF508DB9}">
      <dgm:prSet/>
      <dgm:spPr/>
      <dgm:t>
        <a:bodyPr/>
        <a:lstStyle/>
        <a:p>
          <a:endParaRPr lang="zh-CN" altLang="en-US"/>
        </a:p>
      </dgm:t>
    </dgm:pt>
    <dgm:pt modelId="{725FCD1D-44B6-4A7E-AD6B-3406423927F5}" type="sibTrans" cxnId="{4199450C-B119-4486-8691-FD53BF508DB9}">
      <dgm:prSet/>
      <dgm:spPr/>
      <dgm:t>
        <a:bodyPr/>
        <a:lstStyle/>
        <a:p>
          <a:endParaRPr lang="zh-CN" altLang="en-US"/>
        </a:p>
      </dgm:t>
    </dgm:pt>
    <dgm:pt modelId="{73ED6F94-77B6-467A-B509-3DFD832C87F8}">
      <dgm:prSet/>
      <dgm:spPr/>
      <dgm:t>
        <a:bodyPr/>
        <a:lstStyle/>
        <a:p>
          <a:pPr rtl="0"/>
          <a:r>
            <a:rPr lang="zh-CN" smtClean="0"/>
            <a:t>事务（</a:t>
          </a:r>
          <a:r>
            <a:rPr lang="en-US" smtClean="0"/>
            <a:t>Transaction</a:t>
          </a:r>
          <a:r>
            <a:rPr lang="zh-CN" smtClean="0"/>
            <a:t>）处理能力</a:t>
          </a:r>
          <a:endParaRPr lang="zh-CN"/>
        </a:p>
      </dgm:t>
    </dgm:pt>
    <dgm:pt modelId="{CC18C4B8-1588-45D6-8A72-BDCDB3ED03EA}" type="parTrans" cxnId="{E1C12298-9923-4D6F-B387-FF5BBBA76146}">
      <dgm:prSet/>
      <dgm:spPr/>
      <dgm:t>
        <a:bodyPr/>
        <a:lstStyle/>
        <a:p>
          <a:endParaRPr lang="zh-CN" altLang="en-US"/>
        </a:p>
      </dgm:t>
    </dgm:pt>
    <dgm:pt modelId="{AD369486-2353-415F-B275-DAE5C770D649}" type="sibTrans" cxnId="{E1C12298-9923-4D6F-B387-FF5BBBA76146}">
      <dgm:prSet/>
      <dgm:spPr/>
      <dgm:t>
        <a:bodyPr/>
        <a:lstStyle/>
        <a:p>
          <a:endParaRPr lang="zh-CN" altLang="en-US"/>
        </a:p>
      </dgm:t>
    </dgm:pt>
    <dgm:pt modelId="{A6BB0EE8-9B03-4658-B492-30BC80005EC9}">
      <dgm:prSet/>
      <dgm:spPr/>
      <dgm:t>
        <a:bodyPr/>
        <a:lstStyle/>
        <a:p>
          <a:pPr rtl="0"/>
          <a:r>
            <a:rPr lang="zh-CN" smtClean="0"/>
            <a:t>两段封锁（</a:t>
          </a:r>
          <a:r>
            <a:rPr lang="en-US" smtClean="0"/>
            <a:t>Two Phase Locking</a:t>
          </a:r>
          <a:r>
            <a:rPr lang="zh-CN" smtClean="0"/>
            <a:t>，</a:t>
          </a:r>
          <a:r>
            <a:rPr lang="en-US" smtClean="0"/>
            <a:t>2PL</a:t>
          </a:r>
          <a:r>
            <a:rPr lang="zh-CN" smtClean="0"/>
            <a:t>）协议</a:t>
          </a:r>
          <a:endParaRPr lang="zh-CN"/>
        </a:p>
      </dgm:t>
    </dgm:pt>
    <dgm:pt modelId="{4D5AFA73-C884-493F-91E8-9CA19C7C69ED}" type="parTrans" cxnId="{3F29CABF-0698-45F2-9E30-47497878A23B}">
      <dgm:prSet/>
      <dgm:spPr/>
      <dgm:t>
        <a:bodyPr/>
        <a:lstStyle/>
        <a:p>
          <a:endParaRPr lang="zh-CN" altLang="en-US"/>
        </a:p>
      </dgm:t>
    </dgm:pt>
    <dgm:pt modelId="{673C246B-C185-46B3-86BB-D78A5802DBA0}" type="sibTrans" cxnId="{3F29CABF-0698-45F2-9E30-47497878A23B}">
      <dgm:prSet/>
      <dgm:spPr/>
      <dgm:t>
        <a:bodyPr/>
        <a:lstStyle/>
        <a:p>
          <a:endParaRPr lang="zh-CN" altLang="en-US"/>
        </a:p>
      </dgm:t>
    </dgm:pt>
    <dgm:pt modelId="{DF8C5DBD-B380-44ED-84DE-5131FAF26A2F}">
      <dgm:prSet/>
      <dgm:spPr/>
      <dgm:t>
        <a:bodyPr/>
        <a:lstStyle/>
        <a:p>
          <a:pPr rtl="0"/>
          <a:r>
            <a:rPr lang="zh-CN" smtClean="0"/>
            <a:t>两段提交（</a:t>
          </a:r>
          <a:r>
            <a:rPr lang="en-US" smtClean="0"/>
            <a:t>Two Phase Commitment</a:t>
          </a:r>
          <a:r>
            <a:rPr lang="zh-CN" smtClean="0"/>
            <a:t>，</a:t>
          </a:r>
          <a:r>
            <a:rPr lang="en-US" smtClean="0"/>
            <a:t>2PC</a:t>
          </a:r>
          <a:r>
            <a:rPr lang="zh-CN" smtClean="0"/>
            <a:t>）协议</a:t>
          </a:r>
          <a:endParaRPr lang="zh-CN"/>
        </a:p>
      </dgm:t>
    </dgm:pt>
    <dgm:pt modelId="{54F74135-770F-4AE3-8558-BE37DF7A5C68}" type="parTrans" cxnId="{AA04A817-4600-473C-BFFE-2CCF1302E2B0}">
      <dgm:prSet/>
      <dgm:spPr/>
      <dgm:t>
        <a:bodyPr/>
        <a:lstStyle/>
        <a:p>
          <a:endParaRPr lang="zh-CN" altLang="en-US"/>
        </a:p>
      </dgm:t>
    </dgm:pt>
    <dgm:pt modelId="{14DBAF80-DD39-442D-9B4D-6C84665E288F}" type="sibTrans" cxnId="{AA04A817-4600-473C-BFFE-2CCF1302E2B0}">
      <dgm:prSet/>
      <dgm:spPr/>
      <dgm:t>
        <a:bodyPr/>
        <a:lstStyle/>
        <a:p>
          <a:endParaRPr lang="zh-CN" altLang="en-US"/>
        </a:p>
      </dgm:t>
    </dgm:pt>
    <dgm:pt modelId="{5E509F60-A641-4DD6-9966-D2C8294A9630}">
      <dgm:prSet/>
      <dgm:spPr/>
      <dgm:t>
        <a:bodyPr/>
        <a:lstStyle/>
        <a:p>
          <a:pPr rtl="0"/>
          <a:r>
            <a:rPr lang="zh-CN" smtClean="0"/>
            <a:t>坚实的理论基础</a:t>
          </a:r>
          <a:endParaRPr lang="zh-CN"/>
        </a:p>
      </dgm:t>
    </dgm:pt>
    <dgm:pt modelId="{EEAFBC7D-FDF0-4B85-BD20-99F6C8556F33}" type="parTrans" cxnId="{AF1E6A8C-BDE2-4DC9-B277-7E6B3D0A4EFB}">
      <dgm:prSet/>
      <dgm:spPr/>
      <dgm:t>
        <a:bodyPr/>
        <a:lstStyle/>
        <a:p>
          <a:endParaRPr lang="zh-CN" altLang="en-US"/>
        </a:p>
      </dgm:t>
    </dgm:pt>
    <dgm:pt modelId="{A81A3995-35C9-4D1C-8EA1-BA5121455DEB}" type="sibTrans" cxnId="{AF1E6A8C-BDE2-4DC9-B277-7E6B3D0A4EFB}">
      <dgm:prSet/>
      <dgm:spPr/>
      <dgm:t>
        <a:bodyPr/>
        <a:lstStyle/>
        <a:p>
          <a:endParaRPr lang="zh-CN" altLang="en-US"/>
        </a:p>
      </dgm:t>
    </dgm:pt>
    <dgm:pt modelId="{FD535312-4997-4D4E-B097-A4402188C063}">
      <dgm:prSet/>
      <dgm:spPr/>
      <dgm:t>
        <a:bodyPr/>
        <a:lstStyle/>
        <a:p>
          <a:pPr rtl="0"/>
          <a:r>
            <a:rPr lang="zh-CN" smtClean="0"/>
            <a:t>标准化程度高</a:t>
          </a:r>
          <a:endParaRPr lang="zh-CN"/>
        </a:p>
      </dgm:t>
    </dgm:pt>
    <dgm:pt modelId="{C1C8F7E6-46D1-40AB-A3CC-969F30F16C24}" type="parTrans" cxnId="{647BE7E1-082B-4447-A03F-8AD3E3BC53BE}">
      <dgm:prSet/>
      <dgm:spPr/>
      <dgm:t>
        <a:bodyPr/>
        <a:lstStyle/>
        <a:p>
          <a:endParaRPr lang="zh-CN" altLang="en-US"/>
        </a:p>
      </dgm:t>
    </dgm:pt>
    <dgm:pt modelId="{3F8BFCE9-8E52-45E2-B2DF-0282A478A060}" type="sibTrans" cxnId="{647BE7E1-082B-4447-A03F-8AD3E3BC53BE}">
      <dgm:prSet/>
      <dgm:spPr/>
      <dgm:t>
        <a:bodyPr/>
        <a:lstStyle/>
        <a:p>
          <a:endParaRPr lang="zh-CN" altLang="en-US"/>
        </a:p>
      </dgm:t>
    </dgm:pt>
    <dgm:pt modelId="{786C54AE-99AD-4C3A-B22D-89EE45201E88}">
      <dgm:prSet/>
      <dgm:spPr/>
      <dgm:t>
        <a:bodyPr/>
        <a:lstStyle/>
        <a:p>
          <a:pPr rtl="0"/>
          <a:r>
            <a:rPr lang="zh-CN" smtClean="0"/>
            <a:t>产品的成熟度高</a:t>
          </a:r>
          <a:endParaRPr lang="zh-CN"/>
        </a:p>
      </dgm:t>
    </dgm:pt>
    <dgm:pt modelId="{E8BCEF88-AA1F-4FF8-89B5-3388306183E3}" type="parTrans" cxnId="{2D085103-094C-4D75-BCEB-B646E9EE210C}">
      <dgm:prSet/>
      <dgm:spPr/>
      <dgm:t>
        <a:bodyPr/>
        <a:lstStyle/>
        <a:p>
          <a:endParaRPr lang="zh-CN" altLang="en-US"/>
        </a:p>
      </dgm:t>
    </dgm:pt>
    <dgm:pt modelId="{A6B6B71B-76ED-4574-A1AD-31ECC7D124C5}" type="sibTrans" cxnId="{2D085103-094C-4D75-BCEB-B646E9EE210C}">
      <dgm:prSet/>
      <dgm:spPr/>
      <dgm:t>
        <a:bodyPr/>
        <a:lstStyle/>
        <a:p>
          <a:endParaRPr lang="zh-CN" altLang="en-US"/>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6A6928A4-A0C3-4866-80C2-F1DC8D196B6A}" type="pres">
      <dgm:prSet presAssocID="{E2B1EE7F-7358-4469-8087-7781CCFCF7E1}" presName="parentText" presStyleLbl="node1" presStyleIdx="0" presStyleCnt="7">
        <dgm:presLayoutVars>
          <dgm:chMax val="0"/>
          <dgm:bulletEnabled val="1"/>
        </dgm:presLayoutVars>
      </dgm:prSet>
      <dgm:spPr/>
      <dgm:t>
        <a:bodyPr/>
        <a:lstStyle/>
        <a:p>
          <a:endParaRPr lang="zh-CN" altLang="en-US"/>
        </a:p>
      </dgm:t>
    </dgm:pt>
    <dgm:pt modelId="{CB2932C9-AC21-4DCC-885F-5C66D2112E94}" type="pres">
      <dgm:prSet presAssocID="{725FCD1D-44B6-4A7E-AD6B-3406423927F5}" presName="spacer" presStyleCnt="0"/>
      <dgm:spPr/>
    </dgm:pt>
    <dgm:pt modelId="{559667EB-D73A-492D-98C5-E0F938A6613D}" type="pres">
      <dgm:prSet presAssocID="{73ED6F94-77B6-467A-B509-3DFD832C87F8}" presName="parentText" presStyleLbl="node1" presStyleIdx="1" presStyleCnt="7">
        <dgm:presLayoutVars>
          <dgm:chMax val="0"/>
          <dgm:bulletEnabled val="1"/>
        </dgm:presLayoutVars>
      </dgm:prSet>
      <dgm:spPr/>
      <dgm:t>
        <a:bodyPr/>
        <a:lstStyle/>
        <a:p>
          <a:endParaRPr lang="zh-CN" altLang="en-US"/>
        </a:p>
      </dgm:t>
    </dgm:pt>
    <dgm:pt modelId="{5CC6FC47-7548-4D1D-8721-649BEB656C83}" type="pres">
      <dgm:prSet presAssocID="{AD369486-2353-415F-B275-DAE5C770D649}" presName="spacer" presStyleCnt="0"/>
      <dgm:spPr/>
    </dgm:pt>
    <dgm:pt modelId="{7BEDFBA9-37E4-4953-A7C6-AEF44769C4D2}" type="pres">
      <dgm:prSet presAssocID="{A6BB0EE8-9B03-4658-B492-30BC80005EC9}" presName="parentText" presStyleLbl="node1" presStyleIdx="2" presStyleCnt="7">
        <dgm:presLayoutVars>
          <dgm:chMax val="0"/>
          <dgm:bulletEnabled val="1"/>
        </dgm:presLayoutVars>
      </dgm:prSet>
      <dgm:spPr/>
      <dgm:t>
        <a:bodyPr/>
        <a:lstStyle/>
        <a:p>
          <a:endParaRPr lang="zh-CN" altLang="en-US"/>
        </a:p>
      </dgm:t>
    </dgm:pt>
    <dgm:pt modelId="{7869FB06-2D76-4865-9D2B-9CAC0790FEC3}" type="pres">
      <dgm:prSet presAssocID="{673C246B-C185-46B3-86BB-D78A5802DBA0}" presName="spacer" presStyleCnt="0"/>
      <dgm:spPr/>
    </dgm:pt>
    <dgm:pt modelId="{044EB186-B886-4E2F-A77E-3D95AAE1901D}" type="pres">
      <dgm:prSet presAssocID="{DF8C5DBD-B380-44ED-84DE-5131FAF26A2F}" presName="parentText" presStyleLbl="node1" presStyleIdx="3" presStyleCnt="7">
        <dgm:presLayoutVars>
          <dgm:chMax val="0"/>
          <dgm:bulletEnabled val="1"/>
        </dgm:presLayoutVars>
      </dgm:prSet>
      <dgm:spPr/>
      <dgm:t>
        <a:bodyPr/>
        <a:lstStyle/>
        <a:p>
          <a:endParaRPr lang="zh-CN" altLang="en-US"/>
        </a:p>
      </dgm:t>
    </dgm:pt>
    <dgm:pt modelId="{3DA2F5D3-A9FE-483E-93B4-03770F358C25}" type="pres">
      <dgm:prSet presAssocID="{14DBAF80-DD39-442D-9B4D-6C84665E288F}" presName="spacer" presStyleCnt="0"/>
      <dgm:spPr/>
    </dgm:pt>
    <dgm:pt modelId="{5B9DF7A7-A516-4935-AEB3-E05CF82EA6DE}" type="pres">
      <dgm:prSet presAssocID="{5E509F60-A641-4DD6-9966-D2C8294A9630}" presName="parentText" presStyleLbl="node1" presStyleIdx="4" presStyleCnt="7">
        <dgm:presLayoutVars>
          <dgm:chMax val="0"/>
          <dgm:bulletEnabled val="1"/>
        </dgm:presLayoutVars>
      </dgm:prSet>
      <dgm:spPr/>
      <dgm:t>
        <a:bodyPr/>
        <a:lstStyle/>
        <a:p>
          <a:endParaRPr lang="zh-CN" altLang="en-US"/>
        </a:p>
      </dgm:t>
    </dgm:pt>
    <dgm:pt modelId="{6C56286A-CFA5-4DA9-9EEB-268FDDC0CAB1}" type="pres">
      <dgm:prSet presAssocID="{A81A3995-35C9-4D1C-8EA1-BA5121455DEB}" presName="spacer" presStyleCnt="0"/>
      <dgm:spPr/>
    </dgm:pt>
    <dgm:pt modelId="{1156A7F9-9B1E-471F-8E52-6ECE4DED0794}" type="pres">
      <dgm:prSet presAssocID="{FD535312-4997-4D4E-B097-A4402188C063}" presName="parentText" presStyleLbl="node1" presStyleIdx="5" presStyleCnt="7">
        <dgm:presLayoutVars>
          <dgm:chMax val="0"/>
          <dgm:bulletEnabled val="1"/>
        </dgm:presLayoutVars>
      </dgm:prSet>
      <dgm:spPr/>
      <dgm:t>
        <a:bodyPr/>
        <a:lstStyle/>
        <a:p>
          <a:endParaRPr lang="zh-CN" altLang="en-US"/>
        </a:p>
      </dgm:t>
    </dgm:pt>
    <dgm:pt modelId="{49F6C1F0-2D36-411C-AC63-D16B3693EF61}" type="pres">
      <dgm:prSet presAssocID="{3F8BFCE9-8E52-45E2-B2DF-0282A478A060}" presName="spacer" presStyleCnt="0"/>
      <dgm:spPr/>
    </dgm:pt>
    <dgm:pt modelId="{4F8D15C8-4912-45B6-906B-AA3E025EE5E3}" type="pres">
      <dgm:prSet presAssocID="{786C54AE-99AD-4C3A-B22D-89EE45201E88}" presName="parentText" presStyleLbl="node1" presStyleIdx="6" presStyleCnt="7">
        <dgm:presLayoutVars>
          <dgm:chMax val="0"/>
          <dgm:bulletEnabled val="1"/>
        </dgm:presLayoutVars>
      </dgm:prSet>
      <dgm:spPr/>
      <dgm:t>
        <a:bodyPr/>
        <a:lstStyle/>
        <a:p>
          <a:endParaRPr lang="zh-CN" altLang="en-US"/>
        </a:p>
      </dgm:t>
    </dgm:pt>
  </dgm:ptLst>
  <dgm:cxnLst>
    <dgm:cxn modelId="{920A32F0-875E-4E3A-8DD6-4FED1D92DB50}" type="presOf" srcId="{3FCD3451-FE5B-4A3B-8D1A-8D07C3794897}" destId="{1642A035-BED8-4B06-AEF3-21555310313A}" srcOrd="0" destOrd="0" presId="urn:microsoft.com/office/officeart/2005/8/layout/vList2"/>
    <dgm:cxn modelId="{E1C12298-9923-4D6F-B387-FF5BBBA76146}" srcId="{3FCD3451-FE5B-4A3B-8D1A-8D07C3794897}" destId="{73ED6F94-77B6-467A-B509-3DFD832C87F8}" srcOrd="1" destOrd="0" parTransId="{CC18C4B8-1588-45D6-8A72-BDCDB3ED03EA}" sibTransId="{AD369486-2353-415F-B275-DAE5C770D649}"/>
    <dgm:cxn modelId="{3F29CABF-0698-45F2-9E30-47497878A23B}" srcId="{3FCD3451-FE5B-4A3B-8D1A-8D07C3794897}" destId="{A6BB0EE8-9B03-4658-B492-30BC80005EC9}" srcOrd="2" destOrd="0" parTransId="{4D5AFA73-C884-493F-91E8-9CA19C7C69ED}" sibTransId="{673C246B-C185-46B3-86BB-D78A5802DBA0}"/>
    <dgm:cxn modelId="{A017E162-D020-49D1-93FE-2CAF4AB67D27}" type="presOf" srcId="{DF8C5DBD-B380-44ED-84DE-5131FAF26A2F}" destId="{044EB186-B886-4E2F-A77E-3D95AAE1901D}" srcOrd="0" destOrd="0" presId="urn:microsoft.com/office/officeart/2005/8/layout/vList2"/>
    <dgm:cxn modelId="{4199450C-B119-4486-8691-FD53BF508DB9}" srcId="{3FCD3451-FE5B-4A3B-8D1A-8D07C3794897}" destId="{E2B1EE7F-7358-4469-8087-7781CCFCF7E1}" srcOrd="0" destOrd="0" parTransId="{D8F02831-A8F7-4A0F-AC8D-1302D0C6FA85}" sibTransId="{725FCD1D-44B6-4A7E-AD6B-3406423927F5}"/>
    <dgm:cxn modelId="{73AE2A15-1143-482F-BBB7-8CCA379CE72C}" type="presOf" srcId="{5E509F60-A641-4DD6-9966-D2C8294A9630}" destId="{5B9DF7A7-A516-4935-AEB3-E05CF82EA6DE}" srcOrd="0" destOrd="0" presId="urn:microsoft.com/office/officeart/2005/8/layout/vList2"/>
    <dgm:cxn modelId="{647BE7E1-082B-4447-A03F-8AD3E3BC53BE}" srcId="{3FCD3451-FE5B-4A3B-8D1A-8D07C3794897}" destId="{FD535312-4997-4D4E-B097-A4402188C063}" srcOrd="5" destOrd="0" parTransId="{C1C8F7E6-46D1-40AB-A3CC-969F30F16C24}" sibTransId="{3F8BFCE9-8E52-45E2-B2DF-0282A478A060}"/>
    <dgm:cxn modelId="{4B169081-2C54-4729-A8E4-168CB1C5A3A4}" type="presOf" srcId="{FD535312-4997-4D4E-B097-A4402188C063}" destId="{1156A7F9-9B1E-471F-8E52-6ECE4DED0794}" srcOrd="0" destOrd="0" presId="urn:microsoft.com/office/officeart/2005/8/layout/vList2"/>
    <dgm:cxn modelId="{DBEA5209-C326-4E7B-A4F7-B560DCDA266E}" type="presOf" srcId="{786C54AE-99AD-4C3A-B22D-89EE45201E88}" destId="{4F8D15C8-4912-45B6-906B-AA3E025EE5E3}" srcOrd="0" destOrd="0" presId="urn:microsoft.com/office/officeart/2005/8/layout/vList2"/>
    <dgm:cxn modelId="{AA04A817-4600-473C-BFFE-2CCF1302E2B0}" srcId="{3FCD3451-FE5B-4A3B-8D1A-8D07C3794897}" destId="{DF8C5DBD-B380-44ED-84DE-5131FAF26A2F}" srcOrd="3" destOrd="0" parTransId="{54F74135-770F-4AE3-8558-BE37DF7A5C68}" sibTransId="{14DBAF80-DD39-442D-9B4D-6C84665E288F}"/>
    <dgm:cxn modelId="{2B565311-8A24-45DB-A23F-559FCFF7497F}" type="presOf" srcId="{A6BB0EE8-9B03-4658-B492-30BC80005EC9}" destId="{7BEDFBA9-37E4-4953-A7C6-AEF44769C4D2}" srcOrd="0" destOrd="0" presId="urn:microsoft.com/office/officeart/2005/8/layout/vList2"/>
    <dgm:cxn modelId="{AF1E6A8C-BDE2-4DC9-B277-7E6B3D0A4EFB}" srcId="{3FCD3451-FE5B-4A3B-8D1A-8D07C3794897}" destId="{5E509F60-A641-4DD6-9966-D2C8294A9630}" srcOrd="4" destOrd="0" parTransId="{EEAFBC7D-FDF0-4B85-BD20-99F6C8556F33}" sibTransId="{A81A3995-35C9-4D1C-8EA1-BA5121455DEB}"/>
    <dgm:cxn modelId="{2D085103-094C-4D75-BCEB-B646E9EE210C}" srcId="{3FCD3451-FE5B-4A3B-8D1A-8D07C3794897}" destId="{786C54AE-99AD-4C3A-B22D-89EE45201E88}" srcOrd="6" destOrd="0" parTransId="{E8BCEF88-AA1F-4FF8-89B5-3388306183E3}" sibTransId="{A6B6B71B-76ED-4574-A1AD-31ECC7D124C5}"/>
    <dgm:cxn modelId="{D1163E6D-1C48-43BE-BDA0-6FD5994FC039}" type="presOf" srcId="{73ED6F94-77B6-467A-B509-3DFD832C87F8}" destId="{559667EB-D73A-492D-98C5-E0F938A6613D}" srcOrd="0" destOrd="0" presId="urn:microsoft.com/office/officeart/2005/8/layout/vList2"/>
    <dgm:cxn modelId="{0F2E8F59-BADA-410C-9D45-A9FC28368E9B}" type="presOf" srcId="{E2B1EE7F-7358-4469-8087-7781CCFCF7E1}" destId="{6A6928A4-A0C3-4866-80C2-F1DC8D196B6A}" srcOrd="0" destOrd="0" presId="urn:microsoft.com/office/officeart/2005/8/layout/vList2"/>
    <dgm:cxn modelId="{500898F4-BB30-4D8E-9210-EC2D3CCF6F0E}" type="presParOf" srcId="{1642A035-BED8-4B06-AEF3-21555310313A}" destId="{6A6928A4-A0C3-4866-80C2-F1DC8D196B6A}" srcOrd="0" destOrd="0" presId="urn:microsoft.com/office/officeart/2005/8/layout/vList2"/>
    <dgm:cxn modelId="{A8C5D675-BD07-4C7C-B2D5-91D2147C16FA}" type="presParOf" srcId="{1642A035-BED8-4B06-AEF3-21555310313A}" destId="{CB2932C9-AC21-4DCC-885F-5C66D2112E94}" srcOrd="1" destOrd="0" presId="urn:microsoft.com/office/officeart/2005/8/layout/vList2"/>
    <dgm:cxn modelId="{B953A315-5AD6-47CB-9671-87DD21154840}" type="presParOf" srcId="{1642A035-BED8-4B06-AEF3-21555310313A}" destId="{559667EB-D73A-492D-98C5-E0F938A6613D}" srcOrd="2" destOrd="0" presId="urn:microsoft.com/office/officeart/2005/8/layout/vList2"/>
    <dgm:cxn modelId="{F7973D81-3948-4747-8692-12636B2BEA28}" type="presParOf" srcId="{1642A035-BED8-4B06-AEF3-21555310313A}" destId="{5CC6FC47-7548-4D1D-8721-649BEB656C83}" srcOrd="3" destOrd="0" presId="urn:microsoft.com/office/officeart/2005/8/layout/vList2"/>
    <dgm:cxn modelId="{5E7621C5-7230-451C-81DF-D4662BF757EA}" type="presParOf" srcId="{1642A035-BED8-4B06-AEF3-21555310313A}" destId="{7BEDFBA9-37E4-4953-A7C6-AEF44769C4D2}" srcOrd="4" destOrd="0" presId="urn:microsoft.com/office/officeart/2005/8/layout/vList2"/>
    <dgm:cxn modelId="{223DA130-99C9-4035-8C72-43C65E335715}" type="presParOf" srcId="{1642A035-BED8-4B06-AEF3-21555310313A}" destId="{7869FB06-2D76-4865-9D2B-9CAC0790FEC3}" srcOrd="5" destOrd="0" presId="urn:microsoft.com/office/officeart/2005/8/layout/vList2"/>
    <dgm:cxn modelId="{9EBA1DD1-89DB-42A8-ADA2-6D374F5CA221}" type="presParOf" srcId="{1642A035-BED8-4B06-AEF3-21555310313A}" destId="{044EB186-B886-4E2F-A77E-3D95AAE1901D}" srcOrd="6" destOrd="0" presId="urn:microsoft.com/office/officeart/2005/8/layout/vList2"/>
    <dgm:cxn modelId="{D239161A-B0D6-4A04-9B3C-34A28DAED31B}" type="presParOf" srcId="{1642A035-BED8-4B06-AEF3-21555310313A}" destId="{3DA2F5D3-A9FE-483E-93B4-03770F358C25}" srcOrd="7" destOrd="0" presId="urn:microsoft.com/office/officeart/2005/8/layout/vList2"/>
    <dgm:cxn modelId="{DC8416EB-252B-4D0C-A857-9E003C266C88}" type="presParOf" srcId="{1642A035-BED8-4B06-AEF3-21555310313A}" destId="{5B9DF7A7-A516-4935-AEB3-E05CF82EA6DE}" srcOrd="8" destOrd="0" presId="urn:microsoft.com/office/officeart/2005/8/layout/vList2"/>
    <dgm:cxn modelId="{1DD935EB-F1C6-4571-9779-240C9C0468E9}" type="presParOf" srcId="{1642A035-BED8-4B06-AEF3-21555310313A}" destId="{6C56286A-CFA5-4DA9-9EEB-268FDDC0CAB1}" srcOrd="9" destOrd="0" presId="urn:microsoft.com/office/officeart/2005/8/layout/vList2"/>
    <dgm:cxn modelId="{CEE7129D-684C-4EA0-81AE-8608E5A847D5}" type="presParOf" srcId="{1642A035-BED8-4B06-AEF3-21555310313A}" destId="{1156A7F9-9B1E-471F-8E52-6ECE4DED0794}" srcOrd="10" destOrd="0" presId="urn:microsoft.com/office/officeart/2005/8/layout/vList2"/>
    <dgm:cxn modelId="{CA055B9A-DC2D-4EC1-96CC-01CA265CE641}" type="presParOf" srcId="{1642A035-BED8-4B06-AEF3-21555310313A}" destId="{49F6C1F0-2D36-411C-AC63-D16B3693EF61}" srcOrd="11" destOrd="0" presId="urn:microsoft.com/office/officeart/2005/8/layout/vList2"/>
    <dgm:cxn modelId="{6AA05680-2EF3-430B-9A4C-66CD44E73EDF}" type="presParOf" srcId="{1642A035-BED8-4B06-AEF3-21555310313A}" destId="{4F8D15C8-4912-45B6-906B-AA3E025EE5E3}"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59856A3B-7E5E-445A-97DB-3321D5EE7D7A}"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6126A4E1-D6E9-4037-93C7-6692A880588A}">
      <dgm:prSet/>
      <dgm:spPr/>
      <dgm:t>
        <a:bodyPr/>
        <a:lstStyle/>
        <a:p>
          <a:pPr rtl="0"/>
          <a:r>
            <a:rPr lang="zh-CN" dirty="0" smtClean="0"/>
            <a:t>坚实理论基础</a:t>
          </a:r>
          <a:endParaRPr lang="zh-CN" dirty="0"/>
        </a:p>
      </dgm:t>
    </dgm:pt>
    <dgm:pt modelId="{2B10E4E7-CCE3-4AAC-AE84-55FC61E55BD6}" type="parTrans" cxnId="{E5393697-499C-45D7-B1B7-CD01A55C160D}">
      <dgm:prSet/>
      <dgm:spPr/>
      <dgm:t>
        <a:bodyPr/>
        <a:lstStyle/>
        <a:p>
          <a:endParaRPr lang="zh-CN" altLang="en-US"/>
        </a:p>
      </dgm:t>
    </dgm:pt>
    <dgm:pt modelId="{49A11A96-B510-4E4E-A768-E0519E9D7785}" type="sibTrans" cxnId="{E5393697-499C-45D7-B1B7-CD01A55C160D}">
      <dgm:prSet/>
      <dgm:spPr/>
      <dgm:t>
        <a:bodyPr/>
        <a:lstStyle/>
        <a:p>
          <a:endParaRPr lang="zh-CN" altLang="en-US"/>
        </a:p>
      </dgm:t>
    </dgm:pt>
    <dgm:pt modelId="{5A04D6CC-5E5C-4B94-B228-95A06C1BBE5A}">
      <dgm:prSet/>
      <dgm:spPr/>
      <dgm:t>
        <a:bodyPr/>
        <a:lstStyle/>
        <a:p>
          <a:pPr rtl="0"/>
          <a:r>
            <a:rPr lang="zh-CN" smtClean="0"/>
            <a:t>关系代数</a:t>
          </a:r>
          <a:endParaRPr lang="zh-CN"/>
        </a:p>
      </dgm:t>
    </dgm:pt>
    <dgm:pt modelId="{D8B669C1-D839-4AE1-B266-E900E8804089}" type="parTrans" cxnId="{C5E9DCB2-624B-47CE-8F45-1F7687475D7B}">
      <dgm:prSet/>
      <dgm:spPr/>
      <dgm:t>
        <a:bodyPr/>
        <a:lstStyle/>
        <a:p>
          <a:endParaRPr lang="zh-CN" altLang="en-US"/>
        </a:p>
      </dgm:t>
    </dgm:pt>
    <dgm:pt modelId="{4881DD04-EA01-4E00-AB75-BA15ABF81501}" type="sibTrans" cxnId="{C5E9DCB2-624B-47CE-8F45-1F7687475D7B}">
      <dgm:prSet/>
      <dgm:spPr/>
      <dgm:t>
        <a:bodyPr/>
        <a:lstStyle/>
        <a:p>
          <a:endParaRPr lang="zh-CN" altLang="en-US"/>
        </a:p>
      </dgm:t>
    </dgm:pt>
    <dgm:pt modelId="{03FF1C9F-435C-4446-ABD2-FAD52FD5B43D}">
      <dgm:prSet/>
      <dgm:spPr/>
      <dgm:t>
        <a:bodyPr/>
        <a:lstStyle/>
        <a:p>
          <a:pPr rtl="0"/>
          <a:r>
            <a:rPr lang="en-US" dirty="0" smtClean="0"/>
            <a:t>Armstrong</a:t>
          </a:r>
          <a:r>
            <a:rPr lang="zh-CN" dirty="0" smtClean="0"/>
            <a:t>公理系统</a:t>
          </a:r>
          <a:endParaRPr lang="zh-CN" dirty="0"/>
        </a:p>
      </dgm:t>
    </dgm:pt>
    <dgm:pt modelId="{A44263A0-5995-4A61-84F6-C607F3CE761A}" type="parTrans" cxnId="{99E8FA82-CF10-4F33-8A96-AD6387D223BB}">
      <dgm:prSet/>
      <dgm:spPr/>
      <dgm:t>
        <a:bodyPr/>
        <a:lstStyle/>
        <a:p>
          <a:endParaRPr lang="zh-CN" altLang="en-US"/>
        </a:p>
      </dgm:t>
    </dgm:pt>
    <dgm:pt modelId="{7D4F55F1-5D1F-4142-BF81-19E49B80F3DC}" type="sibTrans" cxnId="{99E8FA82-CF10-4F33-8A96-AD6387D223BB}">
      <dgm:prSet/>
      <dgm:spPr/>
      <dgm:t>
        <a:bodyPr/>
        <a:lstStyle/>
        <a:p>
          <a:endParaRPr lang="zh-CN" altLang="en-US"/>
        </a:p>
      </dgm:t>
    </dgm:pt>
    <dgm:pt modelId="{0A0F3EE0-1088-4C64-88C6-C86CB7322282}">
      <dgm:prSet/>
      <dgm:spPr/>
      <dgm:t>
        <a:bodyPr/>
        <a:lstStyle/>
        <a:p>
          <a:pPr rtl="0"/>
          <a:r>
            <a:rPr lang="zh-CN" dirty="0" smtClean="0"/>
            <a:t>完整性约束理论</a:t>
          </a:r>
          <a:endParaRPr lang="zh-CN" dirty="0"/>
        </a:p>
      </dgm:t>
    </dgm:pt>
    <dgm:pt modelId="{EBE49F9B-1A03-4F13-A543-A126A2759F60}" type="parTrans" cxnId="{023C8614-258A-4CBB-8F35-6EF71CB83FA9}">
      <dgm:prSet/>
      <dgm:spPr/>
      <dgm:t>
        <a:bodyPr/>
        <a:lstStyle/>
        <a:p>
          <a:endParaRPr lang="zh-CN" altLang="en-US"/>
        </a:p>
      </dgm:t>
    </dgm:pt>
    <dgm:pt modelId="{C957F3A7-E643-4BA7-BCF6-71DFDF7665E7}" type="sibTrans" cxnId="{023C8614-258A-4CBB-8F35-6EF71CB83FA9}">
      <dgm:prSet/>
      <dgm:spPr/>
      <dgm:t>
        <a:bodyPr/>
        <a:lstStyle/>
        <a:p>
          <a:endParaRPr lang="zh-CN" altLang="en-US"/>
        </a:p>
      </dgm:t>
    </dgm:pt>
    <dgm:pt modelId="{D20740CB-71E9-4EE5-8FB1-61291764F1D8}">
      <dgm:prSet/>
      <dgm:spPr/>
      <dgm:t>
        <a:bodyPr/>
        <a:lstStyle/>
        <a:p>
          <a:pPr rtl="0"/>
          <a:r>
            <a:rPr lang="zh-CN" smtClean="0"/>
            <a:t>规范化理论</a:t>
          </a:r>
          <a:endParaRPr lang="zh-CN"/>
        </a:p>
      </dgm:t>
    </dgm:pt>
    <dgm:pt modelId="{2258F98F-0D2E-405F-A4AD-C26839FD6FF2}" type="parTrans" cxnId="{64EE38FA-2C01-462C-8FCE-4D6923BC30FB}">
      <dgm:prSet/>
      <dgm:spPr/>
      <dgm:t>
        <a:bodyPr/>
        <a:lstStyle/>
        <a:p>
          <a:endParaRPr lang="zh-CN" altLang="en-US"/>
        </a:p>
      </dgm:t>
    </dgm:pt>
    <dgm:pt modelId="{04EFDD54-6267-45F9-8BE6-BD841EDC7E64}" type="sibTrans" cxnId="{64EE38FA-2C01-462C-8FCE-4D6923BC30FB}">
      <dgm:prSet/>
      <dgm:spPr/>
      <dgm:t>
        <a:bodyPr/>
        <a:lstStyle/>
        <a:p>
          <a:endParaRPr lang="zh-CN" altLang="en-US"/>
        </a:p>
      </dgm:t>
    </dgm:pt>
    <dgm:pt modelId="{49B21D8D-C09F-49E7-A61C-90C559F7FF75}">
      <dgm:prSet/>
      <dgm:spPr/>
      <dgm:t>
        <a:bodyPr/>
        <a:lstStyle/>
        <a:p>
          <a:pPr rtl="0"/>
          <a:r>
            <a:rPr lang="zh-CN" dirty="0" smtClean="0"/>
            <a:t>模式分解</a:t>
          </a:r>
          <a:endParaRPr lang="zh-CN" dirty="0"/>
        </a:p>
      </dgm:t>
    </dgm:pt>
    <dgm:pt modelId="{82443B28-02E4-4AD3-A03E-8D20AD6D9590}" type="parTrans" cxnId="{622B5471-9E18-4D4C-B7E7-8298A5C47161}">
      <dgm:prSet/>
      <dgm:spPr/>
      <dgm:t>
        <a:bodyPr/>
        <a:lstStyle/>
        <a:p>
          <a:endParaRPr lang="zh-CN" altLang="en-US"/>
        </a:p>
      </dgm:t>
    </dgm:pt>
    <dgm:pt modelId="{9A6DD8FB-C322-4BE3-A295-74817BBFE695}" type="sibTrans" cxnId="{622B5471-9E18-4D4C-B7E7-8298A5C47161}">
      <dgm:prSet/>
      <dgm:spPr/>
      <dgm:t>
        <a:bodyPr/>
        <a:lstStyle/>
        <a:p>
          <a:endParaRPr lang="zh-CN" altLang="en-US"/>
        </a:p>
      </dgm:t>
    </dgm:pt>
    <dgm:pt modelId="{0F85C44F-B4B4-4C4D-9E9E-618A8ABFA1EC}">
      <dgm:prSet/>
      <dgm:spPr/>
      <dgm:t>
        <a:bodyPr/>
        <a:lstStyle/>
        <a:p>
          <a:pPr rtl="0"/>
          <a:r>
            <a:rPr lang="zh-CN" dirty="0" smtClean="0"/>
            <a:t>标准化程度高</a:t>
          </a:r>
          <a:endParaRPr lang="zh-CN" dirty="0"/>
        </a:p>
      </dgm:t>
    </dgm:pt>
    <dgm:pt modelId="{976A929E-57C9-4BFA-8EA2-21F50678EF9F}" type="parTrans" cxnId="{B9C34B73-B525-4473-B377-5CE782ABA231}">
      <dgm:prSet/>
      <dgm:spPr/>
      <dgm:t>
        <a:bodyPr/>
        <a:lstStyle/>
        <a:p>
          <a:endParaRPr lang="zh-CN" altLang="en-US"/>
        </a:p>
      </dgm:t>
    </dgm:pt>
    <dgm:pt modelId="{EDE270C3-726B-4C43-9CF9-303419DF1F97}" type="sibTrans" cxnId="{B9C34B73-B525-4473-B377-5CE782ABA231}">
      <dgm:prSet/>
      <dgm:spPr/>
      <dgm:t>
        <a:bodyPr/>
        <a:lstStyle/>
        <a:p>
          <a:endParaRPr lang="zh-CN" altLang="en-US"/>
        </a:p>
      </dgm:t>
    </dgm:pt>
    <dgm:pt modelId="{BEC0CBCC-C64B-404D-A7E4-E82AF0AACE44}">
      <dgm:prSet/>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dirty="0" smtClean="0"/>
            <a:t>SQL</a:t>
          </a:r>
          <a:r>
            <a:rPr lang="zh-CN" dirty="0" smtClean="0"/>
            <a:t>语言</a:t>
          </a:r>
          <a:endParaRPr lang="zh-CN" dirty="0"/>
        </a:p>
      </dgm:t>
    </dgm:pt>
    <dgm:pt modelId="{83C2C1FD-7EDB-4F0C-A786-FAC0A7C1FC3E}" type="parTrans" cxnId="{B0E83DFA-606A-4F61-B577-F94388AE09C7}">
      <dgm:prSet/>
      <dgm:spPr/>
      <dgm:t>
        <a:bodyPr/>
        <a:lstStyle/>
        <a:p>
          <a:endParaRPr lang="zh-CN" altLang="en-US"/>
        </a:p>
      </dgm:t>
    </dgm:pt>
    <dgm:pt modelId="{94A98496-C7BF-4611-A320-87D74F1427E5}" type="sibTrans" cxnId="{B0E83DFA-606A-4F61-B577-F94388AE09C7}">
      <dgm:prSet/>
      <dgm:spPr/>
      <dgm:t>
        <a:bodyPr/>
        <a:lstStyle/>
        <a:p>
          <a:endParaRPr lang="zh-CN" altLang="en-US"/>
        </a:p>
      </dgm:t>
    </dgm:pt>
    <dgm:pt modelId="{528057A8-E22F-4661-A2C7-EE22155E8D00}">
      <dgm:prSet/>
      <dgm:spPr/>
      <dgm:t>
        <a:bodyPr/>
        <a:lstStyle/>
        <a:p>
          <a:pPr rtl="0"/>
          <a:r>
            <a:rPr lang="zh-CN" dirty="0" smtClean="0"/>
            <a:t>产品成熟度高</a:t>
          </a:r>
          <a:endParaRPr lang="zh-CN" dirty="0"/>
        </a:p>
      </dgm:t>
    </dgm:pt>
    <dgm:pt modelId="{B87E9DBD-8131-45D1-B538-43C9A0D56995}" type="parTrans" cxnId="{17E82CA8-1313-45A6-8A37-2F8030688C2D}">
      <dgm:prSet/>
      <dgm:spPr/>
      <dgm:t>
        <a:bodyPr/>
        <a:lstStyle/>
        <a:p>
          <a:endParaRPr lang="zh-CN" altLang="en-US"/>
        </a:p>
      </dgm:t>
    </dgm:pt>
    <dgm:pt modelId="{D6782974-C2A2-42D1-A8DD-9F83E9C48A89}" type="sibTrans" cxnId="{17E82CA8-1313-45A6-8A37-2F8030688C2D}">
      <dgm:prSet/>
      <dgm:spPr/>
      <dgm:t>
        <a:bodyPr/>
        <a:lstStyle/>
        <a:p>
          <a:endParaRPr lang="zh-CN" altLang="en-US"/>
        </a:p>
      </dgm:t>
    </dgm:pt>
    <dgm:pt modelId="{389BE873-36CC-44FC-8D59-10329A171638}">
      <dgm:prSet/>
      <dgm:spPr/>
      <dgm:t>
        <a:bodyPr/>
        <a:lstStyle/>
        <a:p>
          <a:pPr rtl="0"/>
          <a:r>
            <a:rPr lang="en-US" smtClean="0"/>
            <a:t>Oracle</a:t>
          </a:r>
          <a:r>
            <a:rPr lang="zh-CN" smtClean="0"/>
            <a:t>公司的</a:t>
          </a:r>
          <a:r>
            <a:rPr lang="en-US" smtClean="0"/>
            <a:t>Oracle</a:t>
          </a:r>
          <a:endParaRPr lang="zh-CN"/>
        </a:p>
      </dgm:t>
    </dgm:pt>
    <dgm:pt modelId="{18245060-B8CE-4FFC-8854-2C69E56C7745}" type="parTrans" cxnId="{5B09D6ED-8022-4123-A068-7597879C1947}">
      <dgm:prSet/>
      <dgm:spPr/>
      <dgm:t>
        <a:bodyPr/>
        <a:lstStyle/>
        <a:p>
          <a:endParaRPr lang="zh-CN" altLang="en-US"/>
        </a:p>
      </dgm:t>
    </dgm:pt>
    <dgm:pt modelId="{0955DD96-3E20-4978-AF05-2715673F5F51}" type="sibTrans" cxnId="{5B09D6ED-8022-4123-A068-7597879C1947}">
      <dgm:prSet/>
      <dgm:spPr/>
      <dgm:t>
        <a:bodyPr/>
        <a:lstStyle/>
        <a:p>
          <a:endParaRPr lang="zh-CN" altLang="en-US"/>
        </a:p>
      </dgm:t>
    </dgm:pt>
    <dgm:pt modelId="{7F61E79A-9DA1-4AD6-A70C-2FB933A95FE2}">
      <dgm:prSet/>
      <dgm:spPr/>
      <dgm:t>
        <a:bodyPr/>
        <a:lstStyle/>
        <a:p>
          <a:pPr rtl="0"/>
          <a:r>
            <a:rPr lang="en-US" dirty="0" smtClean="0"/>
            <a:t>IBM</a:t>
          </a:r>
          <a:r>
            <a:rPr lang="zh-CN" dirty="0" smtClean="0"/>
            <a:t>公司的</a:t>
          </a:r>
          <a:r>
            <a:rPr lang="en-US" dirty="0" smtClean="0"/>
            <a:t>DB2</a:t>
          </a:r>
          <a:endParaRPr lang="zh-CN" dirty="0"/>
        </a:p>
      </dgm:t>
    </dgm:pt>
    <dgm:pt modelId="{CF09F93F-DA43-4135-A3FE-2698B3420181}" type="parTrans" cxnId="{A75B2CE2-3C40-4DDC-94E9-72F5EABD86A4}">
      <dgm:prSet/>
      <dgm:spPr/>
      <dgm:t>
        <a:bodyPr/>
        <a:lstStyle/>
        <a:p>
          <a:endParaRPr lang="zh-CN" altLang="en-US"/>
        </a:p>
      </dgm:t>
    </dgm:pt>
    <dgm:pt modelId="{170A5D4F-2F1A-4A4E-9DBE-84B24030AC4E}" type="sibTrans" cxnId="{A75B2CE2-3C40-4DDC-94E9-72F5EABD86A4}">
      <dgm:prSet/>
      <dgm:spPr/>
      <dgm:t>
        <a:bodyPr/>
        <a:lstStyle/>
        <a:p>
          <a:endParaRPr lang="zh-CN" altLang="en-US"/>
        </a:p>
      </dgm:t>
    </dgm:pt>
    <dgm:pt modelId="{E1CE1CFD-3C1D-470E-B968-9764308175DC}">
      <dgm:prSet/>
      <dgm:spPr/>
      <dgm:t>
        <a:bodyPr/>
        <a:lstStyle/>
        <a:p>
          <a:pPr rtl="0"/>
          <a:r>
            <a:rPr lang="en-US" smtClean="0"/>
            <a:t>Sybase</a:t>
          </a:r>
          <a:r>
            <a:rPr lang="zh-CN" smtClean="0"/>
            <a:t>公司的</a:t>
          </a:r>
          <a:r>
            <a:rPr lang="en-US" smtClean="0"/>
            <a:t>Sybase</a:t>
          </a:r>
          <a:endParaRPr lang="zh-CN"/>
        </a:p>
      </dgm:t>
    </dgm:pt>
    <dgm:pt modelId="{C93543A6-35DC-4BBE-AB21-32BB54A1D3F0}" type="parTrans" cxnId="{F3513297-F38F-45A8-A89D-36040D321462}">
      <dgm:prSet/>
      <dgm:spPr/>
      <dgm:t>
        <a:bodyPr/>
        <a:lstStyle/>
        <a:p>
          <a:endParaRPr lang="zh-CN" altLang="en-US"/>
        </a:p>
      </dgm:t>
    </dgm:pt>
    <dgm:pt modelId="{317D7E4A-8114-4F4B-8749-527B779B9B20}" type="sibTrans" cxnId="{F3513297-F38F-45A8-A89D-36040D321462}">
      <dgm:prSet/>
      <dgm:spPr/>
      <dgm:t>
        <a:bodyPr/>
        <a:lstStyle/>
        <a:p>
          <a:endParaRPr lang="zh-CN" altLang="en-US"/>
        </a:p>
      </dgm:t>
    </dgm:pt>
    <dgm:pt modelId="{E962A758-2684-4056-B5EA-78B13ECE2F07}">
      <dgm:prSet/>
      <dgm:spPr/>
      <dgm:t>
        <a:bodyPr/>
        <a:lstStyle/>
        <a:p>
          <a:pPr rtl="0"/>
          <a:r>
            <a:rPr lang="zh-CN" smtClean="0"/>
            <a:t>微软公司的</a:t>
          </a:r>
          <a:r>
            <a:rPr lang="en-US" smtClean="0"/>
            <a:t>SQL Server</a:t>
          </a:r>
          <a:endParaRPr lang="zh-CN"/>
        </a:p>
      </dgm:t>
    </dgm:pt>
    <dgm:pt modelId="{4A561C71-E261-417B-9D54-AC02B0CB3D09}" type="parTrans" cxnId="{611EC613-CDAA-43FA-88F6-601CD7769BB9}">
      <dgm:prSet/>
      <dgm:spPr/>
      <dgm:t>
        <a:bodyPr/>
        <a:lstStyle/>
        <a:p>
          <a:endParaRPr lang="zh-CN" altLang="en-US"/>
        </a:p>
      </dgm:t>
    </dgm:pt>
    <dgm:pt modelId="{3B5D3AC0-8A8D-40C2-BC58-96E66174756C}" type="sibTrans" cxnId="{611EC613-CDAA-43FA-88F6-601CD7769BB9}">
      <dgm:prSet/>
      <dgm:spPr/>
      <dgm:t>
        <a:bodyPr/>
        <a:lstStyle/>
        <a:p>
          <a:endParaRPr lang="zh-CN" altLang="en-US"/>
        </a:p>
      </dgm:t>
    </dgm:pt>
    <dgm:pt modelId="{B341BA33-1C94-443B-A915-6E4A89A9608E}">
      <dgm:prSet/>
      <dgm:spPr/>
      <dgm:t>
        <a:bodyPr/>
        <a:lstStyle/>
        <a:p>
          <a:pPr rtl="0"/>
          <a:r>
            <a:rPr lang="en-US" smtClean="0"/>
            <a:t>MySQL AB </a:t>
          </a:r>
          <a:r>
            <a:rPr lang="zh-CN" smtClean="0"/>
            <a:t>公司开发的</a:t>
          </a:r>
          <a:r>
            <a:rPr lang="en-US" smtClean="0"/>
            <a:t>MySQL</a:t>
          </a:r>
          <a:endParaRPr lang="zh-CN"/>
        </a:p>
      </dgm:t>
    </dgm:pt>
    <dgm:pt modelId="{231A67B1-0699-4DCC-8B74-3F3F6F6F01A7}" type="parTrans" cxnId="{25443778-045D-4098-BA84-EB92D56E7A37}">
      <dgm:prSet/>
      <dgm:spPr/>
      <dgm:t>
        <a:bodyPr/>
        <a:lstStyle/>
        <a:p>
          <a:endParaRPr lang="zh-CN" altLang="en-US"/>
        </a:p>
      </dgm:t>
    </dgm:pt>
    <dgm:pt modelId="{52A4F51C-71D8-429E-B12A-9908F6073FB1}" type="sibTrans" cxnId="{25443778-045D-4098-BA84-EB92D56E7A37}">
      <dgm:prSet/>
      <dgm:spPr/>
      <dgm:t>
        <a:bodyPr/>
        <a:lstStyle/>
        <a:p>
          <a:endParaRPr lang="zh-CN" altLang="en-US"/>
        </a:p>
      </dgm:t>
    </dgm:pt>
    <dgm:pt modelId="{F39CAFD3-CDF0-4D74-911A-A48D3BA8522D}">
      <dgm:prSet/>
      <dgm:spPr/>
      <dgm:t>
        <a:bodyPr/>
        <a:lstStyle/>
        <a:p>
          <a:pPr rtl="0"/>
          <a:r>
            <a:rPr lang="zh-CN" dirty="0" smtClean="0"/>
            <a:t>图论</a:t>
          </a:r>
          <a:endParaRPr lang="zh-CN" dirty="0"/>
        </a:p>
      </dgm:t>
    </dgm:pt>
    <dgm:pt modelId="{F5120C87-C035-41B8-A0D5-5DDA1212F7C2}" type="parTrans" cxnId="{5BDF377E-4735-4A73-B9FA-A5B37808E875}">
      <dgm:prSet/>
      <dgm:spPr/>
      <dgm:t>
        <a:bodyPr/>
        <a:lstStyle/>
        <a:p>
          <a:endParaRPr lang="zh-CN" altLang="en-US"/>
        </a:p>
      </dgm:t>
    </dgm:pt>
    <dgm:pt modelId="{5072D841-E2E6-4670-BF90-CA35F25DA4A6}" type="sibTrans" cxnId="{5BDF377E-4735-4A73-B9FA-A5B37808E875}">
      <dgm:prSet/>
      <dgm:spPr/>
      <dgm:t>
        <a:bodyPr/>
        <a:lstStyle/>
        <a:p>
          <a:endParaRPr lang="zh-CN" altLang="en-US"/>
        </a:p>
      </dgm:t>
    </dgm:pt>
    <dgm:pt modelId="{9A47ABA5-2116-4CEA-8C49-5948C31DA1C5}">
      <dgm:prSet/>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zh-CN" altLang="en-US" dirty="0" smtClean="0"/>
            <a:t>索引</a:t>
          </a:r>
          <a:endParaRPr lang="zh-CN" dirty="0"/>
        </a:p>
      </dgm:t>
    </dgm:pt>
    <dgm:pt modelId="{53E943EC-8C5B-428B-B054-10AC8CE853B5}" type="parTrans" cxnId="{D3A787C5-0C6B-44B8-8BC4-BD8C7B152FB2}">
      <dgm:prSet/>
      <dgm:spPr/>
      <dgm:t>
        <a:bodyPr/>
        <a:lstStyle/>
        <a:p>
          <a:endParaRPr lang="zh-CN" altLang="en-US"/>
        </a:p>
      </dgm:t>
    </dgm:pt>
    <dgm:pt modelId="{6ED6B47B-9B13-4356-B144-EF0806A15176}" type="sibTrans" cxnId="{D3A787C5-0C6B-44B8-8BC4-BD8C7B152FB2}">
      <dgm:prSet/>
      <dgm:spPr/>
      <dgm:t>
        <a:bodyPr/>
        <a:lstStyle/>
        <a:p>
          <a:endParaRPr lang="zh-CN" altLang="en-US"/>
        </a:p>
      </dgm:t>
    </dgm:pt>
    <dgm:pt modelId="{3E306104-6BEC-49A7-8728-05D2F0BE054F}" type="pres">
      <dgm:prSet presAssocID="{59856A3B-7E5E-445A-97DB-3321D5EE7D7A}" presName="Name0" presStyleCnt="0">
        <dgm:presLayoutVars>
          <dgm:dir/>
          <dgm:animLvl val="lvl"/>
          <dgm:resizeHandles val="exact"/>
        </dgm:presLayoutVars>
      </dgm:prSet>
      <dgm:spPr/>
      <dgm:t>
        <a:bodyPr/>
        <a:lstStyle/>
        <a:p>
          <a:endParaRPr lang="zh-CN" altLang="en-US"/>
        </a:p>
      </dgm:t>
    </dgm:pt>
    <dgm:pt modelId="{2DDBFD8A-0948-4D48-BA36-E87224BF96B4}" type="pres">
      <dgm:prSet presAssocID="{6126A4E1-D6E9-4037-93C7-6692A880588A}" presName="composite" presStyleCnt="0"/>
      <dgm:spPr/>
      <dgm:t>
        <a:bodyPr/>
        <a:lstStyle/>
        <a:p>
          <a:endParaRPr lang="zh-CN" altLang="en-US"/>
        </a:p>
      </dgm:t>
    </dgm:pt>
    <dgm:pt modelId="{DE9C065A-D0DD-44E4-940D-E4F5B99BD429}" type="pres">
      <dgm:prSet presAssocID="{6126A4E1-D6E9-4037-93C7-6692A880588A}" presName="parTx" presStyleLbl="alignNode1" presStyleIdx="0" presStyleCnt="3">
        <dgm:presLayoutVars>
          <dgm:chMax val="0"/>
          <dgm:chPref val="0"/>
          <dgm:bulletEnabled val="1"/>
        </dgm:presLayoutVars>
      </dgm:prSet>
      <dgm:spPr/>
      <dgm:t>
        <a:bodyPr/>
        <a:lstStyle/>
        <a:p>
          <a:endParaRPr lang="zh-CN" altLang="en-US"/>
        </a:p>
      </dgm:t>
    </dgm:pt>
    <dgm:pt modelId="{508B6FFB-5C6F-490D-BF54-B19C4FAFCB54}" type="pres">
      <dgm:prSet presAssocID="{6126A4E1-D6E9-4037-93C7-6692A880588A}" presName="desTx" presStyleLbl="alignAccFollowNode1" presStyleIdx="0" presStyleCnt="3">
        <dgm:presLayoutVars>
          <dgm:bulletEnabled val="1"/>
        </dgm:presLayoutVars>
      </dgm:prSet>
      <dgm:spPr/>
      <dgm:t>
        <a:bodyPr/>
        <a:lstStyle/>
        <a:p>
          <a:endParaRPr lang="zh-CN" altLang="en-US"/>
        </a:p>
      </dgm:t>
    </dgm:pt>
    <dgm:pt modelId="{8BF29D0E-8765-434F-9B8B-EAF69A97FBF6}" type="pres">
      <dgm:prSet presAssocID="{49A11A96-B510-4E4E-A768-E0519E9D7785}" presName="space" presStyleCnt="0"/>
      <dgm:spPr/>
      <dgm:t>
        <a:bodyPr/>
        <a:lstStyle/>
        <a:p>
          <a:endParaRPr lang="zh-CN" altLang="en-US"/>
        </a:p>
      </dgm:t>
    </dgm:pt>
    <dgm:pt modelId="{E96FAE5C-0435-40F6-8890-DB605A81CA5C}" type="pres">
      <dgm:prSet presAssocID="{0F85C44F-B4B4-4C4D-9E9E-618A8ABFA1EC}" presName="composite" presStyleCnt="0"/>
      <dgm:spPr/>
      <dgm:t>
        <a:bodyPr/>
        <a:lstStyle/>
        <a:p>
          <a:endParaRPr lang="zh-CN" altLang="en-US"/>
        </a:p>
      </dgm:t>
    </dgm:pt>
    <dgm:pt modelId="{3BD3C386-8F53-4A04-ACAE-769C002C2571}" type="pres">
      <dgm:prSet presAssocID="{0F85C44F-B4B4-4C4D-9E9E-618A8ABFA1EC}" presName="parTx" presStyleLbl="alignNode1" presStyleIdx="1" presStyleCnt="3">
        <dgm:presLayoutVars>
          <dgm:chMax val="0"/>
          <dgm:chPref val="0"/>
          <dgm:bulletEnabled val="1"/>
        </dgm:presLayoutVars>
      </dgm:prSet>
      <dgm:spPr/>
      <dgm:t>
        <a:bodyPr/>
        <a:lstStyle/>
        <a:p>
          <a:endParaRPr lang="zh-CN" altLang="en-US"/>
        </a:p>
      </dgm:t>
    </dgm:pt>
    <dgm:pt modelId="{96678F9A-E14E-462B-8893-99DD02929B09}" type="pres">
      <dgm:prSet presAssocID="{0F85C44F-B4B4-4C4D-9E9E-618A8ABFA1EC}" presName="desTx" presStyleLbl="alignAccFollowNode1" presStyleIdx="1" presStyleCnt="3">
        <dgm:presLayoutVars>
          <dgm:bulletEnabled val="1"/>
        </dgm:presLayoutVars>
      </dgm:prSet>
      <dgm:spPr/>
      <dgm:t>
        <a:bodyPr/>
        <a:lstStyle/>
        <a:p>
          <a:endParaRPr lang="zh-CN" altLang="en-US"/>
        </a:p>
      </dgm:t>
    </dgm:pt>
    <dgm:pt modelId="{25D70ED5-17FD-42FD-A01A-A114FF23863C}" type="pres">
      <dgm:prSet presAssocID="{EDE270C3-726B-4C43-9CF9-303419DF1F97}" presName="space" presStyleCnt="0"/>
      <dgm:spPr/>
      <dgm:t>
        <a:bodyPr/>
        <a:lstStyle/>
        <a:p>
          <a:endParaRPr lang="zh-CN" altLang="en-US"/>
        </a:p>
      </dgm:t>
    </dgm:pt>
    <dgm:pt modelId="{0C104D45-FD0F-4C4C-8EDC-93789D5F0BFD}" type="pres">
      <dgm:prSet presAssocID="{528057A8-E22F-4661-A2C7-EE22155E8D00}" presName="composite" presStyleCnt="0"/>
      <dgm:spPr/>
      <dgm:t>
        <a:bodyPr/>
        <a:lstStyle/>
        <a:p>
          <a:endParaRPr lang="zh-CN" altLang="en-US"/>
        </a:p>
      </dgm:t>
    </dgm:pt>
    <dgm:pt modelId="{1F7CCF9A-050D-421E-9AE6-FCD732657809}" type="pres">
      <dgm:prSet presAssocID="{528057A8-E22F-4661-A2C7-EE22155E8D00}" presName="parTx" presStyleLbl="alignNode1" presStyleIdx="2" presStyleCnt="3">
        <dgm:presLayoutVars>
          <dgm:chMax val="0"/>
          <dgm:chPref val="0"/>
          <dgm:bulletEnabled val="1"/>
        </dgm:presLayoutVars>
      </dgm:prSet>
      <dgm:spPr/>
      <dgm:t>
        <a:bodyPr/>
        <a:lstStyle/>
        <a:p>
          <a:endParaRPr lang="zh-CN" altLang="en-US"/>
        </a:p>
      </dgm:t>
    </dgm:pt>
    <dgm:pt modelId="{75B445E6-B3CF-4E4E-8410-23D979EA6096}" type="pres">
      <dgm:prSet presAssocID="{528057A8-E22F-4661-A2C7-EE22155E8D00}" presName="desTx" presStyleLbl="alignAccFollowNode1" presStyleIdx="2" presStyleCnt="3">
        <dgm:presLayoutVars>
          <dgm:bulletEnabled val="1"/>
        </dgm:presLayoutVars>
      </dgm:prSet>
      <dgm:spPr/>
      <dgm:t>
        <a:bodyPr/>
        <a:lstStyle/>
        <a:p>
          <a:endParaRPr lang="zh-CN" altLang="en-US"/>
        </a:p>
      </dgm:t>
    </dgm:pt>
  </dgm:ptLst>
  <dgm:cxnLst>
    <dgm:cxn modelId="{F10F92B6-DBE7-4CD1-8011-44DFFF2A73E5}" type="presOf" srcId="{6126A4E1-D6E9-4037-93C7-6692A880588A}" destId="{DE9C065A-D0DD-44E4-940D-E4F5B99BD429}" srcOrd="0" destOrd="0" presId="urn:microsoft.com/office/officeart/2005/8/layout/hList1"/>
    <dgm:cxn modelId="{34D92207-EC1E-4E1F-8C44-2B8B75BB354E}" type="presOf" srcId="{0F85C44F-B4B4-4C4D-9E9E-618A8ABFA1EC}" destId="{3BD3C386-8F53-4A04-ACAE-769C002C2571}" srcOrd="0" destOrd="0" presId="urn:microsoft.com/office/officeart/2005/8/layout/hList1"/>
    <dgm:cxn modelId="{17E82CA8-1313-45A6-8A37-2F8030688C2D}" srcId="{59856A3B-7E5E-445A-97DB-3321D5EE7D7A}" destId="{528057A8-E22F-4661-A2C7-EE22155E8D00}" srcOrd="2" destOrd="0" parTransId="{B87E9DBD-8131-45D1-B538-43C9A0D56995}" sibTransId="{D6782974-C2A2-42D1-A8DD-9F83E9C48A89}"/>
    <dgm:cxn modelId="{5BDF377E-4735-4A73-B9FA-A5B37808E875}" srcId="{6126A4E1-D6E9-4037-93C7-6692A880588A}" destId="{F39CAFD3-CDF0-4D74-911A-A48D3BA8522D}" srcOrd="5" destOrd="0" parTransId="{F5120C87-C035-41B8-A0D5-5DDA1212F7C2}" sibTransId="{5072D841-E2E6-4670-BF90-CA35F25DA4A6}"/>
    <dgm:cxn modelId="{7840BE93-D3AD-43E5-B79A-88405F9A6FA9}" type="presOf" srcId="{E962A758-2684-4056-B5EA-78B13ECE2F07}" destId="{75B445E6-B3CF-4E4E-8410-23D979EA6096}" srcOrd="0" destOrd="3" presId="urn:microsoft.com/office/officeart/2005/8/layout/hList1"/>
    <dgm:cxn modelId="{7DCAAA19-55EC-4F25-99FA-81ACF2A57D19}" type="presOf" srcId="{9A47ABA5-2116-4CEA-8C49-5948C31DA1C5}" destId="{96678F9A-E14E-462B-8893-99DD02929B09}" srcOrd="0" destOrd="1" presId="urn:microsoft.com/office/officeart/2005/8/layout/hList1"/>
    <dgm:cxn modelId="{E17887E2-27AE-485D-93ED-44C6CA590BE3}" type="presOf" srcId="{59856A3B-7E5E-445A-97DB-3321D5EE7D7A}" destId="{3E306104-6BEC-49A7-8728-05D2F0BE054F}" srcOrd="0" destOrd="0" presId="urn:microsoft.com/office/officeart/2005/8/layout/hList1"/>
    <dgm:cxn modelId="{F080FA1D-2BAF-417E-8D24-EA6D0C2D4F58}" type="presOf" srcId="{F39CAFD3-CDF0-4D74-911A-A48D3BA8522D}" destId="{508B6FFB-5C6F-490D-BF54-B19C4FAFCB54}" srcOrd="0" destOrd="5" presId="urn:microsoft.com/office/officeart/2005/8/layout/hList1"/>
    <dgm:cxn modelId="{F7260A36-927D-4B08-ACCB-D9917817D795}" type="presOf" srcId="{D20740CB-71E9-4EE5-8FB1-61291764F1D8}" destId="{508B6FFB-5C6F-490D-BF54-B19C4FAFCB54}" srcOrd="0" destOrd="3" presId="urn:microsoft.com/office/officeart/2005/8/layout/hList1"/>
    <dgm:cxn modelId="{4B40FE08-3BD1-45A4-AA71-8263E67E1A28}" type="presOf" srcId="{528057A8-E22F-4661-A2C7-EE22155E8D00}" destId="{1F7CCF9A-050D-421E-9AE6-FCD732657809}" srcOrd="0" destOrd="0" presId="urn:microsoft.com/office/officeart/2005/8/layout/hList1"/>
    <dgm:cxn modelId="{023C8614-258A-4CBB-8F35-6EF71CB83FA9}" srcId="{6126A4E1-D6E9-4037-93C7-6692A880588A}" destId="{0A0F3EE0-1088-4C64-88C6-C86CB7322282}" srcOrd="2" destOrd="0" parTransId="{EBE49F9B-1A03-4F13-A543-A126A2759F60}" sibTransId="{C957F3A7-E643-4BA7-BCF6-71DFDF7665E7}"/>
    <dgm:cxn modelId="{5B09D6ED-8022-4123-A068-7597879C1947}" srcId="{528057A8-E22F-4661-A2C7-EE22155E8D00}" destId="{389BE873-36CC-44FC-8D59-10329A171638}" srcOrd="0" destOrd="0" parTransId="{18245060-B8CE-4FFC-8854-2C69E56C7745}" sibTransId="{0955DD96-3E20-4978-AF05-2715673F5F51}"/>
    <dgm:cxn modelId="{622B5471-9E18-4D4C-B7E7-8298A5C47161}" srcId="{6126A4E1-D6E9-4037-93C7-6692A880588A}" destId="{49B21D8D-C09F-49E7-A61C-90C559F7FF75}" srcOrd="4" destOrd="0" parTransId="{82443B28-02E4-4AD3-A03E-8D20AD6D9590}" sibTransId="{9A6DD8FB-C322-4BE3-A295-74817BBFE695}"/>
    <dgm:cxn modelId="{F3513297-F38F-45A8-A89D-36040D321462}" srcId="{528057A8-E22F-4661-A2C7-EE22155E8D00}" destId="{E1CE1CFD-3C1D-470E-B968-9764308175DC}" srcOrd="2" destOrd="0" parTransId="{C93543A6-35DC-4BBE-AB21-32BB54A1D3F0}" sibTransId="{317D7E4A-8114-4F4B-8749-527B779B9B20}"/>
    <dgm:cxn modelId="{99E8FA82-CF10-4F33-8A96-AD6387D223BB}" srcId="{6126A4E1-D6E9-4037-93C7-6692A880588A}" destId="{03FF1C9F-435C-4446-ABD2-FAD52FD5B43D}" srcOrd="1" destOrd="0" parTransId="{A44263A0-5995-4A61-84F6-C607F3CE761A}" sibTransId="{7D4F55F1-5D1F-4142-BF81-19E49B80F3DC}"/>
    <dgm:cxn modelId="{D2A57270-0C1B-430D-92F5-11144AF75C94}" type="presOf" srcId="{E1CE1CFD-3C1D-470E-B968-9764308175DC}" destId="{75B445E6-B3CF-4E4E-8410-23D979EA6096}" srcOrd="0" destOrd="2" presId="urn:microsoft.com/office/officeart/2005/8/layout/hList1"/>
    <dgm:cxn modelId="{0E4495A3-E362-4BB3-882D-1B9FAACF8112}" type="presOf" srcId="{0A0F3EE0-1088-4C64-88C6-C86CB7322282}" destId="{508B6FFB-5C6F-490D-BF54-B19C4FAFCB54}" srcOrd="0" destOrd="2" presId="urn:microsoft.com/office/officeart/2005/8/layout/hList1"/>
    <dgm:cxn modelId="{D3A787C5-0C6B-44B8-8BC4-BD8C7B152FB2}" srcId="{0F85C44F-B4B4-4C4D-9E9E-618A8ABFA1EC}" destId="{9A47ABA5-2116-4CEA-8C49-5948C31DA1C5}" srcOrd="1" destOrd="0" parTransId="{53E943EC-8C5B-428B-B054-10AC8CE853B5}" sibTransId="{6ED6B47B-9B13-4356-B144-EF0806A15176}"/>
    <dgm:cxn modelId="{A75B2CE2-3C40-4DDC-94E9-72F5EABD86A4}" srcId="{528057A8-E22F-4661-A2C7-EE22155E8D00}" destId="{7F61E79A-9DA1-4AD6-A70C-2FB933A95FE2}" srcOrd="1" destOrd="0" parTransId="{CF09F93F-DA43-4135-A3FE-2698B3420181}" sibTransId="{170A5D4F-2F1A-4A4E-9DBE-84B24030AC4E}"/>
    <dgm:cxn modelId="{25443778-045D-4098-BA84-EB92D56E7A37}" srcId="{528057A8-E22F-4661-A2C7-EE22155E8D00}" destId="{B341BA33-1C94-443B-A915-6E4A89A9608E}" srcOrd="4" destOrd="0" parTransId="{231A67B1-0699-4DCC-8B74-3F3F6F6F01A7}" sibTransId="{52A4F51C-71D8-429E-B12A-9908F6073FB1}"/>
    <dgm:cxn modelId="{E5393697-499C-45D7-B1B7-CD01A55C160D}" srcId="{59856A3B-7E5E-445A-97DB-3321D5EE7D7A}" destId="{6126A4E1-D6E9-4037-93C7-6692A880588A}" srcOrd="0" destOrd="0" parTransId="{2B10E4E7-CCE3-4AAC-AE84-55FC61E55BD6}" sibTransId="{49A11A96-B510-4E4E-A768-E0519E9D7785}"/>
    <dgm:cxn modelId="{64EE38FA-2C01-462C-8FCE-4D6923BC30FB}" srcId="{6126A4E1-D6E9-4037-93C7-6692A880588A}" destId="{D20740CB-71E9-4EE5-8FB1-61291764F1D8}" srcOrd="3" destOrd="0" parTransId="{2258F98F-0D2E-405F-A4AD-C26839FD6FF2}" sibTransId="{04EFDD54-6267-45F9-8BE6-BD841EDC7E64}"/>
    <dgm:cxn modelId="{9A356284-EE2E-4FD6-9695-E05124D29D64}" type="presOf" srcId="{BEC0CBCC-C64B-404D-A7E4-E82AF0AACE44}" destId="{96678F9A-E14E-462B-8893-99DD02929B09}" srcOrd="0" destOrd="0" presId="urn:microsoft.com/office/officeart/2005/8/layout/hList1"/>
    <dgm:cxn modelId="{9BDA7B59-1B99-4EAA-A2DF-91794F95497E}" type="presOf" srcId="{7F61E79A-9DA1-4AD6-A70C-2FB933A95FE2}" destId="{75B445E6-B3CF-4E4E-8410-23D979EA6096}" srcOrd="0" destOrd="1" presId="urn:microsoft.com/office/officeart/2005/8/layout/hList1"/>
    <dgm:cxn modelId="{85C6F542-8FFA-4AFC-BCCB-C4E4E92A3CB4}" type="presOf" srcId="{B341BA33-1C94-443B-A915-6E4A89A9608E}" destId="{75B445E6-B3CF-4E4E-8410-23D979EA6096}" srcOrd="0" destOrd="4" presId="urn:microsoft.com/office/officeart/2005/8/layout/hList1"/>
    <dgm:cxn modelId="{B0E83DFA-606A-4F61-B577-F94388AE09C7}" srcId="{0F85C44F-B4B4-4C4D-9E9E-618A8ABFA1EC}" destId="{BEC0CBCC-C64B-404D-A7E4-E82AF0AACE44}" srcOrd="0" destOrd="0" parTransId="{83C2C1FD-7EDB-4F0C-A786-FAC0A7C1FC3E}" sibTransId="{94A98496-C7BF-4611-A320-87D74F1427E5}"/>
    <dgm:cxn modelId="{972576D6-C4D3-48C6-BC82-393CBDDBDCCD}" type="presOf" srcId="{389BE873-36CC-44FC-8D59-10329A171638}" destId="{75B445E6-B3CF-4E4E-8410-23D979EA6096}" srcOrd="0" destOrd="0" presId="urn:microsoft.com/office/officeart/2005/8/layout/hList1"/>
    <dgm:cxn modelId="{C3DD7B0E-604A-4511-98DB-12113A87F0C8}" type="presOf" srcId="{49B21D8D-C09F-49E7-A61C-90C559F7FF75}" destId="{508B6FFB-5C6F-490D-BF54-B19C4FAFCB54}" srcOrd="0" destOrd="4" presId="urn:microsoft.com/office/officeart/2005/8/layout/hList1"/>
    <dgm:cxn modelId="{B9C34B73-B525-4473-B377-5CE782ABA231}" srcId="{59856A3B-7E5E-445A-97DB-3321D5EE7D7A}" destId="{0F85C44F-B4B4-4C4D-9E9E-618A8ABFA1EC}" srcOrd="1" destOrd="0" parTransId="{976A929E-57C9-4BFA-8EA2-21F50678EF9F}" sibTransId="{EDE270C3-726B-4C43-9CF9-303419DF1F97}"/>
    <dgm:cxn modelId="{9282B7C1-A914-4EFA-8366-0A0F01ABB297}" type="presOf" srcId="{03FF1C9F-435C-4446-ABD2-FAD52FD5B43D}" destId="{508B6FFB-5C6F-490D-BF54-B19C4FAFCB54}" srcOrd="0" destOrd="1" presId="urn:microsoft.com/office/officeart/2005/8/layout/hList1"/>
    <dgm:cxn modelId="{C5E9DCB2-624B-47CE-8F45-1F7687475D7B}" srcId="{6126A4E1-D6E9-4037-93C7-6692A880588A}" destId="{5A04D6CC-5E5C-4B94-B228-95A06C1BBE5A}" srcOrd="0" destOrd="0" parTransId="{D8B669C1-D839-4AE1-B266-E900E8804089}" sibTransId="{4881DD04-EA01-4E00-AB75-BA15ABF81501}"/>
    <dgm:cxn modelId="{23DDEAF9-6136-4F6F-987B-715071832205}" type="presOf" srcId="{5A04D6CC-5E5C-4B94-B228-95A06C1BBE5A}" destId="{508B6FFB-5C6F-490D-BF54-B19C4FAFCB54}" srcOrd="0" destOrd="0" presId="urn:microsoft.com/office/officeart/2005/8/layout/hList1"/>
    <dgm:cxn modelId="{611EC613-CDAA-43FA-88F6-601CD7769BB9}" srcId="{528057A8-E22F-4661-A2C7-EE22155E8D00}" destId="{E962A758-2684-4056-B5EA-78B13ECE2F07}" srcOrd="3" destOrd="0" parTransId="{4A561C71-E261-417B-9D54-AC02B0CB3D09}" sibTransId="{3B5D3AC0-8A8D-40C2-BC58-96E66174756C}"/>
    <dgm:cxn modelId="{158EADD4-466E-4E01-B7F3-1857B5AB986A}" type="presParOf" srcId="{3E306104-6BEC-49A7-8728-05D2F0BE054F}" destId="{2DDBFD8A-0948-4D48-BA36-E87224BF96B4}" srcOrd="0" destOrd="0" presId="urn:microsoft.com/office/officeart/2005/8/layout/hList1"/>
    <dgm:cxn modelId="{EC0FE3F3-75AC-4822-B9CB-1F66D97B0A87}" type="presParOf" srcId="{2DDBFD8A-0948-4D48-BA36-E87224BF96B4}" destId="{DE9C065A-D0DD-44E4-940D-E4F5B99BD429}" srcOrd="0" destOrd="0" presId="urn:microsoft.com/office/officeart/2005/8/layout/hList1"/>
    <dgm:cxn modelId="{9C551E7D-D908-4746-A268-C56036F75CA2}" type="presParOf" srcId="{2DDBFD8A-0948-4D48-BA36-E87224BF96B4}" destId="{508B6FFB-5C6F-490D-BF54-B19C4FAFCB54}" srcOrd="1" destOrd="0" presId="urn:microsoft.com/office/officeart/2005/8/layout/hList1"/>
    <dgm:cxn modelId="{2757B87D-1805-44B8-AC9A-AA8C7AC6F3BF}" type="presParOf" srcId="{3E306104-6BEC-49A7-8728-05D2F0BE054F}" destId="{8BF29D0E-8765-434F-9B8B-EAF69A97FBF6}" srcOrd="1" destOrd="0" presId="urn:microsoft.com/office/officeart/2005/8/layout/hList1"/>
    <dgm:cxn modelId="{BD4B9B93-BABC-45D0-BF9F-A588FB51C593}" type="presParOf" srcId="{3E306104-6BEC-49A7-8728-05D2F0BE054F}" destId="{E96FAE5C-0435-40F6-8890-DB605A81CA5C}" srcOrd="2" destOrd="0" presId="urn:microsoft.com/office/officeart/2005/8/layout/hList1"/>
    <dgm:cxn modelId="{0EF2E6D0-C392-4BE3-90C1-BCFF8F6D4FC1}" type="presParOf" srcId="{E96FAE5C-0435-40F6-8890-DB605A81CA5C}" destId="{3BD3C386-8F53-4A04-ACAE-769C002C2571}" srcOrd="0" destOrd="0" presId="urn:microsoft.com/office/officeart/2005/8/layout/hList1"/>
    <dgm:cxn modelId="{0D282640-BE05-4E8A-A4AF-E9104E718BB7}" type="presParOf" srcId="{E96FAE5C-0435-40F6-8890-DB605A81CA5C}" destId="{96678F9A-E14E-462B-8893-99DD02929B09}" srcOrd="1" destOrd="0" presId="urn:microsoft.com/office/officeart/2005/8/layout/hList1"/>
    <dgm:cxn modelId="{9D35CFBC-EE93-4EC9-A2D0-B2CDDC1A4057}" type="presParOf" srcId="{3E306104-6BEC-49A7-8728-05D2F0BE054F}" destId="{25D70ED5-17FD-42FD-A01A-A114FF23863C}" srcOrd="3" destOrd="0" presId="urn:microsoft.com/office/officeart/2005/8/layout/hList1"/>
    <dgm:cxn modelId="{37DFF1DE-3EC0-47FC-A4E7-BBAD0356888E}" type="presParOf" srcId="{3E306104-6BEC-49A7-8728-05D2F0BE054F}" destId="{0C104D45-FD0F-4C4C-8EDC-93789D5F0BFD}" srcOrd="4" destOrd="0" presId="urn:microsoft.com/office/officeart/2005/8/layout/hList1"/>
    <dgm:cxn modelId="{A0BBE64A-EF29-4918-9A9F-CC350C6A1F36}" type="presParOf" srcId="{0C104D45-FD0F-4C4C-8EDC-93789D5F0BFD}" destId="{1F7CCF9A-050D-421E-9AE6-FCD732657809}" srcOrd="0" destOrd="0" presId="urn:microsoft.com/office/officeart/2005/8/layout/hList1"/>
    <dgm:cxn modelId="{3E2EC040-64FB-4DAE-AF29-F8DD3F4DCDB6}" type="presParOf" srcId="{0C104D45-FD0F-4C4C-8EDC-93789D5F0BFD}" destId="{75B445E6-B3CF-4E4E-8410-23D979EA609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92B2A1-2A45-4277-B8EA-CCE1524AF02D}" type="doc">
      <dgm:prSet loTypeId="urn:microsoft.com/office/officeart/2005/8/layout/vProcess5" loCatId="process" qsTypeId="urn:microsoft.com/office/officeart/2005/8/quickstyle/3d1" qsCatId="3D" csTypeId="urn:microsoft.com/office/officeart/2005/8/colors/colorful5" csCatId="colorful" phldr="1"/>
      <dgm:spPr/>
      <dgm:t>
        <a:bodyPr/>
        <a:lstStyle/>
        <a:p>
          <a:endParaRPr lang="zh-CN" altLang="en-US"/>
        </a:p>
      </dgm:t>
    </dgm:pt>
    <dgm:pt modelId="{E822B583-4DC8-4EA7-936F-E1BF69B184F3}">
      <dgm:prSet custT="1"/>
      <dgm:spPr/>
      <dgm:t>
        <a:bodyPr/>
        <a:lstStyle/>
        <a:p>
          <a:pPr rtl="0"/>
          <a:r>
            <a:rPr lang="zh-CN" altLang="en-US" sz="2000" smtClean="0"/>
            <a:t>源自一种分布式计算模型</a:t>
          </a:r>
          <a:endParaRPr lang="zh-CN" altLang="en-US" sz="2000"/>
        </a:p>
      </dgm:t>
    </dgm:pt>
    <dgm:pt modelId="{5EADB159-F595-43E6-9952-CBB4409BBD97}" type="parTrans" cxnId="{C86DCB4D-99AE-4477-B051-2021C69825CA}">
      <dgm:prSet/>
      <dgm:spPr/>
      <dgm:t>
        <a:bodyPr/>
        <a:lstStyle/>
        <a:p>
          <a:endParaRPr lang="zh-CN" altLang="en-US" sz="2000"/>
        </a:p>
      </dgm:t>
    </dgm:pt>
    <dgm:pt modelId="{C2DEF052-36C6-48F8-8C84-0CFD56ABA399}" type="sibTrans" cxnId="{C86DCB4D-99AE-4477-B051-2021C69825CA}">
      <dgm:prSet custT="1"/>
      <dgm:spPr/>
      <dgm:t>
        <a:bodyPr/>
        <a:lstStyle/>
        <a:p>
          <a:endParaRPr lang="zh-CN" altLang="en-US" sz="2800"/>
        </a:p>
      </dgm:t>
    </dgm:pt>
    <dgm:pt modelId="{09744BA7-1980-4A0D-8201-B650AC6D6741}">
      <dgm:prSet custT="1"/>
      <dgm:spPr/>
      <dgm:t>
        <a:bodyPr/>
        <a:lstStyle/>
        <a:p>
          <a:pPr rtl="0"/>
          <a:r>
            <a:rPr lang="zh-CN" sz="2000" dirty="0" smtClean="0"/>
            <a:t>输入输出值均为</a:t>
          </a:r>
          <a:r>
            <a:rPr lang="en-US" sz="2000" dirty="0" smtClean="0"/>
            <a:t>&lt;key, value&gt;</a:t>
          </a:r>
          <a:r>
            <a:rPr lang="zh-CN" sz="2000" dirty="0" smtClean="0"/>
            <a:t>键</a:t>
          </a:r>
          <a:r>
            <a:rPr lang="en-US" sz="2000" dirty="0" smtClean="0"/>
            <a:t>/</a:t>
          </a:r>
          <a:r>
            <a:rPr lang="zh-CN" sz="2000" dirty="0" smtClean="0"/>
            <a:t>值对</a:t>
          </a:r>
          <a:endParaRPr lang="zh-CN" sz="2000" dirty="0"/>
        </a:p>
      </dgm:t>
    </dgm:pt>
    <dgm:pt modelId="{00746262-4155-4CF5-94CA-39E2CA40E364}" type="parTrans" cxnId="{73C70921-82E0-464D-87E1-CAACE00E0BB5}">
      <dgm:prSet/>
      <dgm:spPr/>
      <dgm:t>
        <a:bodyPr/>
        <a:lstStyle/>
        <a:p>
          <a:endParaRPr lang="zh-CN" altLang="en-US" sz="2000"/>
        </a:p>
      </dgm:t>
    </dgm:pt>
    <dgm:pt modelId="{C192A725-DCDA-4733-A70A-420402436C8A}" type="sibTrans" cxnId="{73C70921-82E0-464D-87E1-CAACE00E0BB5}">
      <dgm:prSet custT="1"/>
      <dgm:spPr/>
      <dgm:t>
        <a:bodyPr/>
        <a:lstStyle/>
        <a:p>
          <a:endParaRPr lang="zh-CN" altLang="en-US" sz="2800"/>
        </a:p>
      </dgm:t>
    </dgm:pt>
    <dgm:pt modelId="{5FCA32EA-5BDD-4CD7-94D7-52508AF3A46E}">
      <dgm:prSet custT="1"/>
      <dgm:spPr/>
      <dgm:t>
        <a:bodyPr/>
        <a:lstStyle/>
        <a:p>
          <a:pPr rtl="0"/>
          <a:r>
            <a:rPr lang="zh-CN" sz="2000" smtClean="0"/>
            <a:t>计算过程分为两个阶段：</a:t>
          </a:r>
          <a:r>
            <a:rPr lang="en-US" sz="2000" smtClean="0"/>
            <a:t>map</a:t>
          </a:r>
          <a:r>
            <a:rPr lang="zh-CN" sz="2000" smtClean="0"/>
            <a:t>阶段和</a:t>
          </a:r>
          <a:r>
            <a:rPr lang="en-US" sz="2000" smtClean="0"/>
            <a:t>reduce</a:t>
          </a:r>
          <a:r>
            <a:rPr lang="zh-CN" sz="2000" smtClean="0"/>
            <a:t>阶段</a:t>
          </a:r>
          <a:endParaRPr lang="zh-CN" sz="2000"/>
        </a:p>
      </dgm:t>
    </dgm:pt>
    <dgm:pt modelId="{71CDD517-FC7B-4D99-B548-1B4EF17368EF}" type="parTrans" cxnId="{DB2AED1A-776D-475B-967B-FF37E7BF2CAF}">
      <dgm:prSet/>
      <dgm:spPr/>
      <dgm:t>
        <a:bodyPr/>
        <a:lstStyle/>
        <a:p>
          <a:endParaRPr lang="zh-CN" altLang="en-US" sz="2000"/>
        </a:p>
      </dgm:t>
    </dgm:pt>
    <dgm:pt modelId="{03E42FB1-58CD-43AD-AB5E-A1889A7AE945}" type="sibTrans" cxnId="{DB2AED1A-776D-475B-967B-FF37E7BF2CAF}">
      <dgm:prSet custT="1"/>
      <dgm:spPr/>
      <dgm:t>
        <a:bodyPr/>
        <a:lstStyle/>
        <a:p>
          <a:endParaRPr lang="zh-CN" altLang="en-US" sz="2800"/>
        </a:p>
      </dgm:t>
    </dgm:pt>
    <dgm:pt modelId="{AA152E7D-7428-4691-A206-E65A91CE83CA}">
      <dgm:prSet custT="1"/>
      <dgm:spPr/>
      <dgm:t>
        <a:bodyPr/>
        <a:lstStyle/>
        <a:p>
          <a:pPr rtl="0"/>
          <a:r>
            <a:rPr lang="zh-CN" sz="2000" smtClean="0"/>
            <a:t>分别用两个函数</a:t>
          </a:r>
          <a:r>
            <a:rPr lang="en-US" sz="2000" smtClean="0"/>
            <a:t>map</a:t>
          </a:r>
          <a:r>
            <a:rPr lang="zh-CN" sz="2000" smtClean="0"/>
            <a:t>（）和</a:t>
          </a:r>
          <a:r>
            <a:rPr lang="en-US" sz="2000" smtClean="0"/>
            <a:t>reduce</a:t>
          </a:r>
          <a:r>
            <a:rPr lang="zh-CN" sz="2000" smtClean="0"/>
            <a:t>（）进行抽象</a:t>
          </a:r>
          <a:endParaRPr lang="zh-CN" sz="2000"/>
        </a:p>
      </dgm:t>
    </dgm:pt>
    <dgm:pt modelId="{6EED084B-855D-40CE-AA88-DFE4C5A67D80}" type="parTrans" cxnId="{F90872AC-18FE-4D3B-9AEB-96F75A9E785B}">
      <dgm:prSet/>
      <dgm:spPr/>
      <dgm:t>
        <a:bodyPr/>
        <a:lstStyle/>
        <a:p>
          <a:endParaRPr lang="zh-CN" altLang="en-US" sz="2000"/>
        </a:p>
      </dgm:t>
    </dgm:pt>
    <dgm:pt modelId="{A3D29026-EBFB-41FF-A43E-5595526FD9C6}" type="sibTrans" cxnId="{F90872AC-18FE-4D3B-9AEB-96F75A9E785B}">
      <dgm:prSet custT="1"/>
      <dgm:spPr/>
      <dgm:t>
        <a:bodyPr/>
        <a:lstStyle/>
        <a:p>
          <a:endParaRPr lang="zh-CN" altLang="en-US" sz="2800"/>
        </a:p>
      </dgm:t>
    </dgm:pt>
    <dgm:pt modelId="{20257470-0E8D-4B62-93A2-6965C8545FF3}">
      <dgm:prSet custT="1"/>
      <dgm:spPr/>
      <dgm:t>
        <a:bodyPr/>
        <a:lstStyle/>
        <a:p>
          <a:pPr rtl="0"/>
          <a:r>
            <a:rPr lang="en-US" sz="2000" smtClean="0"/>
            <a:t>MapReduce</a:t>
          </a:r>
          <a:r>
            <a:rPr lang="zh-CN" sz="2000" smtClean="0"/>
            <a:t>程序员需要通过自定义</a:t>
          </a:r>
          <a:r>
            <a:rPr lang="en-US" sz="2000" smtClean="0"/>
            <a:t>map</a:t>
          </a:r>
          <a:r>
            <a:rPr lang="zh-CN" sz="2000" smtClean="0"/>
            <a:t>（）和</a:t>
          </a:r>
          <a:r>
            <a:rPr lang="en-US" sz="2000" smtClean="0"/>
            <a:t>reduce</a:t>
          </a:r>
          <a:r>
            <a:rPr lang="zh-CN" sz="2000" smtClean="0"/>
            <a:t>（）函数表达此计算过程</a:t>
          </a:r>
          <a:endParaRPr lang="zh-CN" sz="2000"/>
        </a:p>
      </dgm:t>
    </dgm:pt>
    <dgm:pt modelId="{68E9F038-F926-428B-AF4C-714440BB2036}" type="parTrans" cxnId="{2B7CCC54-5763-4F63-96FC-261263BB2470}">
      <dgm:prSet/>
      <dgm:spPr/>
      <dgm:t>
        <a:bodyPr/>
        <a:lstStyle/>
        <a:p>
          <a:endParaRPr lang="zh-CN" altLang="en-US" sz="2000"/>
        </a:p>
      </dgm:t>
    </dgm:pt>
    <dgm:pt modelId="{378004DE-9444-42E4-A3CC-7CBE7FA83CF2}" type="sibTrans" cxnId="{2B7CCC54-5763-4F63-96FC-261263BB2470}">
      <dgm:prSet/>
      <dgm:spPr/>
      <dgm:t>
        <a:bodyPr/>
        <a:lstStyle/>
        <a:p>
          <a:endParaRPr lang="zh-CN" altLang="en-US" sz="2000"/>
        </a:p>
      </dgm:t>
    </dgm:pt>
    <dgm:pt modelId="{D11C07BC-23A7-4F4C-B2FD-0B7D719A5BE2}" type="pres">
      <dgm:prSet presAssocID="{DE92B2A1-2A45-4277-B8EA-CCE1524AF02D}" presName="outerComposite" presStyleCnt="0">
        <dgm:presLayoutVars>
          <dgm:chMax val="5"/>
          <dgm:dir/>
          <dgm:resizeHandles val="exact"/>
        </dgm:presLayoutVars>
      </dgm:prSet>
      <dgm:spPr/>
      <dgm:t>
        <a:bodyPr/>
        <a:lstStyle/>
        <a:p>
          <a:endParaRPr lang="zh-CN" altLang="en-US"/>
        </a:p>
      </dgm:t>
    </dgm:pt>
    <dgm:pt modelId="{3F3EDDBB-57A4-41F2-B00F-7B69FA96E98F}" type="pres">
      <dgm:prSet presAssocID="{DE92B2A1-2A45-4277-B8EA-CCE1524AF02D}" presName="dummyMaxCanvas" presStyleCnt="0">
        <dgm:presLayoutVars/>
      </dgm:prSet>
      <dgm:spPr/>
      <dgm:t>
        <a:bodyPr/>
        <a:lstStyle/>
        <a:p>
          <a:endParaRPr lang="zh-CN" altLang="en-US"/>
        </a:p>
      </dgm:t>
    </dgm:pt>
    <dgm:pt modelId="{8D73550F-D680-410F-9467-55E808192125}" type="pres">
      <dgm:prSet presAssocID="{DE92B2A1-2A45-4277-B8EA-CCE1524AF02D}" presName="FiveNodes_1" presStyleLbl="node1" presStyleIdx="0" presStyleCnt="5">
        <dgm:presLayoutVars>
          <dgm:bulletEnabled val="1"/>
        </dgm:presLayoutVars>
      </dgm:prSet>
      <dgm:spPr/>
      <dgm:t>
        <a:bodyPr/>
        <a:lstStyle/>
        <a:p>
          <a:endParaRPr lang="zh-CN" altLang="en-US"/>
        </a:p>
      </dgm:t>
    </dgm:pt>
    <dgm:pt modelId="{DB775BFF-850A-4EDF-B78E-6B275EA300FF}" type="pres">
      <dgm:prSet presAssocID="{DE92B2A1-2A45-4277-B8EA-CCE1524AF02D}" presName="FiveNodes_2" presStyleLbl="node1" presStyleIdx="1" presStyleCnt="5">
        <dgm:presLayoutVars>
          <dgm:bulletEnabled val="1"/>
        </dgm:presLayoutVars>
      </dgm:prSet>
      <dgm:spPr/>
      <dgm:t>
        <a:bodyPr/>
        <a:lstStyle/>
        <a:p>
          <a:endParaRPr lang="zh-CN" altLang="en-US"/>
        </a:p>
      </dgm:t>
    </dgm:pt>
    <dgm:pt modelId="{286F3D33-8153-43A6-B1D1-3D8F35501600}" type="pres">
      <dgm:prSet presAssocID="{DE92B2A1-2A45-4277-B8EA-CCE1524AF02D}" presName="FiveNodes_3" presStyleLbl="node1" presStyleIdx="2" presStyleCnt="5">
        <dgm:presLayoutVars>
          <dgm:bulletEnabled val="1"/>
        </dgm:presLayoutVars>
      </dgm:prSet>
      <dgm:spPr/>
      <dgm:t>
        <a:bodyPr/>
        <a:lstStyle/>
        <a:p>
          <a:endParaRPr lang="zh-CN" altLang="en-US"/>
        </a:p>
      </dgm:t>
    </dgm:pt>
    <dgm:pt modelId="{486CECA5-33DC-479F-ABB9-00719C17F226}" type="pres">
      <dgm:prSet presAssocID="{DE92B2A1-2A45-4277-B8EA-CCE1524AF02D}" presName="FiveNodes_4" presStyleLbl="node1" presStyleIdx="3" presStyleCnt="5">
        <dgm:presLayoutVars>
          <dgm:bulletEnabled val="1"/>
        </dgm:presLayoutVars>
      </dgm:prSet>
      <dgm:spPr/>
      <dgm:t>
        <a:bodyPr/>
        <a:lstStyle/>
        <a:p>
          <a:endParaRPr lang="zh-CN" altLang="en-US"/>
        </a:p>
      </dgm:t>
    </dgm:pt>
    <dgm:pt modelId="{3CE7B225-9E9E-483C-9B30-36040A611822}" type="pres">
      <dgm:prSet presAssocID="{DE92B2A1-2A45-4277-B8EA-CCE1524AF02D}" presName="FiveNodes_5" presStyleLbl="node1" presStyleIdx="4" presStyleCnt="5">
        <dgm:presLayoutVars>
          <dgm:bulletEnabled val="1"/>
        </dgm:presLayoutVars>
      </dgm:prSet>
      <dgm:spPr/>
      <dgm:t>
        <a:bodyPr/>
        <a:lstStyle/>
        <a:p>
          <a:endParaRPr lang="zh-CN" altLang="en-US"/>
        </a:p>
      </dgm:t>
    </dgm:pt>
    <dgm:pt modelId="{7E32B421-C3AB-446C-8278-DD8399C09BBA}" type="pres">
      <dgm:prSet presAssocID="{DE92B2A1-2A45-4277-B8EA-CCE1524AF02D}" presName="FiveConn_1-2" presStyleLbl="fgAccFollowNode1" presStyleIdx="0" presStyleCnt="4">
        <dgm:presLayoutVars>
          <dgm:bulletEnabled val="1"/>
        </dgm:presLayoutVars>
      </dgm:prSet>
      <dgm:spPr/>
      <dgm:t>
        <a:bodyPr/>
        <a:lstStyle/>
        <a:p>
          <a:endParaRPr lang="zh-CN" altLang="en-US"/>
        </a:p>
      </dgm:t>
    </dgm:pt>
    <dgm:pt modelId="{84520B1F-432F-4134-9376-E1758C118AD4}" type="pres">
      <dgm:prSet presAssocID="{DE92B2A1-2A45-4277-B8EA-CCE1524AF02D}" presName="FiveConn_2-3" presStyleLbl="fgAccFollowNode1" presStyleIdx="1" presStyleCnt="4">
        <dgm:presLayoutVars>
          <dgm:bulletEnabled val="1"/>
        </dgm:presLayoutVars>
      </dgm:prSet>
      <dgm:spPr/>
      <dgm:t>
        <a:bodyPr/>
        <a:lstStyle/>
        <a:p>
          <a:endParaRPr lang="zh-CN" altLang="en-US"/>
        </a:p>
      </dgm:t>
    </dgm:pt>
    <dgm:pt modelId="{57FBEC32-13F9-41B0-A8B0-7E3DFB9590BC}" type="pres">
      <dgm:prSet presAssocID="{DE92B2A1-2A45-4277-B8EA-CCE1524AF02D}" presName="FiveConn_3-4" presStyleLbl="fgAccFollowNode1" presStyleIdx="2" presStyleCnt="4">
        <dgm:presLayoutVars>
          <dgm:bulletEnabled val="1"/>
        </dgm:presLayoutVars>
      </dgm:prSet>
      <dgm:spPr/>
      <dgm:t>
        <a:bodyPr/>
        <a:lstStyle/>
        <a:p>
          <a:endParaRPr lang="zh-CN" altLang="en-US"/>
        </a:p>
      </dgm:t>
    </dgm:pt>
    <dgm:pt modelId="{66B50E06-D39E-4F83-8534-4CD831D44408}" type="pres">
      <dgm:prSet presAssocID="{DE92B2A1-2A45-4277-B8EA-CCE1524AF02D}" presName="FiveConn_4-5" presStyleLbl="fgAccFollowNode1" presStyleIdx="3" presStyleCnt="4">
        <dgm:presLayoutVars>
          <dgm:bulletEnabled val="1"/>
        </dgm:presLayoutVars>
      </dgm:prSet>
      <dgm:spPr/>
      <dgm:t>
        <a:bodyPr/>
        <a:lstStyle/>
        <a:p>
          <a:endParaRPr lang="zh-CN" altLang="en-US"/>
        </a:p>
      </dgm:t>
    </dgm:pt>
    <dgm:pt modelId="{8EEEC871-C9A2-4500-95E2-5F5BE3E79C12}" type="pres">
      <dgm:prSet presAssocID="{DE92B2A1-2A45-4277-B8EA-CCE1524AF02D}" presName="FiveNodes_1_text" presStyleLbl="node1" presStyleIdx="4" presStyleCnt="5">
        <dgm:presLayoutVars>
          <dgm:bulletEnabled val="1"/>
        </dgm:presLayoutVars>
      </dgm:prSet>
      <dgm:spPr/>
      <dgm:t>
        <a:bodyPr/>
        <a:lstStyle/>
        <a:p>
          <a:endParaRPr lang="zh-CN" altLang="en-US"/>
        </a:p>
      </dgm:t>
    </dgm:pt>
    <dgm:pt modelId="{CC37827C-4265-46E4-8879-EE65DB61C80C}" type="pres">
      <dgm:prSet presAssocID="{DE92B2A1-2A45-4277-B8EA-CCE1524AF02D}" presName="FiveNodes_2_text" presStyleLbl="node1" presStyleIdx="4" presStyleCnt="5">
        <dgm:presLayoutVars>
          <dgm:bulletEnabled val="1"/>
        </dgm:presLayoutVars>
      </dgm:prSet>
      <dgm:spPr/>
      <dgm:t>
        <a:bodyPr/>
        <a:lstStyle/>
        <a:p>
          <a:endParaRPr lang="zh-CN" altLang="en-US"/>
        </a:p>
      </dgm:t>
    </dgm:pt>
    <dgm:pt modelId="{46B3FB0D-9E9A-4DA4-87F8-E38FD02D1933}" type="pres">
      <dgm:prSet presAssocID="{DE92B2A1-2A45-4277-B8EA-CCE1524AF02D}" presName="FiveNodes_3_text" presStyleLbl="node1" presStyleIdx="4" presStyleCnt="5">
        <dgm:presLayoutVars>
          <dgm:bulletEnabled val="1"/>
        </dgm:presLayoutVars>
      </dgm:prSet>
      <dgm:spPr/>
      <dgm:t>
        <a:bodyPr/>
        <a:lstStyle/>
        <a:p>
          <a:endParaRPr lang="zh-CN" altLang="en-US"/>
        </a:p>
      </dgm:t>
    </dgm:pt>
    <dgm:pt modelId="{FED9AD98-D434-4EFC-BA22-E2AE41C6634C}" type="pres">
      <dgm:prSet presAssocID="{DE92B2A1-2A45-4277-B8EA-CCE1524AF02D}" presName="FiveNodes_4_text" presStyleLbl="node1" presStyleIdx="4" presStyleCnt="5">
        <dgm:presLayoutVars>
          <dgm:bulletEnabled val="1"/>
        </dgm:presLayoutVars>
      </dgm:prSet>
      <dgm:spPr/>
      <dgm:t>
        <a:bodyPr/>
        <a:lstStyle/>
        <a:p>
          <a:endParaRPr lang="zh-CN" altLang="en-US"/>
        </a:p>
      </dgm:t>
    </dgm:pt>
    <dgm:pt modelId="{32A6CF70-8BF6-4700-987E-1E1C1C441A25}" type="pres">
      <dgm:prSet presAssocID="{DE92B2A1-2A45-4277-B8EA-CCE1524AF02D}" presName="FiveNodes_5_text" presStyleLbl="node1" presStyleIdx="4" presStyleCnt="5">
        <dgm:presLayoutVars>
          <dgm:bulletEnabled val="1"/>
        </dgm:presLayoutVars>
      </dgm:prSet>
      <dgm:spPr/>
      <dgm:t>
        <a:bodyPr/>
        <a:lstStyle/>
        <a:p>
          <a:endParaRPr lang="zh-CN" altLang="en-US"/>
        </a:p>
      </dgm:t>
    </dgm:pt>
  </dgm:ptLst>
  <dgm:cxnLst>
    <dgm:cxn modelId="{2B7CCC54-5763-4F63-96FC-261263BB2470}" srcId="{DE92B2A1-2A45-4277-B8EA-CCE1524AF02D}" destId="{20257470-0E8D-4B62-93A2-6965C8545FF3}" srcOrd="4" destOrd="0" parTransId="{68E9F038-F926-428B-AF4C-714440BB2036}" sibTransId="{378004DE-9444-42E4-A3CC-7CBE7FA83CF2}"/>
    <dgm:cxn modelId="{82E1131B-2A2F-42FD-9D8D-5ACC148D3734}" type="presOf" srcId="{5FCA32EA-5BDD-4CD7-94D7-52508AF3A46E}" destId="{46B3FB0D-9E9A-4DA4-87F8-E38FD02D1933}" srcOrd="1" destOrd="0" presId="urn:microsoft.com/office/officeart/2005/8/layout/vProcess5"/>
    <dgm:cxn modelId="{DB2AED1A-776D-475B-967B-FF37E7BF2CAF}" srcId="{DE92B2A1-2A45-4277-B8EA-CCE1524AF02D}" destId="{5FCA32EA-5BDD-4CD7-94D7-52508AF3A46E}" srcOrd="2" destOrd="0" parTransId="{71CDD517-FC7B-4D99-B548-1B4EF17368EF}" sibTransId="{03E42FB1-58CD-43AD-AB5E-A1889A7AE945}"/>
    <dgm:cxn modelId="{F90872AC-18FE-4D3B-9AEB-96F75A9E785B}" srcId="{DE92B2A1-2A45-4277-B8EA-CCE1524AF02D}" destId="{AA152E7D-7428-4691-A206-E65A91CE83CA}" srcOrd="3" destOrd="0" parTransId="{6EED084B-855D-40CE-AA88-DFE4C5A67D80}" sibTransId="{A3D29026-EBFB-41FF-A43E-5595526FD9C6}"/>
    <dgm:cxn modelId="{CF665B39-0064-4C8D-B377-ECB5C77F198D}" type="presOf" srcId="{03E42FB1-58CD-43AD-AB5E-A1889A7AE945}" destId="{57FBEC32-13F9-41B0-A8B0-7E3DFB9590BC}" srcOrd="0" destOrd="0" presId="urn:microsoft.com/office/officeart/2005/8/layout/vProcess5"/>
    <dgm:cxn modelId="{2D12A1A6-8A63-498D-904F-42BB097DBCD9}" type="presOf" srcId="{E822B583-4DC8-4EA7-936F-E1BF69B184F3}" destId="{8D73550F-D680-410F-9467-55E808192125}" srcOrd="0" destOrd="0" presId="urn:microsoft.com/office/officeart/2005/8/layout/vProcess5"/>
    <dgm:cxn modelId="{DCDD1080-8877-4227-800A-EF1398B7E16F}" type="presOf" srcId="{09744BA7-1980-4A0D-8201-B650AC6D6741}" destId="{DB775BFF-850A-4EDF-B78E-6B275EA300FF}" srcOrd="0" destOrd="0" presId="urn:microsoft.com/office/officeart/2005/8/layout/vProcess5"/>
    <dgm:cxn modelId="{73C70921-82E0-464D-87E1-CAACE00E0BB5}" srcId="{DE92B2A1-2A45-4277-B8EA-CCE1524AF02D}" destId="{09744BA7-1980-4A0D-8201-B650AC6D6741}" srcOrd="1" destOrd="0" parTransId="{00746262-4155-4CF5-94CA-39E2CA40E364}" sibTransId="{C192A725-DCDA-4733-A70A-420402436C8A}"/>
    <dgm:cxn modelId="{48432D04-5246-47A3-A454-E029D8BF2B6E}" type="presOf" srcId="{C192A725-DCDA-4733-A70A-420402436C8A}" destId="{84520B1F-432F-4134-9376-E1758C118AD4}" srcOrd="0" destOrd="0" presId="urn:microsoft.com/office/officeart/2005/8/layout/vProcess5"/>
    <dgm:cxn modelId="{B94970C2-550C-4FD6-AB0F-90378BE37DFD}" type="presOf" srcId="{E822B583-4DC8-4EA7-936F-E1BF69B184F3}" destId="{8EEEC871-C9A2-4500-95E2-5F5BE3E79C12}" srcOrd="1" destOrd="0" presId="urn:microsoft.com/office/officeart/2005/8/layout/vProcess5"/>
    <dgm:cxn modelId="{FDD9C548-BA8B-4E01-9336-70FE847BFA2A}" type="presOf" srcId="{5FCA32EA-5BDD-4CD7-94D7-52508AF3A46E}" destId="{286F3D33-8153-43A6-B1D1-3D8F35501600}" srcOrd="0" destOrd="0" presId="urn:microsoft.com/office/officeart/2005/8/layout/vProcess5"/>
    <dgm:cxn modelId="{7B3C6C05-B60D-479D-98FB-222CE83EB2F3}" type="presOf" srcId="{DE92B2A1-2A45-4277-B8EA-CCE1524AF02D}" destId="{D11C07BC-23A7-4F4C-B2FD-0B7D719A5BE2}" srcOrd="0" destOrd="0" presId="urn:microsoft.com/office/officeart/2005/8/layout/vProcess5"/>
    <dgm:cxn modelId="{C86DCB4D-99AE-4477-B051-2021C69825CA}" srcId="{DE92B2A1-2A45-4277-B8EA-CCE1524AF02D}" destId="{E822B583-4DC8-4EA7-936F-E1BF69B184F3}" srcOrd="0" destOrd="0" parTransId="{5EADB159-F595-43E6-9952-CBB4409BBD97}" sibTransId="{C2DEF052-36C6-48F8-8C84-0CFD56ABA399}"/>
    <dgm:cxn modelId="{C1509ADE-0BB8-44A3-B1F8-7EC69F95D6F3}" type="presOf" srcId="{20257470-0E8D-4B62-93A2-6965C8545FF3}" destId="{32A6CF70-8BF6-4700-987E-1E1C1C441A25}" srcOrd="1" destOrd="0" presId="urn:microsoft.com/office/officeart/2005/8/layout/vProcess5"/>
    <dgm:cxn modelId="{520CA22A-CC7D-4D11-B739-DBAFF1C4E817}" type="presOf" srcId="{09744BA7-1980-4A0D-8201-B650AC6D6741}" destId="{CC37827C-4265-46E4-8879-EE65DB61C80C}" srcOrd="1" destOrd="0" presId="urn:microsoft.com/office/officeart/2005/8/layout/vProcess5"/>
    <dgm:cxn modelId="{C02A8927-6619-4243-BD79-77AC4B7E861E}" type="presOf" srcId="{AA152E7D-7428-4691-A206-E65A91CE83CA}" destId="{FED9AD98-D434-4EFC-BA22-E2AE41C6634C}" srcOrd="1" destOrd="0" presId="urn:microsoft.com/office/officeart/2005/8/layout/vProcess5"/>
    <dgm:cxn modelId="{B2B8BA84-5464-48CF-AB2D-7BB2EF6945EA}" type="presOf" srcId="{C2DEF052-36C6-48F8-8C84-0CFD56ABA399}" destId="{7E32B421-C3AB-446C-8278-DD8399C09BBA}" srcOrd="0" destOrd="0" presId="urn:microsoft.com/office/officeart/2005/8/layout/vProcess5"/>
    <dgm:cxn modelId="{6620F233-C741-4D48-BDB9-4B549A08A3E0}" type="presOf" srcId="{A3D29026-EBFB-41FF-A43E-5595526FD9C6}" destId="{66B50E06-D39E-4F83-8534-4CD831D44408}" srcOrd="0" destOrd="0" presId="urn:microsoft.com/office/officeart/2005/8/layout/vProcess5"/>
    <dgm:cxn modelId="{638BFA1D-BADF-445B-9924-DBC8275A0924}" type="presOf" srcId="{AA152E7D-7428-4691-A206-E65A91CE83CA}" destId="{486CECA5-33DC-479F-ABB9-00719C17F226}" srcOrd="0" destOrd="0" presId="urn:microsoft.com/office/officeart/2005/8/layout/vProcess5"/>
    <dgm:cxn modelId="{4D67C1B5-C672-4362-BEBE-E3CE75568942}" type="presOf" srcId="{20257470-0E8D-4B62-93A2-6965C8545FF3}" destId="{3CE7B225-9E9E-483C-9B30-36040A611822}" srcOrd="0" destOrd="0" presId="urn:microsoft.com/office/officeart/2005/8/layout/vProcess5"/>
    <dgm:cxn modelId="{66535ACE-3447-41FE-A4FF-F5C236ECBFAE}" type="presParOf" srcId="{D11C07BC-23A7-4F4C-B2FD-0B7D719A5BE2}" destId="{3F3EDDBB-57A4-41F2-B00F-7B69FA96E98F}" srcOrd="0" destOrd="0" presId="urn:microsoft.com/office/officeart/2005/8/layout/vProcess5"/>
    <dgm:cxn modelId="{154356C9-4DF0-495D-8707-6A53FA8DF95F}" type="presParOf" srcId="{D11C07BC-23A7-4F4C-B2FD-0B7D719A5BE2}" destId="{8D73550F-D680-410F-9467-55E808192125}" srcOrd="1" destOrd="0" presId="urn:microsoft.com/office/officeart/2005/8/layout/vProcess5"/>
    <dgm:cxn modelId="{47DFA103-AF63-4576-A8BB-D08AD7C33573}" type="presParOf" srcId="{D11C07BC-23A7-4F4C-B2FD-0B7D719A5BE2}" destId="{DB775BFF-850A-4EDF-B78E-6B275EA300FF}" srcOrd="2" destOrd="0" presId="urn:microsoft.com/office/officeart/2005/8/layout/vProcess5"/>
    <dgm:cxn modelId="{872E80F1-B420-4995-9D2E-17323BCA054E}" type="presParOf" srcId="{D11C07BC-23A7-4F4C-B2FD-0B7D719A5BE2}" destId="{286F3D33-8153-43A6-B1D1-3D8F35501600}" srcOrd="3" destOrd="0" presId="urn:microsoft.com/office/officeart/2005/8/layout/vProcess5"/>
    <dgm:cxn modelId="{63ED182B-7DF9-4EB2-A650-B1526518ABC9}" type="presParOf" srcId="{D11C07BC-23A7-4F4C-B2FD-0B7D719A5BE2}" destId="{486CECA5-33DC-479F-ABB9-00719C17F226}" srcOrd="4" destOrd="0" presId="urn:microsoft.com/office/officeart/2005/8/layout/vProcess5"/>
    <dgm:cxn modelId="{8751CA57-D424-4084-B9DD-EC11A9B9226B}" type="presParOf" srcId="{D11C07BC-23A7-4F4C-B2FD-0B7D719A5BE2}" destId="{3CE7B225-9E9E-483C-9B30-36040A611822}" srcOrd="5" destOrd="0" presId="urn:microsoft.com/office/officeart/2005/8/layout/vProcess5"/>
    <dgm:cxn modelId="{0AEB2433-62C5-4CB3-B937-E1F882D90094}" type="presParOf" srcId="{D11C07BC-23A7-4F4C-B2FD-0B7D719A5BE2}" destId="{7E32B421-C3AB-446C-8278-DD8399C09BBA}" srcOrd="6" destOrd="0" presId="urn:microsoft.com/office/officeart/2005/8/layout/vProcess5"/>
    <dgm:cxn modelId="{81A6D4CC-05B1-48AB-A89F-014F4008ABF6}" type="presParOf" srcId="{D11C07BC-23A7-4F4C-B2FD-0B7D719A5BE2}" destId="{84520B1F-432F-4134-9376-E1758C118AD4}" srcOrd="7" destOrd="0" presId="urn:microsoft.com/office/officeart/2005/8/layout/vProcess5"/>
    <dgm:cxn modelId="{69E8AD9D-870F-4B75-A5D4-241C893AA08E}" type="presParOf" srcId="{D11C07BC-23A7-4F4C-B2FD-0B7D719A5BE2}" destId="{57FBEC32-13F9-41B0-A8B0-7E3DFB9590BC}" srcOrd="8" destOrd="0" presId="urn:microsoft.com/office/officeart/2005/8/layout/vProcess5"/>
    <dgm:cxn modelId="{473C31D6-02C4-4651-8165-A7A68A10C1C3}" type="presParOf" srcId="{D11C07BC-23A7-4F4C-B2FD-0B7D719A5BE2}" destId="{66B50E06-D39E-4F83-8534-4CD831D44408}" srcOrd="9" destOrd="0" presId="urn:microsoft.com/office/officeart/2005/8/layout/vProcess5"/>
    <dgm:cxn modelId="{E12E39C3-5A8A-4B95-81D5-4D88832870DE}" type="presParOf" srcId="{D11C07BC-23A7-4F4C-B2FD-0B7D719A5BE2}" destId="{8EEEC871-C9A2-4500-95E2-5F5BE3E79C12}" srcOrd="10" destOrd="0" presId="urn:microsoft.com/office/officeart/2005/8/layout/vProcess5"/>
    <dgm:cxn modelId="{F6391768-5529-49AA-BFC0-06137B0ABD81}" type="presParOf" srcId="{D11C07BC-23A7-4F4C-B2FD-0B7D719A5BE2}" destId="{CC37827C-4265-46E4-8879-EE65DB61C80C}" srcOrd="11" destOrd="0" presId="urn:microsoft.com/office/officeart/2005/8/layout/vProcess5"/>
    <dgm:cxn modelId="{39A9D0BF-3376-4643-A413-197FF805F18E}" type="presParOf" srcId="{D11C07BC-23A7-4F4C-B2FD-0B7D719A5BE2}" destId="{46B3FB0D-9E9A-4DA4-87F8-E38FD02D1933}" srcOrd="12" destOrd="0" presId="urn:microsoft.com/office/officeart/2005/8/layout/vProcess5"/>
    <dgm:cxn modelId="{5AC988FA-015D-4390-8A5B-E4D3E4B1ECAD}" type="presParOf" srcId="{D11C07BC-23A7-4F4C-B2FD-0B7D719A5BE2}" destId="{FED9AD98-D434-4EFC-BA22-E2AE41C6634C}" srcOrd="13" destOrd="0" presId="urn:microsoft.com/office/officeart/2005/8/layout/vProcess5"/>
    <dgm:cxn modelId="{F8C916A1-9AB5-4F9F-96C3-33BF0F2FB1DC}" type="presParOf" srcId="{D11C07BC-23A7-4F4C-B2FD-0B7D719A5BE2}" destId="{32A6CF70-8BF6-4700-987E-1E1C1C441A2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EB64F635-B79A-4809-8E19-05AB915750CD}" type="doc">
      <dgm:prSet loTypeId="urn:microsoft.com/office/officeart/2009/3/layout/PlusandMinus" loCatId="relationship" qsTypeId="urn:microsoft.com/office/officeart/2005/8/quickstyle/simple5" qsCatId="simple" csTypeId="urn:microsoft.com/office/officeart/2005/8/colors/colorful5" csCatId="colorful" phldr="1"/>
      <dgm:spPr/>
      <dgm:t>
        <a:bodyPr/>
        <a:lstStyle/>
        <a:p>
          <a:endParaRPr lang="zh-CN" altLang="en-US"/>
        </a:p>
      </dgm:t>
    </dgm:pt>
    <dgm:pt modelId="{4C1AAF8B-5C5E-46FC-9E1D-FDD90E77616F}">
      <dgm:prSet/>
      <dgm:spPr/>
      <dgm:t>
        <a:bodyPr/>
        <a:lstStyle/>
        <a:p>
          <a:pPr rtl="0"/>
          <a:r>
            <a:rPr lang="zh-CN" altLang="en-US" sz="2400" dirty="0" smtClean="0"/>
            <a:t>优势</a:t>
          </a:r>
          <a:endParaRPr lang="zh-CN" altLang="en-US" sz="2400" dirty="0"/>
        </a:p>
      </dgm:t>
    </dgm:pt>
    <dgm:pt modelId="{3185BF1C-D165-4470-A7EB-31456DFCE0D5}" type="parTrans" cxnId="{51D765DF-D7BB-4BC1-AA31-4370D686EAD3}">
      <dgm:prSet/>
      <dgm:spPr/>
      <dgm:t>
        <a:bodyPr/>
        <a:lstStyle/>
        <a:p>
          <a:endParaRPr lang="zh-CN" altLang="en-US"/>
        </a:p>
      </dgm:t>
    </dgm:pt>
    <dgm:pt modelId="{51F970B0-1DBE-4C08-97F4-BDA2B8F866D5}" type="sibTrans" cxnId="{51D765DF-D7BB-4BC1-AA31-4370D686EAD3}">
      <dgm:prSet/>
      <dgm:spPr/>
      <dgm:t>
        <a:bodyPr/>
        <a:lstStyle/>
        <a:p>
          <a:endParaRPr lang="zh-CN" altLang="en-US"/>
        </a:p>
      </dgm:t>
    </dgm:pt>
    <dgm:pt modelId="{482D55EF-BFDD-48AB-A09D-19A3855EF3A5}">
      <dgm:prSet custT="1"/>
      <dgm:spPr/>
      <dgm:t>
        <a:bodyPr/>
        <a:lstStyle/>
        <a:p>
          <a:pPr rtl="0"/>
          <a:r>
            <a:rPr lang="zh-CN" altLang="en-US" sz="2000" dirty="0" smtClean="0"/>
            <a:t>数据一致性高</a:t>
          </a:r>
          <a:endParaRPr lang="zh-CN" altLang="en-US" sz="2000" dirty="0"/>
        </a:p>
      </dgm:t>
    </dgm:pt>
    <dgm:pt modelId="{39850DF6-F48F-4628-ACB2-ABB22946B50A}" type="parTrans" cxnId="{EABB492D-1FD4-46A8-B82A-A4321E53938F}">
      <dgm:prSet/>
      <dgm:spPr/>
      <dgm:t>
        <a:bodyPr/>
        <a:lstStyle/>
        <a:p>
          <a:endParaRPr lang="zh-CN" altLang="en-US"/>
        </a:p>
      </dgm:t>
    </dgm:pt>
    <dgm:pt modelId="{843A3526-1689-4F63-90A4-72FF74F2CEEC}" type="sibTrans" cxnId="{EABB492D-1FD4-46A8-B82A-A4321E53938F}">
      <dgm:prSet/>
      <dgm:spPr/>
      <dgm:t>
        <a:bodyPr/>
        <a:lstStyle/>
        <a:p>
          <a:endParaRPr lang="zh-CN" altLang="en-US"/>
        </a:p>
      </dgm:t>
    </dgm:pt>
    <dgm:pt modelId="{4A2CE132-52AA-4D38-A5BA-F06369AC3E1C}">
      <dgm:prSet custT="1"/>
      <dgm:spPr/>
      <dgm:t>
        <a:bodyPr/>
        <a:lstStyle/>
        <a:p>
          <a:pPr rtl="0"/>
          <a:r>
            <a:rPr lang="zh-CN" altLang="en-US" sz="2000" dirty="0" smtClean="0"/>
            <a:t>处理复杂查询的能力强</a:t>
          </a:r>
          <a:endParaRPr lang="zh-CN" altLang="en-US" sz="2000" dirty="0"/>
        </a:p>
      </dgm:t>
    </dgm:pt>
    <dgm:pt modelId="{42C503B5-B9BF-468C-9955-8B2FF21E9B40}" type="parTrans" cxnId="{94B78603-89C5-4356-8033-2F6E9C93484D}">
      <dgm:prSet/>
      <dgm:spPr/>
      <dgm:t>
        <a:bodyPr/>
        <a:lstStyle/>
        <a:p>
          <a:endParaRPr lang="zh-CN" altLang="en-US"/>
        </a:p>
      </dgm:t>
    </dgm:pt>
    <dgm:pt modelId="{D8008E29-B273-4D37-8AF8-C2A1AFCA06DE}" type="sibTrans" cxnId="{94B78603-89C5-4356-8033-2F6E9C93484D}">
      <dgm:prSet/>
      <dgm:spPr/>
      <dgm:t>
        <a:bodyPr/>
        <a:lstStyle/>
        <a:p>
          <a:endParaRPr lang="zh-CN" altLang="en-US"/>
        </a:p>
      </dgm:t>
    </dgm:pt>
    <dgm:pt modelId="{D9EB76C6-8D36-4363-9BBA-90FE742D0FBE}">
      <dgm:prSet custT="1"/>
      <dgm:spPr/>
      <dgm:t>
        <a:bodyPr/>
        <a:lstStyle/>
        <a:p>
          <a:pPr rtl="0"/>
          <a:r>
            <a:rPr lang="zh-CN" altLang="en-US" sz="2000" dirty="0" smtClean="0"/>
            <a:t>成熟度高</a:t>
          </a:r>
          <a:endParaRPr lang="zh-CN" altLang="en-US" sz="2000" dirty="0"/>
        </a:p>
      </dgm:t>
    </dgm:pt>
    <dgm:pt modelId="{28980AA8-EDA4-42E3-AD78-6B635189098B}" type="parTrans" cxnId="{C57D8A73-6E20-4AC3-AAF6-6AA866C22BD0}">
      <dgm:prSet/>
      <dgm:spPr/>
      <dgm:t>
        <a:bodyPr/>
        <a:lstStyle/>
        <a:p>
          <a:endParaRPr lang="zh-CN" altLang="en-US"/>
        </a:p>
      </dgm:t>
    </dgm:pt>
    <dgm:pt modelId="{CBB73F2F-83E6-434F-B46F-31C8F1CA0E2B}" type="sibTrans" cxnId="{C57D8A73-6E20-4AC3-AAF6-6AA866C22BD0}">
      <dgm:prSet/>
      <dgm:spPr/>
      <dgm:t>
        <a:bodyPr/>
        <a:lstStyle/>
        <a:p>
          <a:endParaRPr lang="zh-CN" altLang="en-US"/>
        </a:p>
      </dgm:t>
    </dgm:pt>
    <dgm:pt modelId="{CFAB01B5-CAAC-47FC-B964-8A483E3B56F4}">
      <dgm:prSet/>
      <dgm:spPr/>
      <dgm:t>
        <a:bodyPr/>
        <a:lstStyle/>
        <a:p>
          <a:pPr rtl="0"/>
          <a:r>
            <a:rPr lang="zh-CN" smtClean="0"/>
            <a:t>不足之处</a:t>
          </a:r>
          <a:endParaRPr lang="zh-CN"/>
        </a:p>
      </dgm:t>
    </dgm:pt>
    <dgm:pt modelId="{6ED83D1C-1CA5-4AED-BB95-9BFB176ED69D}" type="parTrans" cxnId="{05347262-75EF-4DB7-B6FC-151AEF67741A}">
      <dgm:prSet/>
      <dgm:spPr/>
      <dgm:t>
        <a:bodyPr/>
        <a:lstStyle/>
        <a:p>
          <a:endParaRPr lang="zh-CN" altLang="en-US"/>
        </a:p>
      </dgm:t>
    </dgm:pt>
    <dgm:pt modelId="{5C72601F-3783-4B2A-A435-940565C52D50}" type="sibTrans" cxnId="{05347262-75EF-4DB7-B6FC-151AEF67741A}">
      <dgm:prSet/>
      <dgm:spPr/>
      <dgm:t>
        <a:bodyPr/>
        <a:lstStyle/>
        <a:p>
          <a:endParaRPr lang="zh-CN" altLang="en-US"/>
        </a:p>
      </dgm:t>
    </dgm:pt>
    <dgm:pt modelId="{08B48756-8080-474A-A024-C43A11194510}">
      <dgm:prSet/>
      <dgm:spPr/>
      <dgm:t>
        <a:bodyPr/>
        <a:lstStyle/>
        <a:p>
          <a:pPr rtl="0"/>
          <a:r>
            <a:rPr lang="zh-CN" smtClean="0"/>
            <a:t>不善于处理大量数据的读写操作</a:t>
          </a:r>
          <a:endParaRPr lang="zh-CN"/>
        </a:p>
      </dgm:t>
    </dgm:pt>
    <dgm:pt modelId="{EB40385F-3C41-4C4E-B4DA-4268E1650015}" type="parTrans" cxnId="{B35BD8AB-8AB5-4BA1-849B-52BE244601BD}">
      <dgm:prSet/>
      <dgm:spPr/>
      <dgm:t>
        <a:bodyPr/>
        <a:lstStyle/>
        <a:p>
          <a:endParaRPr lang="zh-CN" altLang="en-US"/>
        </a:p>
      </dgm:t>
    </dgm:pt>
    <dgm:pt modelId="{0EB3474C-135D-4BD8-A2CB-E4DA0FA35520}" type="sibTrans" cxnId="{B35BD8AB-8AB5-4BA1-849B-52BE244601BD}">
      <dgm:prSet/>
      <dgm:spPr/>
      <dgm:t>
        <a:bodyPr/>
        <a:lstStyle/>
        <a:p>
          <a:endParaRPr lang="zh-CN" altLang="en-US"/>
        </a:p>
      </dgm:t>
    </dgm:pt>
    <dgm:pt modelId="{3D2BDFFC-F276-4AC5-B625-ECB04F8D317D}">
      <dgm:prSet/>
      <dgm:spPr/>
      <dgm:t>
        <a:bodyPr/>
        <a:lstStyle/>
        <a:p>
          <a:pPr rtl="0"/>
          <a:r>
            <a:rPr lang="zh-CN" smtClean="0"/>
            <a:t>不适用于数据模型不断变化的应用场景</a:t>
          </a:r>
          <a:endParaRPr lang="zh-CN"/>
        </a:p>
      </dgm:t>
    </dgm:pt>
    <dgm:pt modelId="{A68A98C1-F2C8-48E0-8013-9267DA81372F}" type="parTrans" cxnId="{1B1AF137-9024-4D81-AC67-B37AB4CDCE76}">
      <dgm:prSet/>
      <dgm:spPr/>
      <dgm:t>
        <a:bodyPr/>
        <a:lstStyle/>
        <a:p>
          <a:endParaRPr lang="zh-CN" altLang="en-US"/>
        </a:p>
      </dgm:t>
    </dgm:pt>
    <dgm:pt modelId="{1D1A9D53-6464-4237-9542-F23816F4F3D0}" type="sibTrans" cxnId="{1B1AF137-9024-4D81-AC67-B37AB4CDCE76}">
      <dgm:prSet/>
      <dgm:spPr/>
      <dgm:t>
        <a:bodyPr/>
        <a:lstStyle/>
        <a:p>
          <a:endParaRPr lang="zh-CN" altLang="en-US"/>
        </a:p>
      </dgm:t>
    </dgm:pt>
    <dgm:pt modelId="{82DA63E5-B7D1-4646-B813-B1D0F0DE1B56}">
      <dgm:prSet/>
      <dgm:spPr/>
      <dgm:t>
        <a:bodyPr/>
        <a:lstStyle/>
        <a:p>
          <a:pPr rtl="0"/>
          <a:r>
            <a:rPr lang="zh-CN" smtClean="0"/>
            <a:t>数据的频繁操作代价大</a:t>
          </a:r>
          <a:endParaRPr lang="zh-CN"/>
        </a:p>
      </dgm:t>
    </dgm:pt>
    <dgm:pt modelId="{1DED5403-9F14-40C1-9396-10DAA735FB5C}" type="parTrans" cxnId="{9828E141-DD99-4ACF-8C3F-89C3A86E956D}">
      <dgm:prSet/>
      <dgm:spPr/>
      <dgm:t>
        <a:bodyPr/>
        <a:lstStyle/>
        <a:p>
          <a:endParaRPr lang="zh-CN" altLang="en-US"/>
        </a:p>
      </dgm:t>
    </dgm:pt>
    <dgm:pt modelId="{EAB469E0-709C-4B61-8738-5F2D8452FBD1}" type="sibTrans" cxnId="{9828E141-DD99-4ACF-8C3F-89C3A86E956D}">
      <dgm:prSet/>
      <dgm:spPr/>
      <dgm:t>
        <a:bodyPr/>
        <a:lstStyle/>
        <a:p>
          <a:endParaRPr lang="zh-CN" altLang="en-US"/>
        </a:p>
      </dgm:t>
    </dgm:pt>
    <dgm:pt modelId="{B91E5969-6A15-45ED-8BD9-98EF2B029E8F}">
      <dgm:prSet/>
      <dgm:spPr/>
      <dgm:t>
        <a:bodyPr/>
        <a:lstStyle/>
        <a:p>
          <a:pPr rtl="0"/>
          <a:r>
            <a:rPr lang="zh-CN" smtClean="0"/>
            <a:t>数据的简单处理效率较低</a:t>
          </a:r>
          <a:endParaRPr lang="zh-CN"/>
        </a:p>
      </dgm:t>
    </dgm:pt>
    <dgm:pt modelId="{52338D66-4322-4255-B22F-3954645E6B4A}" type="parTrans" cxnId="{415BCFAE-8DE6-4358-9C2F-A324D2CBF5D8}">
      <dgm:prSet/>
      <dgm:spPr/>
      <dgm:t>
        <a:bodyPr/>
        <a:lstStyle/>
        <a:p>
          <a:endParaRPr lang="zh-CN" altLang="en-US"/>
        </a:p>
      </dgm:t>
    </dgm:pt>
    <dgm:pt modelId="{DF56130A-67A4-4417-BF86-1B2FB9DAE88B}" type="sibTrans" cxnId="{415BCFAE-8DE6-4358-9C2F-A324D2CBF5D8}">
      <dgm:prSet/>
      <dgm:spPr/>
      <dgm:t>
        <a:bodyPr/>
        <a:lstStyle/>
        <a:p>
          <a:endParaRPr lang="zh-CN" altLang="en-US"/>
        </a:p>
      </dgm:t>
    </dgm:pt>
    <dgm:pt modelId="{1F88431E-754C-495F-9EE0-5F8D5C5AE3BA}">
      <dgm:prSet custT="1"/>
      <dgm:spPr/>
      <dgm:t>
        <a:bodyPr/>
        <a:lstStyle/>
        <a:p>
          <a:pPr rtl="0"/>
          <a:r>
            <a:rPr lang="zh-CN" altLang="en-US" sz="2000" dirty="0" smtClean="0"/>
            <a:t>数据存储的冗余度低</a:t>
          </a:r>
          <a:r>
            <a:rPr lang="en-US" altLang="zh-CN" sz="2000" dirty="0" smtClean="0"/>
            <a:t>:</a:t>
          </a:r>
          <a:r>
            <a:rPr lang="zh-CN" altLang="en-US" sz="2000" dirty="0" smtClean="0"/>
            <a:t>规范化理论</a:t>
          </a:r>
          <a:endParaRPr lang="zh-CN" altLang="en-US" sz="2000" dirty="0"/>
        </a:p>
      </dgm:t>
    </dgm:pt>
    <dgm:pt modelId="{78443896-A0C4-41B5-A0B8-8B64A560E9EE}" type="parTrans" cxnId="{759021C7-8A4A-4F9F-9A85-1B27055D3958}">
      <dgm:prSet/>
      <dgm:spPr/>
      <dgm:t>
        <a:bodyPr/>
        <a:lstStyle/>
        <a:p>
          <a:endParaRPr lang="zh-CN" altLang="en-US"/>
        </a:p>
      </dgm:t>
    </dgm:pt>
    <dgm:pt modelId="{2A2BF370-964C-40C4-9789-0E35F02DC3F9}" type="sibTrans" cxnId="{759021C7-8A4A-4F9F-9A85-1B27055D3958}">
      <dgm:prSet/>
      <dgm:spPr/>
      <dgm:t>
        <a:bodyPr/>
        <a:lstStyle/>
        <a:p>
          <a:endParaRPr lang="zh-CN" altLang="en-US"/>
        </a:p>
      </dgm:t>
    </dgm:pt>
    <dgm:pt modelId="{15A21D3F-593D-4713-B3CD-F89967ACC5AF}" type="pres">
      <dgm:prSet presAssocID="{EB64F635-B79A-4809-8E19-05AB915750CD}" presName="Name0" presStyleCnt="0">
        <dgm:presLayoutVars>
          <dgm:chMax val="2"/>
          <dgm:chPref val="2"/>
          <dgm:dir/>
          <dgm:animOne/>
          <dgm:resizeHandles val="exact"/>
        </dgm:presLayoutVars>
      </dgm:prSet>
      <dgm:spPr/>
      <dgm:t>
        <a:bodyPr/>
        <a:lstStyle/>
        <a:p>
          <a:endParaRPr lang="zh-CN" altLang="en-US"/>
        </a:p>
      </dgm:t>
    </dgm:pt>
    <dgm:pt modelId="{4981D4DC-8F34-4ACD-AAFF-FBF6A9974FCC}" type="pres">
      <dgm:prSet presAssocID="{EB64F635-B79A-4809-8E19-05AB915750CD}" presName="Background" presStyleLbl="bgImgPlace1" presStyleIdx="0" presStyleCnt="1"/>
      <dgm:spPr/>
      <dgm:t>
        <a:bodyPr/>
        <a:lstStyle/>
        <a:p>
          <a:endParaRPr lang="zh-CN" altLang="en-US"/>
        </a:p>
      </dgm:t>
    </dgm:pt>
    <dgm:pt modelId="{C93FC6C5-F2BE-4664-B94C-C5498602B4CF}" type="pres">
      <dgm:prSet presAssocID="{EB64F635-B79A-4809-8E19-05AB915750CD}" presName="ParentText1" presStyleLbl="revTx" presStyleIdx="0" presStyleCnt="2">
        <dgm:presLayoutVars>
          <dgm:chMax val="0"/>
          <dgm:chPref val="0"/>
          <dgm:bulletEnabled val="1"/>
        </dgm:presLayoutVars>
      </dgm:prSet>
      <dgm:spPr/>
      <dgm:t>
        <a:bodyPr/>
        <a:lstStyle/>
        <a:p>
          <a:endParaRPr lang="zh-CN" altLang="en-US"/>
        </a:p>
      </dgm:t>
    </dgm:pt>
    <dgm:pt modelId="{9EAC546B-8D70-4B67-9C3D-97E3FF47E6CE}" type="pres">
      <dgm:prSet presAssocID="{EB64F635-B79A-4809-8E19-05AB915750CD}" presName="ParentText2" presStyleLbl="revTx" presStyleIdx="1" presStyleCnt="2">
        <dgm:presLayoutVars>
          <dgm:chMax val="0"/>
          <dgm:chPref val="0"/>
          <dgm:bulletEnabled val="1"/>
        </dgm:presLayoutVars>
      </dgm:prSet>
      <dgm:spPr/>
      <dgm:t>
        <a:bodyPr/>
        <a:lstStyle/>
        <a:p>
          <a:endParaRPr lang="zh-CN" altLang="en-US"/>
        </a:p>
      </dgm:t>
    </dgm:pt>
    <dgm:pt modelId="{BB86338C-E23D-41A6-8E78-811D8B6F3533}" type="pres">
      <dgm:prSet presAssocID="{EB64F635-B79A-4809-8E19-05AB915750CD}" presName="Plus" presStyleLbl="alignNode1" presStyleIdx="0" presStyleCnt="2"/>
      <dgm:spPr/>
      <dgm:t>
        <a:bodyPr/>
        <a:lstStyle/>
        <a:p>
          <a:endParaRPr lang="zh-CN" altLang="en-US"/>
        </a:p>
      </dgm:t>
    </dgm:pt>
    <dgm:pt modelId="{5B64FA52-5796-41E3-A0D6-C27824955D57}" type="pres">
      <dgm:prSet presAssocID="{EB64F635-B79A-4809-8E19-05AB915750CD}" presName="Minus" presStyleLbl="alignNode1" presStyleIdx="1" presStyleCnt="2"/>
      <dgm:spPr/>
      <dgm:t>
        <a:bodyPr/>
        <a:lstStyle/>
        <a:p>
          <a:endParaRPr lang="zh-CN" altLang="en-US"/>
        </a:p>
      </dgm:t>
    </dgm:pt>
    <dgm:pt modelId="{F6F9F0DB-D6AE-4BB5-BCA3-AC3D4B9106BA}" type="pres">
      <dgm:prSet presAssocID="{EB64F635-B79A-4809-8E19-05AB915750CD}" presName="Divider" presStyleLbl="parChTrans1D1" presStyleIdx="0" presStyleCnt="1"/>
      <dgm:spPr/>
      <dgm:t>
        <a:bodyPr/>
        <a:lstStyle/>
        <a:p>
          <a:endParaRPr lang="zh-CN" altLang="en-US"/>
        </a:p>
      </dgm:t>
    </dgm:pt>
  </dgm:ptLst>
  <dgm:cxnLst>
    <dgm:cxn modelId="{BA541D31-5B82-401B-93CD-6FB05CCE6855}" type="presOf" srcId="{482D55EF-BFDD-48AB-A09D-19A3855EF3A5}" destId="{C93FC6C5-F2BE-4664-B94C-C5498602B4CF}" srcOrd="0" destOrd="1" presId="urn:microsoft.com/office/officeart/2009/3/layout/PlusandMinus"/>
    <dgm:cxn modelId="{B35BD8AB-8AB5-4BA1-849B-52BE244601BD}" srcId="{CFAB01B5-CAAC-47FC-B964-8A483E3B56F4}" destId="{08B48756-8080-474A-A024-C43A11194510}" srcOrd="0" destOrd="0" parTransId="{EB40385F-3C41-4C4E-B4DA-4268E1650015}" sibTransId="{0EB3474C-135D-4BD8-A2CB-E4DA0FA35520}"/>
    <dgm:cxn modelId="{41E2C510-53BC-4A75-81EF-5B717C0C293F}" type="presOf" srcId="{4A2CE132-52AA-4D38-A5BA-F06369AC3E1C}" destId="{C93FC6C5-F2BE-4664-B94C-C5498602B4CF}" srcOrd="0" destOrd="3" presId="urn:microsoft.com/office/officeart/2009/3/layout/PlusandMinus"/>
    <dgm:cxn modelId="{C57D8A73-6E20-4AC3-AAF6-6AA866C22BD0}" srcId="{4C1AAF8B-5C5E-46FC-9E1D-FDD90E77616F}" destId="{D9EB76C6-8D36-4363-9BBA-90FE742D0FBE}" srcOrd="3" destOrd="0" parTransId="{28980AA8-EDA4-42E3-AD78-6B635189098B}" sibTransId="{CBB73F2F-83E6-434F-B46F-31C8F1CA0E2B}"/>
    <dgm:cxn modelId="{94B78603-89C5-4356-8033-2F6E9C93484D}" srcId="{4C1AAF8B-5C5E-46FC-9E1D-FDD90E77616F}" destId="{4A2CE132-52AA-4D38-A5BA-F06369AC3E1C}" srcOrd="2" destOrd="0" parTransId="{42C503B5-B9BF-468C-9955-8B2FF21E9B40}" sibTransId="{D8008E29-B273-4D37-8AF8-C2A1AFCA06DE}"/>
    <dgm:cxn modelId="{3DD5BCC9-0503-4228-94FC-7EE4A8FF0E6A}" type="presOf" srcId="{3D2BDFFC-F276-4AC5-B625-ECB04F8D317D}" destId="{9EAC546B-8D70-4B67-9C3D-97E3FF47E6CE}" srcOrd="0" destOrd="2" presId="urn:microsoft.com/office/officeart/2009/3/layout/PlusandMinus"/>
    <dgm:cxn modelId="{51D765DF-D7BB-4BC1-AA31-4370D686EAD3}" srcId="{EB64F635-B79A-4809-8E19-05AB915750CD}" destId="{4C1AAF8B-5C5E-46FC-9E1D-FDD90E77616F}" srcOrd="0" destOrd="0" parTransId="{3185BF1C-D165-4470-A7EB-31456DFCE0D5}" sibTransId="{51F970B0-1DBE-4C08-97F4-BDA2B8F866D5}"/>
    <dgm:cxn modelId="{1B1AF137-9024-4D81-AC67-B37AB4CDCE76}" srcId="{CFAB01B5-CAAC-47FC-B964-8A483E3B56F4}" destId="{3D2BDFFC-F276-4AC5-B625-ECB04F8D317D}" srcOrd="1" destOrd="0" parTransId="{A68A98C1-F2C8-48E0-8013-9267DA81372F}" sibTransId="{1D1A9D53-6464-4237-9542-F23816F4F3D0}"/>
    <dgm:cxn modelId="{9828E141-DD99-4ACF-8C3F-89C3A86E956D}" srcId="{CFAB01B5-CAAC-47FC-B964-8A483E3B56F4}" destId="{82DA63E5-B7D1-4646-B813-B1D0F0DE1B56}" srcOrd="2" destOrd="0" parTransId="{1DED5403-9F14-40C1-9396-10DAA735FB5C}" sibTransId="{EAB469E0-709C-4B61-8738-5F2D8452FBD1}"/>
    <dgm:cxn modelId="{EABB492D-1FD4-46A8-B82A-A4321E53938F}" srcId="{4C1AAF8B-5C5E-46FC-9E1D-FDD90E77616F}" destId="{482D55EF-BFDD-48AB-A09D-19A3855EF3A5}" srcOrd="0" destOrd="0" parTransId="{39850DF6-F48F-4628-ACB2-ABB22946B50A}" sibTransId="{843A3526-1689-4F63-90A4-72FF74F2CEEC}"/>
    <dgm:cxn modelId="{9703F371-2F34-4546-BCB3-5C1CF4D6BE15}" type="presOf" srcId="{1F88431E-754C-495F-9EE0-5F8D5C5AE3BA}" destId="{C93FC6C5-F2BE-4664-B94C-C5498602B4CF}" srcOrd="0" destOrd="2" presId="urn:microsoft.com/office/officeart/2009/3/layout/PlusandMinus"/>
    <dgm:cxn modelId="{751FCF02-5EA8-493A-BC24-3F2380AF1D5C}" type="presOf" srcId="{CFAB01B5-CAAC-47FC-B964-8A483E3B56F4}" destId="{9EAC546B-8D70-4B67-9C3D-97E3FF47E6CE}" srcOrd="0" destOrd="0" presId="urn:microsoft.com/office/officeart/2009/3/layout/PlusandMinus"/>
    <dgm:cxn modelId="{DC574A7D-9DDB-42A9-943A-6B0AB36BC916}" type="presOf" srcId="{B91E5969-6A15-45ED-8BD9-98EF2B029E8F}" destId="{9EAC546B-8D70-4B67-9C3D-97E3FF47E6CE}" srcOrd="0" destOrd="4" presId="urn:microsoft.com/office/officeart/2009/3/layout/PlusandMinus"/>
    <dgm:cxn modelId="{5AC98701-9039-43E1-9ECF-B6496E5B0268}" type="presOf" srcId="{08B48756-8080-474A-A024-C43A11194510}" destId="{9EAC546B-8D70-4B67-9C3D-97E3FF47E6CE}" srcOrd="0" destOrd="1" presId="urn:microsoft.com/office/officeart/2009/3/layout/PlusandMinus"/>
    <dgm:cxn modelId="{834F55CA-329D-4A86-9933-B97170B9128F}" type="presOf" srcId="{D9EB76C6-8D36-4363-9BBA-90FE742D0FBE}" destId="{C93FC6C5-F2BE-4664-B94C-C5498602B4CF}" srcOrd="0" destOrd="4" presId="urn:microsoft.com/office/officeart/2009/3/layout/PlusandMinus"/>
    <dgm:cxn modelId="{759021C7-8A4A-4F9F-9A85-1B27055D3958}" srcId="{4C1AAF8B-5C5E-46FC-9E1D-FDD90E77616F}" destId="{1F88431E-754C-495F-9EE0-5F8D5C5AE3BA}" srcOrd="1" destOrd="0" parTransId="{78443896-A0C4-41B5-A0B8-8B64A560E9EE}" sibTransId="{2A2BF370-964C-40C4-9789-0E35F02DC3F9}"/>
    <dgm:cxn modelId="{5BBB6E68-92B8-4ED6-AC5E-4EB08F610190}" type="presOf" srcId="{82DA63E5-B7D1-4646-B813-B1D0F0DE1B56}" destId="{9EAC546B-8D70-4B67-9C3D-97E3FF47E6CE}" srcOrd="0" destOrd="3" presId="urn:microsoft.com/office/officeart/2009/3/layout/PlusandMinus"/>
    <dgm:cxn modelId="{415BCFAE-8DE6-4358-9C2F-A324D2CBF5D8}" srcId="{CFAB01B5-CAAC-47FC-B964-8A483E3B56F4}" destId="{B91E5969-6A15-45ED-8BD9-98EF2B029E8F}" srcOrd="3" destOrd="0" parTransId="{52338D66-4322-4255-B22F-3954645E6B4A}" sibTransId="{DF56130A-67A4-4417-BF86-1B2FB9DAE88B}"/>
    <dgm:cxn modelId="{490A5109-EB79-4897-B300-DA4C44FFF8CE}" type="presOf" srcId="{EB64F635-B79A-4809-8E19-05AB915750CD}" destId="{15A21D3F-593D-4713-B3CD-F89967ACC5AF}" srcOrd="0" destOrd="0" presId="urn:microsoft.com/office/officeart/2009/3/layout/PlusandMinus"/>
    <dgm:cxn modelId="{05347262-75EF-4DB7-B6FC-151AEF67741A}" srcId="{EB64F635-B79A-4809-8E19-05AB915750CD}" destId="{CFAB01B5-CAAC-47FC-B964-8A483E3B56F4}" srcOrd="1" destOrd="0" parTransId="{6ED83D1C-1CA5-4AED-BB95-9BFB176ED69D}" sibTransId="{5C72601F-3783-4B2A-A435-940565C52D50}"/>
    <dgm:cxn modelId="{89AC01BE-D606-4E9F-93ED-16C6BD5C0047}" type="presOf" srcId="{4C1AAF8B-5C5E-46FC-9E1D-FDD90E77616F}" destId="{C93FC6C5-F2BE-4664-B94C-C5498602B4CF}" srcOrd="0" destOrd="0" presId="urn:microsoft.com/office/officeart/2009/3/layout/PlusandMinus"/>
    <dgm:cxn modelId="{5596AA0C-5341-43D5-AEEB-EE9A1F4B9F9F}" type="presParOf" srcId="{15A21D3F-593D-4713-B3CD-F89967ACC5AF}" destId="{4981D4DC-8F34-4ACD-AAFF-FBF6A9974FCC}" srcOrd="0" destOrd="0" presId="urn:microsoft.com/office/officeart/2009/3/layout/PlusandMinus"/>
    <dgm:cxn modelId="{79EEC427-C2F0-43A2-A781-FCDAA781F0C4}" type="presParOf" srcId="{15A21D3F-593D-4713-B3CD-F89967ACC5AF}" destId="{C93FC6C5-F2BE-4664-B94C-C5498602B4CF}" srcOrd="1" destOrd="0" presId="urn:microsoft.com/office/officeart/2009/3/layout/PlusandMinus"/>
    <dgm:cxn modelId="{DE0DD7A7-143D-480E-934F-B98E2367B6C1}" type="presParOf" srcId="{15A21D3F-593D-4713-B3CD-F89967ACC5AF}" destId="{9EAC546B-8D70-4B67-9C3D-97E3FF47E6CE}" srcOrd="2" destOrd="0" presId="urn:microsoft.com/office/officeart/2009/3/layout/PlusandMinus"/>
    <dgm:cxn modelId="{BEE3ED00-4D1C-46A3-945F-CA80BA4D1B71}" type="presParOf" srcId="{15A21D3F-593D-4713-B3CD-F89967ACC5AF}" destId="{BB86338C-E23D-41A6-8E78-811D8B6F3533}" srcOrd="3" destOrd="0" presId="urn:microsoft.com/office/officeart/2009/3/layout/PlusandMinus"/>
    <dgm:cxn modelId="{BC34973F-EDDB-4A69-B6D8-1B88E9489A55}" type="presParOf" srcId="{15A21D3F-593D-4713-B3CD-F89967ACC5AF}" destId="{5B64FA52-5796-41E3-A0D6-C27824955D57}" srcOrd="4" destOrd="0" presId="urn:microsoft.com/office/officeart/2009/3/layout/PlusandMinus"/>
    <dgm:cxn modelId="{99ED5D06-6C10-409E-B032-4B9A38B41F19}" type="presParOf" srcId="{15A21D3F-593D-4713-B3CD-F89967ACC5AF}" destId="{F6F9F0DB-D6AE-4BB5-BCA3-AC3D4B9106BA}"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4E57498-9544-43FF-A82E-82F0C88BFC43}"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9CD0F836-1A20-42AE-B123-0A2A2A06BEC6}">
      <dgm:prSet custT="1"/>
      <dgm:spPr/>
      <dgm:t>
        <a:bodyPr/>
        <a:lstStyle/>
        <a:p>
          <a:pPr rtl="0"/>
          <a:r>
            <a:rPr lang="en-US" sz="2400" b="0" smtClean="0"/>
            <a:t>NoSQL≠ No</a:t>
          </a:r>
          <a:r>
            <a:rPr lang="zh-CN" sz="2400" b="0" smtClean="0"/>
            <a:t>！ </a:t>
          </a:r>
          <a:r>
            <a:rPr lang="en-US" sz="2400" b="0" smtClean="0"/>
            <a:t>SQL</a:t>
          </a:r>
          <a:endParaRPr lang="zh-CN" sz="2400" b="0"/>
        </a:p>
      </dgm:t>
    </dgm:pt>
    <dgm:pt modelId="{FECF8E7C-5E01-4A51-924A-FFAB17E008DC}" type="parTrans" cxnId="{6C291B05-5841-4B5C-9429-EF53CB6B1D78}">
      <dgm:prSet/>
      <dgm:spPr/>
      <dgm:t>
        <a:bodyPr/>
        <a:lstStyle/>
        <a:p>
          <a:endParaRPr lang="zh-CN" altLang="en-US" sz="2400" b="0"/>
        </a:p>
      </dgm:t>
    </dgm:pt>
    <dgm:pt modelId="{1CEDE03E-CD27-40BE-BB70-67785F32621F}" type="sibTrans" cxnId="{6C291B05-5841-4B5C-9429-EF53CB6B1D78}">
      <dgm:prSet/>
      <dgm:spPr/>
      <dgm:t>
        <a:bodyPr/>
        <a:lstStyle/>
        <a:p>
          <a:endParaRPr lang="zh-CN" altLang="en-US" sz="2400" b="0"/>
        </a:p>
      </dgm:t>
    </dgm:pt>
    <dgm:pt modelId="{1032AECD-2FA4-41B9-9D1A-BE3EABB0343B}">
      <dgm:prSet custT="1"/>
      <dgm:spPr/>
      <dgm:t>
        <a:bodyPr/>
        <a:lstStyle/>
        <a:p>
          <a:pPr rtl="0"/>
          <a:r>
            <a:rPr lang="zh-CN" sz="2400" b="0" smtClean="0"/>
            <a:t>提出</a:t>
          </a:r>
          <a:r>
            <a:rPr lang="en-US" sz="2400" b="0" smtClean="0"/>
            <a:t>NoSQL</a:t>
          </a:r>
          <a:r>
            <a:rPr lang="zh-CN" sz="2400" b="0" smtClean="0"/>
            <a:t>技术的目的</a:t>
          </a:r>
          <a:r>
            <a:rPr lang="zh-CN" sz="2400" b="1" smtClean="0"/>
            <a:t>并不是</a:t>
          </a:r>
          <a:r>
            <a:rPr lang="zh-CN" sz="2400" b="0" smtClean="0"/>
            <a:t>要抛弃或否定关系数据技术</a:t>
          </a:r>
          <a:endParaRPr lang="zh-CN" sz="2400" b="0" dirty="0"/>
        </a:p>
      </dgm:t>
    </dgm:pt>
    <dgm:pt modelId="{3CE99711-EC20-4445-820E-16886D9E4548}" type="parTrans" cxnId="{D1E7F5A5-3E3A-43D7-94F4-4F83E7083528}">
      <dgm:prSet/>
      <dgm:spPr/>
      <dgm:t>
        <a:bodyPr/>
        <a:lstStyle/>
        <a:p>
          <a:endParaRPr lang="zh-CN" altLang="en-US" sz="2400" b="0"/>
        </a:p>
      </dgm:t>
    </dgm:pt>
    <dgm:pt modelId="{671A053E-2811-4388-9AAD-C6D89F5B50CF}" type="sibTrans" cxnId="{D1E7F5A5-3E3A-43D7-94F4-4F83E7083528}">
      <dgm:prSet/>
      <dgm:spPr/>
      <dgm:t>
        <a:bodyPr/>
        <a:lstStyle/>
        <a:p>
          <a:endParaRPr lang="zh-CN" altLang="en-US" sz="2400" b="0"/>
        </a:p>
      </dgm:t>
    </dgm:pt>
    <dgm:pt modelId="{02075759-8BA5-4709-95B2-3E360F067AD6}">
      <dgm:prSet custT="1"/>
      <dgm:spPr/>
      <dgm:t>
        <a:bodyPr/>
        <a:lstStyle/>
        <a:p>
          <a:pPr rtl="0"/>
          <a:r>
            <a:rPr lang="en-US" sz="2400" b="0" smtClean="0"/>
            <a:t>NoSQL≈ Not Only SQL</a:t>
          </a:r>
          <a:endParaRPr lang="zh-CN" sz="2400" b="0"/>
        </a:p>
      </dgm:t>
    </dgm:pt>
    <dgm:pt modelId="{DD35C2BD-32BB-4248-BFDF-91420D067F53}" type="parTrans" cxnId="{AD5F2A81-0314-42B5-846F-072488F66C69}">
      <dgm:prSet/>
      <dgm:spPr/>
      <dgm:t>
        <a:bodyPr/>
        <a:lstStyle/>
        <a:p>
          <a:endParaRPr lang="zh-CN" altLang="en-US" sz="2400" b="0"/>
        </a:p>
      </dgm:t>
    </dgm:pt>
    <dgm:pt modelId="{6BAE0330-59D1-4A70-AE94-DE7D60399248}" type="sibTrans" cxnId="{AD5F2A81-0314-42B5-846F-072488F66C69}">
      <dgm:prSet/>
      <dgm:spPr/>
      <dgm:t>
        <a:bodyPr/>
        <a:lstStyle/>
        <a:p>
          <a:endParaRPr lang="zh-CN" altLang="en-US" sz="2400" b="0"/>
        </a:p>
      </dgm:t>
    </dgm:pt>
    <dgm:pt modelId="{697138D3-E272-4E01-80C5-270229C1D836}">
      <dgm:prSet custT="1"/>
      <dgm:spPr/>
      <dgm:t>
        <a:bodyPr/>
        <a:lstStyle/>
        <a:p>
          <a:pPr rtl="0"/>
          <a:r>
            <a:rPr lang="en-US" sz="2400" b="0" smtClean="0"/>
            <a:t>NoSQL</a:t>
          </a:r>
          <a:r>
            <a:rPr lang="zh-CN" sz="2400" b="0" smtClean="0"/>
            <a:t>为数据处理提供了</a:t>
          </a:r>
          <a:r>
            <a:rPr lang="zh-CN" sz="2400" b="1" smtClean="0"/>
            <a:t>一种补充方案</a:t>
          </a:r>
          <a:endParaRPr lang="zh-CN" sz="2400" b="1" dirty="0"/>
        </a:p>
      </dgm:t>
    </dgm:pt>
    <dgm:pt modelId="{F1278351-6CCC-4BEC-BE0B-8B8400B3CD91}" type="parTrans" cxnId="{3698EF4E-FE87-41C7-A9B1-47940F4978FA}">
      <dgm:prSet/>
      <dgm:spPr/>
      <dgm:t>
        <a:bodyPr/>
        <a:lstStyle/>
        <a:p>
          <a:endParaRPr lang="zh-CN" altLang="en-US" sz="2400" b="0"/>
        </a:p>
      </dgm:t>
    </dgm:pt>
    <dgm:pt modelId="{10098D3D-17E0-49AB-8F53-1D0CE757871B}" type="sibTrans" cxnId="{3698EF4E-FE87-41C7-A9B1-47940F4978FA}">
      <dgm:prSet/>
      <dgm:spPr/>
      <dgm:t>
        <a:bodyPr/>
        <a:lstStyle/>
        <a:p>
          <a:endParaRPr lang="zh-CN" altLang="en-US" sz="2400" b="0"/>
        </a:p>
      </dgm:t>
    </dgm:pt>
    <dgm:pt modelId="{11F9D89A-7689-45BA-A34A-7A74B21EBD2D}">
      <dgm:prSet custT="1"/>
      <dgm:spPr/>
      <dgm:t>
        <a:bodyPr/>
        <a:lstStyle/>
        <a:p>
          <a:pPr rtl="0"/>
          <a:r>
            <a:rPr lang="en-US" sz="2400" b="0" smtClean="0"/>
            <a:t>NoSQL</a:t>
          </a:r>
          <a:r>
            <a:rPr lang="en-US" sz="2400" b="0" smtClean="0">
              <a:sym typeface="Wingdings" panose="05000000000000000000" pitchFamily="2" charset="2"/>
            </a:rPr>
            <a:t></a:t>
          </a:r>
          <a:r>
            <a:rPr lang="en-US" sz="2400" b="0" smtClean="0"/>
            <a:t> NoREL</a:t>
          </a:r>
          <a:endParaRPr lang="zh-CN" sz="2400" b="0"/>
        </a:p>
      </dgm:t>
    </dgm:pt>
    <dgm:pt modelId="{4F7E0E12-4BEF-4BAD-9DAA-6294993F2479}" type="parTrans" cxnId="{CA9D6D79-7FFA-485C-8DD0-A8EBBB80BE7E}">
      <dgm:prSet/>
      <dgm:spPr/>
      <dgm:t>
        <a:bodyPr/>
        <a:lstStyle/>
        <a:p>
          <a:endParaRPr lang="zh-CN" altLang="en-US" sz="2400" b="0"/>
        </a:p>
      </dgm:t>
    </dgm:pt>
    <dgm:pt modelId="{68E2AB89-0DB2-4A38-8D31-0C94A116EBA0}" type="sibTrans" cxnId="{CA9D6D79-7FFA-485C-8DD0-A8EBBB80BE7E}">
      <dgm:prSet/>
      <dgm:spPr/>
      <dgm:t>
        <a:bodyPr/>
        <a:lstStyle/>
        <a:p>
          <a:endParaRPr lang="zh-CN" altLang="en-US" sz="2400" b="0"/>
        </a:p>
      </dgm:t>
    </dgm:pt>
    <dgm:pt modelId="{87169126-B8E2-4C74-A130-B8DF1E933D99}">
      <dgm:prSet custT="1"/>
      <dgm:spPr/>
      <dgm:t>
        <a:bodyPr/>
        <a:lstStyle/>
        <a:p>
          <a:pPr rtl="0"/>
          <a:r>
            <a:rPr lang="en-US" sz="2400" b="0" smtClean="0"/>
            <a:t>Carlo Strozzi</a:t>
          </a:r>
          <a:r>
            <a:rPr lang="zh-CN" sz="2400" b="0" smtClean="0"/>
            <a:t>等人认为术语</a:t>
          </a:r>
          <a:r>
            <a:rPr lang="en-US" sz="2400" b="0" smtClean="0"/>
            <a:t>NoSQL</a:t>
          </a:r>
          <a:r>
            <a:rPr lang="zh-CN" sz="2400" b="0" smtClean="0"/>
            <a:t>并不完美，应该采用一个全新的名字，如</a:t>
          </a:r>
          <a:r>
            <a:rPr lang="en-US" sz="2400" b="0" smtClean="0"/>
            <a:t>NoREL</a:t>
          </a:r>
          <a:r>
            <a:rPr lang="zh-CN" sz="2400" b="0" smtClean="0"/>
            <a:t>。</a:t>
          </a:r>
          <a:endParaRPr lang="zh-CN" sz="2400" b="0"/>
        </a:p>
      </dgm:t>
    </dgm:pt>
    <dgm:pt modelId="{71FB75B3-C6D4-4041-8A81-EF26D92790D6}" type="parTrans" cxnId="{AD5868D2-5748-44A1-B33D-9B8195695838}">
      <dgm:prSet/>
      <dgm:spPr/>
      <dgm:t>
        <a:bodyPr/>
        <a:lstStyle/>
        <a:p>
          <a:endParaRPr lang="zh-CN" altLang="en-US" sz="2400" b="0"/>
        </a:p>
      </dgm:t>
    </dgm:pt>
    <dgm:pt modelId="{65B67022-DCE3-4213-AC63-81B5EEAC47A5}" type="sibTrans" cxnId="{AD5868D2-5748-44A1-B33D-9B8195695838}">
      <dgm:prSet/>
      <dgm:spPr/>
      <dgm:t>
        <a:bodyPr/>
        <a:lstStyle/>
        <a:p>
          <a:endParaRPr lang="zh-CN" altLang="en-US" sz="2400" b="0"/>
        </a:p>
      </dgm:t>
    </dgm:pt>
    <dgm:pt modelId="{9535B70C-E1BF-4510-AF97-4B758867DF56}">
      <dgm:prSet custT="1"/>
      <dgm:spPr/>
      <dgm:t>
        <a:bodyPr/>
        <a:lstStyle/>
        <a:p>
          <a:pPr rtl="0"/>
          <a:endParaRPr lang="zh-CN" altLang="en-US" sz="2400" b="0" dirty="0"/>
        </a:p>
      </dgm:t>
    </dgm:pt>
    <dgm:pt modelId="{0609B775-3954-44E5-B7A4-1827FC287444}" type="parTrans" cxnId="{225D358F-73E9-465C-ADFF-982657EE43EC}">
      <dgm:prSet/>
      <dgm:spPr/>
      <dgm:t>
        <a:bodyPr/>
        <a:lstStyle/>
        <a:p>
          <a:endParaRPr lang="zh-CN" altLang="en-US" sz="2400" b="0"/>
        </a:p>
      </dgm:t>
    </dgm:pt>
    <dgm:pt modelId="{E04D0C13-D037-406D-86B0-7CB2D6B949EE}" type="sibTrans" cxnId="{225D358F-73E9-465C-ADFF-982657EE43EC}">
      <dgm:prSet/>
      <dgm:spPr/>
      <dgm:t>
        <a:bodyPr/>
        <a:lstStyle/>
        <a:p>
          <a:endParaRPr lang="zh-CN" altLang="en-US" sz="2400" b="0"/>
        </a:p>
      </dgm:t>
    </dgm:pt>
    <dgm:pt modelId="{733A39B5-C51D-43AC-9783-0A57B797A014}">
      <dgm:prSet custT="1"/>
      <dgm:spPr/>
      <dgm:t>
        <a:bodyPr/>
        <a:lstStyle/>
        <a:p>
          <a:pPr rtl="0"/>
          <a:endParaRPr lang="zh-CN" altLang="en-US" sz="2400" b="0" dirty="0"/>
        </a:p>
      </dgm:t>
    </dgm:pt>
    <dgm:pt modelId="{BE34E063-CEDF-4803-895E-C43F65B50706}" type="parTrans" cxnId="{0CB10C37-59F8-4318-B9CF-CA30562267C9}">
      <dgm:prSet/>
      <dgm:spPr/>
      <dgm:t>
        <a:bodyPr/>
        <a:lstStyle/>
        <a:p>
          <a:endParaRPr lang="zh-CN" altLang="en-US" sz="2400" b="0"/>
        </a:p>
      </dgm:t>
    </dgm:pt>
    <dgm:pt modelId="{0D953BE4-3D58-473D-BDE1-9F9E3099676B}" type="sibTrans" cxnId="{0CB10C37-59F8-4318-B9CF-CA30562267C9}">
      <dgm:prSet/>
      <dgm:spPr/>
      <dgm:t>
        <a:bodyPr/>
        <a:lstStyle/>
        <a:p>
          <a:endParaRPr lang="zh-CN" altLang="en-US" sz="2400" b="0"/>
        </a:p>
      </dgm:t>
    </dgm:pt>
    <dgm:pt modelId="{5263EAF4-ACE3-409F-8EE6-C26BFF5CF10C}" type="pres">
      <dgm:prSet presAssocID="{A4E57498-9544-43FF-A82E-82F0C88BFC43}" presName="Name0" presStyleCnt="0">
        <dgm:presLayoutVars>
          <dgm:dir/>
          <dgm:animLvl val="lvl"/>
          <dgm:resizeHandles val="exact"/>
        </dgm:presLayoutVars>
      </dgm:prSet>
      <dgm:spPr/>
      <dgm:t>
        <a:bodyPr/>
        <a:lstStyle/>
        <a:p>
          <a:endParaRPr lang="zh-CN" altLang="en-US"/>
        </a:p>
      </dgm:t>
    </dgm:pt>
    <dgm:pt modelId="{D1689394-0245-4420-9A35-8432CFA554F2}" type="pres">
      <dgm:prSet presAssocID="{9CD0F836-1A20-42AE-B123-0A2A2A06BEC6}" presName="composite" presStyleCnt="0"/>
      <dgm:spPr/>
    </dgm:pt>
    <dgm:pt modelId="{64590135-3A92-4303-A447-FF079EBC2014}" type="pres">
      <dgm:prSet presAssocID="{9CD0F836-1A20-42AE-B123-0A2A2A06BEC6}" presName="parTx" presStyleLbl="alignNode1" presStyleIdx="0" presStyleCnt="3">
        <dgm:presLayoutVars>
          <dgm:chMax val="0"/>
          <dgm:chPref val="0"/>
          <dgm:bulletEnabled val="1"/>
        </dgm:presLayoutVars>
      </dgm:prSet>
      <dgm:spPr/>
      <dgm:t>
        <a:bodyPr/>
        <a:lstStyle/>
        <a:p>
          <a:endParaRPr lang="zh-CN" altLang="en-US"/>
        </a:p>
      </dgm:t>
    </dgm:pt>
    <dgm:pt modelId="{3077515E-61DD-4B67-993C-8AAE1235A889}" type="pres">
      <dgm:prSet presAssocID="{9CD0F836-1A20-42AE-B123-0A2A2A06BEC6}" presName="desTx" presStyleLbl="alignAccFollowNode1" presStyleIdx="0" presStyleCnt="3">
        <dgm:presLayoutVars>
          <dgm:bulletEnabled val="1"/>
        </dgm:presLayoutVars>
      </dgm:prSet>
      <dgm:spPr/>
      <dgm:t>
        <a:bodyPr/>
        <a:lstStyle/>
        <a:p>
          <a:endParaRPr lang="zh-CN" altLang="en-US"/>
        </a:p>
      </dgm:t>
    </dgm:pt>
    <dgm:pt modelId="{15377CDB-77D3-45E8-A162-C7C8EAC1AC09}" type="pres">
      <dgm:prSet presAssocID="{1CEDE03E-CD27-40BE-BB70-67785F32621F}" presName="space" presStyleCnt="0"/>
      <dgm:spPr/>
    </dgm:pt>
    <dgm:pt modelId="{8712337F-1E5D-42DC-A9A9-49A4DB160A98}" type="pres">
      <dgm:prSet presAssocID="{02075759-8BA5-4709-95B2-3E360F067AD6}" presName="composite" presStyleCnt="0"/>
      <dgm:spPr/>
    </dgm:pt>
    <dgm:pt modelId="{6B57E4EE-F79F-40D0-BE8A-A6E3B58741C3}" type="pres">
      <dgm:prSet presAssocID="{02075759-8BA5-4709-95B2-3E360F067AD6}" presName="parTx" presStyleLbl="alignNode1" presStyleIdx="1" presStyleCnt="3">
        <dgm:presLayoutVars>
          <dgm:chMax val="0"/>
          <dgm:chPref val="0"/>
          <dgm:bulletEnabled val="1"/>
        </dgm:presLayoutVars>
      </dgm:prSet>
      <dgm:spPr/>
      <dgm:t>
        <a:bodyPr/>
        <a:lstStyle/>
        <a:p>
          <a:endParaRPr lang="zh-CN" altLang="en-US"/>
        </a:p>
      </dgm:t>
    </dgm:pt>
    <dgm:pt modelId="{C1BEE5C7-F8A9-41BD-8E58-8B7FDB5876A5}" type="pres">
      <dgm:prSet presAssocID="{02075759-8BA5-4709-95B2-3E360F067AD6}" presName="desTx" presStyleLbl="alignAccFollowNode1" presStyleIdx="1" presStyleCnt="3">
        <dgm:presLayoutVars>
          <dgm:bulletEnabled val="1"/>
        </dgm:presLayoutVars>
      </dgm:prSet>
      <dgm:spPr/>
      <dgm:t>
        <a:bodyPr/>
        <a:lstStyle/>
        <a:p>
          <a:endParaRPr lang="zh-CN" altLang="en-US"/>
        </a:p>
      </dgm:t>
    </dgm:pt>
    <dgm:pt modelId="{754016E8-4FD9-4BD5-8919-B2F2322E9A6A}" type="pres">
      <dgm:prSet presAssocID="{6BAE0330-59D1-4A70-AE94-DE7D60399248}" presName="space" presStyleCnt="0"/>
      <dgm:spPr/>
    </dgm:pt>
    <dgm:pt modelId="{46AA2651-D366-4D5D-994C-D266FCACD57A}" type="pres">
      <dgm:prSet presAssocID="{11F9D89A-7689-45BA-A34A-7A74B21EBD2D}" presName="composite" presStyleCnt="0"/>
      <dgm:spPr/>
    </dgm:pt>
    <dgm:pt modelId="{8810361B-4EE1-40B8-A16E-9A72A5A7A76F}" type="pres">
      <dgm:prSet presAssocID="{11F9D89A-7689-45BA-A34A-7A74B21EBD2D}" presName="parTx" presStyleLbl="alignNode1" presStyleIdx="2" presStyleCnt="3">
        <dgm:presLayoutVars>
          <dgm:chMax val="0"/>
          <dgm:chPref val="0"/>
          <dgm:bulletEnabled val="1"/>
        </dgm:presLayoutVars>
      </dgm:prSet>
      <dgm:spPr/>
      <dgm:t>
        <a:bodyPr/>
        <a:lstStyle/>
        <a:p>
          <a:endParaRPr lang="zh-CN" altLang="en-US"/>
        </a:p>
      </dgm:t>
    </dgm:pt>
    <dgm:pt modelId="{AC9E301B-1114-4E0D-9F81-19EC5E0E757E}" type="pres">
      <dgm:prSet presAssocID="{11F9D89A-7689-45BA-A34A-7A74B21EBD2D}" presName="desTx" presStyleLbl="alignAccFollowNode1" presStyleIdx="2" presStyleCnt="3">
        <dgm:presLayoutVars>
          <dgm:bulletEnabled val="1"/>
        </dgm:presLayoutVars>
      </dgm:prSet>
      <dgm:spPr/>
      <dgm:t>
        <a:bodyPr/>
        <a:lstStyle/>
        <a:p>
          <a:endParaRPr lang="zh-CN" altLang="en-US"/>
        </a:p>
      </dgm:t>
    </dgm:pt>
  </dgm:ptLst>
  <dgm:cxnLst>
    <dgm:cxn modelId="{AD5868D2-5748-44A1-B33D-9B8195695838}" srcId="{11F9D89A-7689-45BA-A34A-7A74B21EBD2D}" destId="{87169126-B8E2-4C74-A130-B8DF1E933D99}" srcOrd="0" destOrd="0" parTransId="{71FB75B3-C6D4-4041-8A81-EF26D92790D6}" sibTransId="{65B67022-DCE3-4213-AC63-81B5EEAC47A5}"/>
    <dgm:cxn modelId="{D1E7F5A5-3E3A-43D7-94F4-4F83E7083528}" srcId="{9CD0F836-1A20-42AE-B123-0A2A2A06BEC6}" destId="{1032AECD-2FA4-41B9-9D1A-BE3EABB0343B}" srcOrd="0" destOrd="0" parTransId="{3CE99711-EC20-4445-820E-16886D9E4548}" sibTransId="{671A053E-2811-4388-9AAD-C6D89F5B50CF}"/>
    <dgm:cxn modelId="{225D358F-73E9-465C-ADFF-982657EE43EC}" srcId="{9CD0F836-1A20-42AE-B123-0A2A2A06BEC6}" destId="{9535B70C-E1BF-4510-AF97-4B758867DF56}" srcOrd="1" destOrd="0" parTransId="{0609B775-3954-44E5-B7A4-1827FC287444}" sibTransId="{E04D0C13-D037-406D-86B0-7CB2D6B949EE}"/>
    <dgm:cxn modelId="{E7478752-FD2A-4B71-A062-3C64EEF6CD6C}" type="presOf" srcId="{1032AECD-2FA4-41B9-9D1A-BE3EABB0343B}" destId="{3077515E-61DD-4B67-993C-8AAE1235A889}" srcOrd="0" destOrd="0" presId="urn:microsoft.com/office/officeart/2005/8/layout/hList1"/>
    <dgm:cxn modelId="{52521F66-74E3-4BE4-BAAF-B93D31694A70}" type="presOf" srcId="{733A39B5-C51D-43AC-9783-0A57B797A014}" destId="{C1BEE5C7-F8A9-41BD-8E58-8B7FDB5876A5}" srcOrd="0" destOrd="1" presId="urn:microsoft.com/office/officeart/2005/8/layout/hList1"/>
    <dgm:cxn modelId="{388180F7-A287-47CA-98B0-166BF0C5D71E}" type="presOf" srcId="{87169126-B8E2-4C74-A130-B8DF1E933D99}" destId="{AC9E301B-1114-4E0D-9F81-19EC5E0E757E}" srcOrd="0" destOrd="0" presId="urn:microsoft.com/office/officeart/2005/8/layout/hList1"/>
    <dgm:cxn modelId="{1E7B8CDB-482B-4659-9F1F-43FDAF84863B}" type="presOf" srcId="{11F9D89A-7689-45BA-A34A-7A74B21EBD2D}" destId="{8810361B-4EE1-40B8-A16E-9A72A5A7A76F}" srcOrd="0" destOrd="0" presId="urn:microsoft.com/office/officeart/2005/8/layout/hList1"/>
    <dgm:cxn modelId="{D8313874-621D-4DF8-8EC6-BEC901B25B8F}" type="presOf" srcId="{9535B70C-E1BF-4510-AF97-4B758867DF56}" destId="{3077515E-61DD-4B67-993C-8AAE1235A889}" srcOrd="0" destOrd="1" presId="urn:microsoft.com/office/officeart/2005/8/layout/hList1"/>
    <dgm:cxn modelId="{6C291B05-5841-4B5C-9429-EF53CB6B1D78}" srcId="{A4E57498-9544-43FF-A82E-82F0C88BFC43}" destId="{9CD0F836-1A20-42AE-B123-0A2A2A06BEC6}" srcOrd="0" destOrd="0" parTransId="{FECF8E7C-5E01-4A51-924A-FFAB17E008DC}" sibTransId="{1CEDE03E-CD27-40BE-BB70-67785F32621F}"/>
    <dgm:cxn modelId="{6A3E7C66-51F6-4BAF-B9BA-507511EB2362}" type="presOf" srcId="{697138D3-E272-4E01-80C5-270229C1D836}" destId="{C1BEE5C7-F8A9-41BD-8E58-8B7FDB5876A5}" srcOrd="0" destOrd="0" presId="urn:microsoft.com/office/officeart/2005/8/layout/hList1"/>
    <dgm:cxn modelId="{AD5F2A81-0314-42B5-846F-072488F66C69}" srcId="{A4E57498-9544-43FF-A82E-82F0C88BFC43}" destId="{02075759-8BA5-4709-95B2-3E360F067AD6}" srcOrd="1" destOrd="0" parTransId="{DD35C2BD-32BB-4248-BFDF-91420D067F53}" sibTransId="{6BAE0330-59D1-4A70-AE94-DE7D60399248}"/>
    <dgm:cxn modelId="{CA9D6D79-7FFA-485C-8DD0-A8EBBB80BE7E}" srcId="{A4E57498-9544-43FF-A82E-82F0C88BFC43}" destId="{11F9D89A-7689-45BA-A34A-7A74B21EBD2D}" srcOrd="2" destOrd="0" parTransId="{4F7E0E12-4BEF-4BAD-9DAA-6294993F2479}" sibTransId="{68E2AB89-0DB2-4A38-8D31-0C94A116EBA0}"/>
    <dgm:cxn modelId="{3698EF4E-FE87-41C7-A9B1-47940F4978FA}" srcId="{02075759-8BA5-4709-95B2-3E360F067AD6}" destId="{697138D3-E272-4E01-80C5-270229C1D836}" srcOrd="0" destOrd="0" parTransId="{F1278351-6CCC-4BEC-BE0B-8B8400B3CD91}" sibTransId="{10098D3D-17E0-49AB-8F53-1D0CE757871B}"/>
    <dgm:cxn modelId="{520F43CF-AE9B-492B-9AAA-EB6243BDF8D0}" type="presOf" srcId="{A4E57498-9544-43FF-A82E-82F0C88BFC43}" destId="{5263EAF4-ACE3-409F-8EE6-C26BFF5CF10C}" srcOrd="0" destOrd="0" presId="urn:microsoft.com/office/officeart/2005/8/layout/hList1"/>
    <dgm:cxn modelId="{E686F441-A895-48E0-B9C8-C46AD08F4643}" type="presOf" srcId="{02075759-8BA5-4709-95B2-3E360F067AD6}" destId="{6B57E4EE-F79F-40D0-BE8A-A6E3B58741C3}" srcOrd="0" destOrd="0" presId="urn:microsoft.com/office/officeart/2005/8/layout/hList1"/>
    <dgm:cxn modelId="{A16C85D6-8097-4707-A13F-15AA47506CE1}" type="presOf" srcId="{9CD0F836-1A20-42AE-B123-0A2A2A06BEC6}" destId="{64590135-3A92-4303-A447-FF079EBC2014}" srcOrd="0" destOrd="0" presId="urn:microsoft.com/office/officeart/2005/8/layout/hList1"/>
    <dgm:cxn modelId="{0CB10C37-59F8-4318-B9CF-CA30562267C9}" srcId="{02075759-8BA5-4709-95B2-3E360F067AD6}" destId="{733A39B5-C51D-43AC-9783-0A57B797A014}" srcOrd="1" destOrd="0" parTransId="{BE34E063-CEDF-4803-895E-C43F65B50706}" sibTransId="{0D953BE4-3D58-473D-BDE1-9F9E3099676B}"/>
    <dgm:cxn modelId="{D55E7224-DBEB-479C-804C-42C9F40005BC}" type="presParOf" srcId="{5263EAF4-ACE3-409F-8EE6-C26BFF5CF10C}" destId="{D1689394-0245-4420-9A35-8432CFA554F2}" srcOrd="0" destOrd="0" presId="urn:microsoft.com/office/officeart/2005/8/layout/hList1"/>
    <dgm:cxn modelId="{CF888996-A9D9-4A3B-8C1B-0F94EEB6400A}" type="presParOf" srcId="{D1689394-0245-4420-9A35-8432CFA554F2}" destId="{64590135-3A92-4303-A447-FF079EBC2014}" srcOrd="0" destOrd="0" presId="urn:microsoft.com/office/officeart/2005/8/layout/hList1"/>
    <dgm:cxn modelId="{5873391B-917C-47B4-8AAD-290D8DD47164}" type="presParOf" srcId="{D1689394-0245-4420-9A35-8432CFA554F2}" destId="{3077515E-61DD-4B67-993C-8AAE1235A889}" srcOrd="1" destOrd="0" presId="urn:microsoft.com/office/officeart/2005/8/layout/hList1"/>
    <dgm:cxn modelId="{766FA103-DB99-400A-85B9-64586656B64C}" type="presParOf" srcId="{5263EAF4-ACE3-409F-8EE6-C26BFF5CF10C}" destId="{15377CDB-77D3-45E8-A162-C7C8EAC1AC09}" srcOrd="1" destOrd="0" presId="urn:microsoft.com/office/officeart/2005/8/layout/hList1"/>
    <dgm:cxn modelId="{0C77BD2F-43E7-439D-BD06-6C058ECFF673}" type="presParOf" srcId="{5263EAF4-ACE3-409F-8EE6-C26BFF5CF10C}" destId="{8712337F-1E5D-42DC-A9A9-49A4DB160A98}" srcOrd="2" destOrd="0" presId="urn:microsoft.com/office/officeart/2005/8/layout/hList1"/>
    <dgm:cxn modelId="{2452E561-F28B-4B39-BC2D-D0D602431027}" type="presParOf" srcId="{8712337F-1E5D-42DC-A9A9-49A4DB160A98}" destId="{6B57E4EE-F79F-40D0-BE8A-A6E3B58741C3}" srcOrd="0" destOrd="0" presId="urn:microsoft.com/office/officeart/2005/8/layout/hList1"/>
    <dgm:cxn modelId="{3789F96B-E6D4-463D-9E0A-97523C00630D}" type="presParOf" srcId="{8712337F-1E5D-42DC-A9A9-49A4DB160A98}" destId="{C1BEE5C7-F8A9-41BD-8E58-8B7FDB5876A5}" srcOrd="1" destOrd="0" presId="urn:microsoft.com/office/officeart/2005/8/layout/hList1"/>
    <dgm:cxn modelId="{10386CA7-5A38-44DB-98BF-87C7F776C656}" type="presParOf" srcId="{5263EAF4-ACE3-409F-8EE6-C26BFF5CF10C}" destId="{754016E8-4FD9-4BD5-8919-B2F2322E9A6A}" srcOrd="3" destOrd="0" presId="urn:microsoft.com/office/officeart/2005/8/layout/hList1"/>
    <dgm:cxn modelId="{363F1CE7-34AE-42C0-A058-EFB48F8E7232}" type="presParOf" srcId="{5263EAF4-ACE3-409F-8EE6-C26BFF5CF10C}" destId="{46AA2651-D366-4D5D-994C-D266FCACD57A}" srcOrd="4" destOrd="0" presId="urn:microsoft.com/office/officeart/2005/8/layout/hList1"/>
    <dgm:cxn modelId="{9C204B9B-F4C2-4BEC-AB2D-D077F2B8CDFD}" type="presParOf" srcId="{46AA2651-D366-4D5D-994C-D266FCACD57A}" destId="{8810361B-4EE1-40B8-A16E-9A72A5A7A76F}" srcOrd="0" destOrd="0" presId="urn:microsoft.com/office/officeart/2005/8/layout/hList1"/>
    <dgm:cxn modelId="{9833BFAC-9DA9-4EC0-8D3D-AA0434A6F943}" type="presParOf" srcId="{46AA2651-D366-4D5D-994C-D266FCACD57A}" destId="{AC9E301B-1114-4E0D-9F81-19EC5E0E757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0BB10DD-B4EA-4112-906F-93F80CE04B15}"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A07B0182-FE1A-4958-A801-DBE3CA9ED15C}">
      <dgm:prSet/>
      <dgm:spPr/>
      <dgm:t>
        <a:bodyPr/>
        <a:lstStyle/>
        <a:p>
          <a:pPr rtl="0"/>
          <a:r>
            <a:rPr lang="en-US" b="1" smtClean="0"/>
            <a:t>NoSQL </a:t>
          </a:r>
          <a:endParaRPr lang="zh-CN"/>
        </a:p>
      </dgm:t>
    </dgm:pt>
    <dgm:pt modelId="{66B07C54-F4AA-4F26-8EC6-11D9EC7439A9}" type="parTrans" cxnId="{68ED0EAC-FBEE-4946-9732-81857042869E}">
      <dgm:prSet/>
      <dgm:spPr/>
      <dgm:t>
        <a:bodyPr/>
        <a:lstStyle/>
        <a:p>
          <a:endParaRPr lang="zh-CN" altLang="en-US"/>
        </a:p>
      </dgm:t>
    </dgm:pt>
    <dgm:pt modelId="{98FF4DD6-3EBC-4149-A464-3146FF3C481A}" type="sibTrans" cxnId="{68ED0EAC-FBEE-4946-9732-81857042869E}">
      <dgm:prSet/>
      <dgm:spPr/>
      <dgm:t>
        <a:bodyPr/>
        <a:lstStyle/>
        <a:p>
          <a:endParaRPr lang="zh-CN" altLang="en-US"/>
        </a:p>
      </dgm:t>
    </dgm:pt>
    <dgm:pt modelId="{60975BB8-1FE7-4320-A2BF-5E280A89C0D0}">
      <dgm:prSet/>
      <dgm:spPr/>
      <dgm:t>
        <a:bodyPr/>
        <a:lstStyle/>
        <a:p>
          <a:pPr rtl="0"/>
          <a:r>
            <a:rPr lang="zh-CN" b="1" dirty="0" smtClean="0"/>
            <a:t>是指</a:t>
          </a:r>
          <a:endParaRPr lang="zh-CN" dirty="0"/>
        </a:p>
      </dgm:t>
    </dgm:pt>
    <dgm:pt modelId="{97E2C07D-7D76-4CCF-BE0D-B01CFAB1599B}" type="parTrans" cxnId="{C49E7B94-0E2B-4651-B81A-5DD165C764D1}">
      <dgm:prSet/>
      <dgm:spPr/>
      <dgm:t>
        <a:bodyPr/>
        <a:lstStyle/>
        <a:p>
          <a:endParaRPr lang="zh-CN" altLang="en-US"/>
        </a:p>
      </dgm:t>
    </dgm:pt>
    <dgm:pt modelId="{2310D68B-3276-428F-9465-29880B1A9486}" type="sibTrans" cxnId="{C49E7B94-0E2B-4651-B81A-5DD165C764D1}">
      <dgm:prSet/>
      <dgm:spPr/>
      <dgm:t>
        <a:bodyPr/>
        <a:lstStyle/>
        <a:p>
          <a:endParaRPr lang="zh-CN" altLang="en-US"/>
        </a:p>
      </dgm:t>
    </dgm:pt>
    <dgm:pt modelId="{4BBDA69A-FC63-43B6-BED4-44B97FAA1083}">
      <dgm:prSet/>
      <dgm:spPr/>
      <dgm:t>
        <a:bodyPr/>
        <a:lstStyle/>
        <a:p>
          <a:pPr rtl="0"/>
          <a:r>
            <a:rPr lang="en-US" b="1" smtClean="0"/>
            <a:t>NoSQL</a:t>
          </a:r>
          <a:r>
            <a:rPr lang="zh-CN" b="1" smtClean="0"/>
            <a:t>主要优势</a:t>
          </a:r>
          <a:endParaRPr lang="zh-CN"/>
        </a:p>
      </dgm:t>
    </dgm:pt>
    <dgm:pt modelId="{DA132CC8-B875-4E50-87B2-AD534690C926}" type="parTrans" cxnId="{F603A17C-17FF-4E02-BD99-8FCC97858972}">
      <dgm:prSet/>
      <dgm:spPr/>
      <dgm:t>
        <a:bodyPr/>
        <a:lstStyle/>
        <a:p>
          <a:endParaRPr lang="zh-CN" altLang="en-US"/>
        </a:p>
      </dgm:t>
    </dgm:pt>
    <dgm:pt modelId="{08048E23-DD1D-47C4-9398-E760A017262F}" type="sibTrans" cxnId="{F603A17C-17FF-4E02-BD99-8FCC97858972}">
      <dgm:prSet/>
      <dgm:spPr/>
      <dgm:t>
        <a:bodyPr/>
        <a:lstStyle/>
        <a:p>
          <a:endParaRPr lang="zh-CN" altLang="en-US"/>
        </a:p>
      </dgm:t>
    </dgm:pt>
    <dgm:pt modelId="{7C75F38A-A6A3-4FD5-A779-6485B18A2201}">
      <dgm:prSet/>
      <dgm:spPr/>
      <dgm:t>
        <a:bodyPr/>
        <a:lstStyle/>
        <a:p>
          <a:pPr rtl="0"/>
          <a:r>
            <a:rPr lang="zh-CN" b="1" smtClean="0"/>
            <a:t>易于数据的分散存储与处理</a:t>
          </a:r>
          <a:endParaRPr lang="zh-CN" dirty="0"/>
        </a:p>
      </dgm:t>
    </dgm:pt>
    <dgm:pt modelId="{84D5BD39-D597-484A-BC96-B428321C7BCE}" type="parTrans" cxnId="{CBC65ECD-B3AA-428F-9DC4-B74D4B8D330F}">
      <dgm:prSet/>
      <dgm:spPr/>
      <dgm:t>
        <a:bodyPr/>
        <a:lstStyle/>
        <a:p>
          <a:endParaRPr lang="zh-CN" altLang="en-US"/>
        </a:p>
      </dgm:t>
    </dgm:pt>
    <dgm:pt modelId="{E4B5BF46-6EEB-43E8-A6CC-9B4CB6D85AB1}" type="sibTrans" cxnId="{CBC65ECD-B3AA-428F-9DC4-B74D4B8D330F}">
      <dgm:prSet/>
      <dgm:spPr/>
      <dgm:t>
        <a:bodyPr/>
        <a:lstStyle/>
        <a:p>
          <a:endParaRPr lang="zh-CN" altLang="en-US"/>
        </a:p>
      </dgm:t>
    </dgm:pt>
    <dgm:pt modelId="{7F9F4DB6-C1E9-4AED-925D-5DAE0EDBDC49}">
      <dgm:prSet/>
      <dgm:spPr/>
      <dgm:t>
        <a:bodyPr/>
        <a:lstStyle/>
        <a:p>
          <a:pPr rtl="0"/>
          <a:r>
            <a:rPr lang="zh-CN" b="1" smtClean="0"/>
            <a:t>数据的频繁操作代价低</a:t>
          </a:r>
          <a:endParaRPr lang="zh-CN" dirty="0"/>
        </a:p>
      </dgm:t>
    </dgm:pt>
    <dgm:pt modelId="{6BE45385-22C5-4154-9077-8E8F1B02ABE6}" type="parTrans" cxnId="{900094E0-505D-414F-B3AF-03F999A76A2B}">
      <dgm:prSet/>
      <dgm:spPr/>
      <dgm:t>
        <a:bodyPr/>
        <a:lstStyle/>
        <a:p>
          <a:endParaRPr lang="zh-CN" altLang="en-US"/>
        </a:p>
      </dgm:t>
    </dgm:pt>
    <dgm:pt modelId="{508607A6-C6BA-4379-B0DB-52765FCB7530}" type="sibTrans" cxnId="{900094E0-505D-414F-B3AF-03F999A76A2B}">
      <dgm:prSet/>
      <dgm:spPr/>
      <dgm:t>
        <a:bodyPr/>
        <a:lstStyle/>
        <a:p>
          <a:endParaRPr lang="zh-CN" altLang="en-US"/>
        </a:p>
      </dgm:t>
    </dgm:pt>
    <dgm:pt modelId="{F9606FC4-E14C-4DB5-B227-BA396A20832D}">
      <dgm:prSet/>
      <dgm:spPr/>
      <dgm:t>
        <a:bodyPr/>
        <a:lstStyle/>
        <a:p>
          <a:pPr rtl="0"/>
          <a:r>
            <a:rPr lang="zh-CN" b="1" dirty="0" smtClean="0"/>
            <a:t>适用于数据模型不断变化的应用场景</a:t>
          </a:r>
          <a:endParaRPr lang="zh-CN" dirty="0"/>
        </a:p>
      </dgm:t>
    </dgm:pt>
    <dgm:pt modelId="{E86A16C7-4A53-45A9-9072-5F7791332F02}" type="parTrans" cxnId="{DEC40FFB-3E7F-45CA-927F-033895B4B7EE}">
      <dgm:prSet/>
      <dgm:spPr/>
      <dgm:t>
        <a:bodyPr/>
        <a:lstStyle/>
        <a:p>
          <a:endParaRPr lang="zh-CN" altLang="en-US"/>
        </a:p>
      </dgm:t>
    </dgm:pt>
    <dgm:pt modelId="{6323643F-CF15-4500-98BD-C5BC76AAC61D}" type="sibTrans" cxnId="{DEC40FFB-3E7F-45CA-927F-033895B4B7EE}">
      <dgm:prSet/>
      <dgm:spPr/>
      <dgm:t>
        <a:bodyPr/>
        <a:lstStyle/>
        <a:p>
          <a:endParaRPr lang="zh-CN" altLang="en-US"/>
        </a:p>
      </dgm:t>
    </dgm:pt>
    <dgm:pt modelId="{B95BD097-38DF-445B-A547-606427B315E8}">
      <dgm:prSet/>
      <dgm:spPr/>
      <dgm:t>
        <a:bodyPr/>
        <a:lstStyle/>
        <a:p>
          <a:pPr rtl="0"/>
          <a:r>
            <a:rPr lang="zh-CN" b="1" smtClean="0"/>
            <a:t>数据的简单处理效率高</a:t>
          </a:r>
          <a:endParaRPr lang="zh-CN" dirty="0"/>
        </a:p>
      </dgm:t>
    </dgm:pt>
    <dgm:pt modelId="{3443626B-D551-441A-8E57-B13F6F3231B0}" type="parTrans" cxnId="{4B7767CD-B61F-471A-B0C5-359A199675FD}">
      <dgm:prSet/>
      <dgm:spPr/>
      <dgm:t>
        <a:bodyPr/>
        <a:lstStyle/>
        <a:p>
          <a:endParaRPr lang="zh-CN" altLang="en-US"/>
        </a:p>
      </dgm:t>
    </dgm:pt>
    <dgm:pt modelId="{D07DC57B-DE0B-42C2-B3AD-8AEC7B2C345F}" type="sibTrans" cxnId="{4B7767CD-B61F-471A-B0C5-359A199675FD}">
      <dgm:prSet/>
      <dgm:spPr/>
      <dgm:t>
        <a:bodyPr/>
        <a:lstStyle/>
        <a:p>
          <a:endParaRPr lang="zh-CN" altLang="en-US"/>
        </a:p>
      </dgm:t>
    </dgm:pt>
    <dgm:pt modelId="{6907A80F-6CE4-415C-8A8B-82404D927235}">
      <dgm:prSet/>
      <dgm:spPr/>
      <dgm:t>
        <a:bodyPr/>
        <a:lstStyle/>
        <a:p>
          <a:pPr rtl="0"/>
          <a:r>
            <a:rPr lang="zh-CN" b="1" dirty="0" smtClean="0">
              <a:solidFill>
                <a:srgbClr val="FF0000"/>
              </a:solidFill>
            </a:rPr>
            <a:t>非关系型的、</a:t>
          </a:r>
          <a:endParaRPr lang="zh-CN" dirty="0">
            <a:solidFill>
              <a:srgbClr val="FF0000"/>
            </a:solidFill>
          </a:endParaRPr>
        </a:p>
      </dgm:t>
    </dgm:pt>
    <dgm:pt modelId="{7896D3E0-04EC-45EB-B3EF-FCC6ED771C4A}" type="parTrans" cxnId="{D3FB9A82-D0F0-4662-AE13-14F8647D6CFE}">
      <dgm:prSet/>
      <dgm:spPr/>
      <dgm:t>
        <a:bodyPr/>
        <a:lstStyle/>
        <a:p>
          <a:endParaRPr lang="zh-CN" altLang="en-US"/>
        </a:p>
      </dgm:t>
    </dgm:pt>
    <dgm:pt modelId="{CE640C46-BF14-4151-AD19-10099AA86885}" type="sibTrans" cxnId="{D3FB9A82-D0F0-4662-AE13-14F8647D6CFE}">
      <dgm:prSet/>
      <dgm:spPr/>
      <dgm:t>
        <a:bodyPr/>
        <a:lstStyle/>
        <a:p>
          <a:endParaRPr lang="zh-CN" altLang="en-US"/>
        </a:p>
      </dgm:t>
    </dgm:pt>
    <dgm:pt modelId="{B8318B27-FDA5-456E-8E60-23F6FA6316B1}">
      <dgm:prSet/>
      <dgm:spPr/>
      <dgm:t>
        <a:bodyPr/>
        <a:lstStyle/>
        <a:p>
          <a:pPr rtl="0"/>
          <a:r>
            <a:rPr lang="zh-CN" b="1" dirty="0" smtClean="0">
              <a:solidFill>
                <a:srgbClr val="FF0000"/>
              </a:solidFill>
            </a:rPr>
            <a:t>分布式的、</a:t>
          </a:r>
          <a:endParaRPr lang="zh-CN" dirty="0">
            <a:solidFill>
              <a:srgbClr val="FF0000"/>
            </a:solidFill>
          </a:endParaRPr>
        </a:p>
      </dgm:t>
    </dgm:pt>
    <dgm:pt modelId="{89F40E11-5629-4E8A-9275-8733D5D1ED8A}" type="parTrans" cxnId="{B117FFF3-5FE7-4669-8605-B943C6D1F0F7}">
      <dgm:prSet/>
      <dgm:spPr/>
      <dgm:t>
        <a:bodyPr/>
        <a:lstStyle/>
        <a:p>
          <a:endParaRPr lang="zh-CN" altLang="en-US"/>
        </a:p>
      </dgm:t>
    </dgm:pt>
    <dgm:pt modelId="{51165C37-9564-4D64-B0B2-5B433C7B07C3}" type="sibTrans" cxnId="{B117FFF3-5FE7-4669-8605-B943C6D1F0F7}">
      <dgm:prSet/>
      <dgm:spPr/>
      <dgm:t>
        <a:bodyPr/>
        <a:lstStyle/>
        <a:p>
          <a:endParaRPr lang="zh-CN" altLang="en-US"/>
        </a:p>
      </dgm:t>
    </dgm:pt>
    <dgm:pt modelId="{058F6D68-D837-4DF2-95F2-351F8DFB90FE}">
      <dgm:prSet/>
      <dgm:spPr/>
      <dgm:t>
        <a:bodyPr/>
        <a:lstStyle/>
        <a:p>
          <a:pPr rtl="0"/>
          <a:r>
            <a:rPr lang="zh-CN" b="1" dirty="0" smtClean="0">
              <a:solidFill>
                <a:srgbClr val="FF0000"/>
              </a:solidFill>
            </a:rPr>
            <a:t>不</a:t>
          </a:r>
          <a:r>
            <a:rPr lang="zh-CN" altLang="en-US" b="1" dirty="0" smtClean="0">
              <a:solidFill>
                <a:srgbClr val="FF0000"/>
              </a:solidFill>
            </a:rPr>
            <a:t>完全</a:t>
          </a:r>
          <a:r>
            <a:rPr lang="zh-CN" b="1" dirty="0" smtClean="0">
              <a:solidFill>
                <a:srgbClr val="FF0000"/>
              </a:solidFill>
            </a:rPr>
            <a:t>遵循</a:t>
          </a:r>
          <a:r>
            <a:rPr lang="en-US" b="1" dirty="0" smtClean="0">
              <a:solidFill>
                <a:srgbClr val="FF0000"/>
              </a:solidFill>
            </a:rPr>
            <a:t>ACID </a:t>
          </a:r>
          <a:r>
            <a:rPr lang="zh-CN" b="1" dirty="0" smtClean="0">
              <a:solidFill>
                <a:srgbClr val="FF0000"/>
              </a:solidFill>
            </a:rPr>
            <a:t>原则</a:t>
          </a:r>
          <a:endParaRPr lang="zh-CN" dirty="0">
            <a:solidFill>
              <a:srgbClr val="FF0000"/>
            </a:solidFill>
          </a:endParaRPr>
        </a:p>
      </dgm:t>
    </dgm:pt>
    <dgm:pt modelId="{972F48A0-B5B0-46D9-827E-4C803531A04D}" type="parTrans" cxnId="{59935CB8-5844-4CF1-9EA9-9F975001CCE8}">
      <dgm:prSet/>
      <dgm:spPr/>
      <dgm:t>
        <a:bodyPr/>
        <a:lstStyle/>
        <a:p>
          <a:endParaRPr lang="zh-CN" altLang="en-US"/>
        </a:p>
      </dgm:t>
    </dgm:pt>
    <dgm:pt modelId="{46CED8B7-EFEA-4498-B5DB-D6E03E772CD7}" type="sibTrans" cxnId="{59935CB8-5844-4CF1-9EA9-9F975001CCE8}">
      <dgm:prSet/>
      <dgm:spPr/>
      <dgm:t>
        <a:bodyPr/>
        <a:lstStyle/>
        <a:p>
          <a:endParaRPr lang="zh-CN" altLang="en-US"/>
        </a:p>
      </dgm:t>
    </dgm:pt>
    <dgm:pt modelId="{447BDF31-4D87-42DF-82C8-AD82033E2511}">
      <dgm:prSet/>
      <dgm:spPr/>
      <dgm:t>
        <a:bodyPr/>
        <a:lstStyle/>
        <a:p>
          <a:pPr rtl="0"/>
          <a:r>
            <a:rPr lang="zh-CN" b="1" dirty="0" smtClean="0"/>
            <a:t>的数据存储系统</a:t>
          </a:r>
          <a:r>
            <a:rPr lang="en-US" altLang="zh-CN" b="1" dirty="0" smtClean="0"/>
            <a:t> </a:t>
          </a:r>
          <a:endParaRPr lang="zh-CN" dirty="0"/>
        </a:p>
      </dgm:t>
    </dgm:pt>
    <dgm:pt modelId="{FC1851C2-0480-4AB2-AE1F-0DF289B04493}" type="parTrans" cxnId="{5F53530B-B198-49ED-9356-EB6AA7D191F8}">
      <dgm:prSet/>
      <dgm:spPr/>
      <dgm:t>
        <a:bodyPr/>
        <a:lstStyle/>
        <a:p>
          <a:endParaRPr lang="zh-CN" altLang="en-US"/>
        </a:p>
      </dgm:t>
    </dgm:pt>
    <dgm:pt modelId="{5D62E3A4-1D98-4550-A95B-A417F75FA4EC}" type="sibTrans" cxnId="{5F53530B-B198-49ED-9356-EB6AA7D191F8}">
      <dgm:prSet/>
      <dgm:spPr/>
      <dgm:t>
        <a:bodyPr/>
        <a:lstStyle/>
        <a:p>
          <a:endParaRPr lang="zh-CN" altLang="en-US"/>
        </a:p>
      </dgm:t>
    </dgm:pt>
    <dgm:pt modelId="{B1C5D1C8-F7E6-4928-9F24-BFD529A1B7D0}" type="pres">
      <dgm:prSet presAssocID="{A0BB10DD-B4EA-4112-906F-93F80CE04B15}" presName="Name0" presStyleCnt="0">
        <dgm:presLayoutVars>
          <dgm:dir/>
          <dgm:animLvl val="lvl"/>
          <dgm:resizeHandles val="exact"/>
        </dgm:presLayoutVars>
      </dgm:prSet>
      <dgm:spPr/>
      <dgm:t>
        <a:bodyPr/>
        <a:lstStyle/>
        <a:p>
          <a:endParaRPr lang="zh-CN" altLang="en-US"/>
        </a:p>
      </dgm:t>
    </dgm:pt>
    <dgm:pt modelId="{BBBD568B-7B2B-44DA-95C4-F8345BE4BCB6}" type="pres">
      <dgm:prSet presAssocID="{A07B0182-FE1A-4958-A801-DBE3CA9ED15C}" presName="composite" presStyleCnt="0"/>
      <dgm:spPr/>
    </dgm:pt>
    <dgm:pt modelId="{4BFD6C01-A1F0-408B-9B8A-A74ACDED1972}" type="pres">
      <dgm:prSet presAssocID="{A07B0182-FE1A-4958-A801-DBE3CA9ED15C}" presName="parTx" presStyleLbl="alignNode1" presStyleIdx="0" presStyleCnt="2">
        <dgm:presLayoutVars>
          <dgm:chMax val="0"/>
          <dgm:chPref val="0"/>
          <dgm:bulletEnabled val="1"/>
        </dgm:presLayoutVars>
      </dgm:prSet>
      <dgm:spPr/>
      <dgm:t>
        <a:bodyPr/>
        <a:lstStyle/>
        <a:p>
          <a:endParaRPr lang="zh-CN" altLang="en-US"/>
        </a:p>
      </dgm:t>
    </dgm:pt>
    <dgm:pt modelId="{A213E4FA-FC3D-4EF2-9F83-C657500428A9}" type="pres">
      <dgm:prSet presAssocID="{A07B0182-FE1A-4958-A801-DBE3CA9ED15C}" presName="desTx" presStyleLbl="alignAccFollowNode1" presStyleIdx="0" presStyleCnt="2">
        <dgm:presLayoutVars>
          <dgm:bulletEnabled val="1"/>
        </dgm:presLayoutVars>
      </dgm:prSet>
      <dgm:spPr/>
      <dgm:t>
        <a:bodyPr/>
        <a:lstStyle/>
        <a:p>
          <a:endParaRPr lang="zh-CN" altLang="en-US"/>
        </a:p>
      </dgm:t>
    </dgm:pt>
    <dgm:pt modelId="{A80A791A-E329-457E-BF2C-A88A40756F31}" type="pres">
      <dgm:prSet presAssocID="{98FF4DD6-3EBC-4149-A464-3146FF3C481A}" presName="space" presStyleCnt="0"/>
      <dgm:spPr/>
    </dgm:pt>
    <dgm:pt modelId="{750E3806-FB95-4219-AE6C-9AD002ADEC01}" type="pres">
      <dgm:prSet presAssocID="{4BBDA69A-FC63-43B6-BED4-44B97FAA1083}" presName="composite" presStyleCnt="0"/>
      <dgm:spPr/>
    </dgm:pt>
    <dgm:pt modelId="{F0FDF348-83F1-4757-B08D-06CAC00ECC30}" type="pres">
      <dgm:prSet presAssocID="{4BBDA69A-FC63-43B6-BED4-44B97FAA1083}" presName="parTx" presStyleLbl="alignNode1" presStyleIdx="1" presStyleCnt="2" custScaleX="103583">
        <dgm:presLayoutVars>
          <dgm:chMax val="0"/>
          <dgm:chPref val="0"/>
          <dgm:bulletEnabled val="1"/>
        </dgm:presLayoutVars>
      </dgm:prSet>
      <dgm:spPr/>
      <dgm:t>
        <a:bodyPr/>
        <a:lstStyle/>
        <a:p>
          <a:endParaRPr lang="zh-CN" altLang="en-US"/>
        </a:p>
      </dgm:t>
    </dgm:pt>
    <dgm:pt modelId="{CE0A4382-0943-46ED-88A3-B8390768FB4B}" type="pres">
      <dgm:prSet presAssocID="{4BBDA69A-FC63-43B6-BED4-44B97FAA1083}" presName="desTx" presStyleLbl="alignAccFollowNode1" presStyleIdx="1" presStyleCnt="2" custScaleX="103768">
        <dgm:presLayoutVars>
          <dgm:bulletEnabled val="1"/>
        </dgm:presLayoutVars>
      </dgm:prSet>
      <dgm:spPr/>
      <dgm:t>
        <a:bodyPr/>
        <a:lstStyle/>
        <a:p>
          <a:endParaRPr lang="zh-CN" altLang="en-US"/>
        </a:p>
      </dgm:t>
    </dgm:pt>
  </dgm:ptLst>
  <dgm:cxnLst>
    <dgm:cxn modelId="{B117FFF3-5FE7-4669-8605-B943C6D1F0F7}" srcId="{60975BB8-1FE7-4320-A2BF-5E280A89C0D0}" destId="{B8318B27-FDA5-456E-8E60-23F6FA6316B1}" srcOrd="1" destOrd="0" parTransId="{89F40E11-5629-4E8A-9275-8733D5D1ED8A}" sibTransId="{51165C37-9564-4D64-B0B2-5B433C7B07C3}"/>
    <dgm:cxn modelId="{2575068F-DEF1-4CC7-91CB-344F5B5FE81F}" type="presOf" srcId="{B95BD097-38DF-445B-A547-606427B315E8}" destId="{CE0A4382-0943-46ED-88A3-B8390768FB4B}" srcOrd="0" destOrd="2" presId="urn:microsoft.com/office/officeart/2005/8/layout/hList1"/>
    <dgm:cxn modelId="{CBC65ECD-B3AA-428F-9DC4-B74D4B8D330F}" srcId="{4BBDA69A-FC63-43B6-BED4-44B97FAA1083}" destId="{7C75F38A-A6A3-4FD5-A779-6485B18A2201}" srcOrd="0" destOrd="0" parTransId="{84D5BD39-D597-484A-BC96-B428321C7BCE}" sibTransId="{E4B5BF46-6EEB-43E8-A6CC-9B4CB6D85AB1}"/>
    <dgm:cxn modelId="{68ED0EAC-FBEE-4946-9732-81857042869E}" srcId="{A0BB10DD-B4EA-4112-906F-93F80CE04B15}" destId="{A07B0182-FE1A-4958-A801-DBE3CA9ED15C}" srcOrd="0" destOrd="0" parTransId="{66B07C54-F4AA-4F26-8EC6-11D9EC7439A9}" sibTransId="{98FF4DD6-3EBC-4149-A464-3146FF3C481A}"/>
    <dgm:cxn modelId="{DEC40FFB-3E7F-45CA-927F-033895B4B7EE}" srcId="{4BBDA69A-FC63-43B6-BED4-44B97FAA1083}" destId="{F9606FC4-E14C-4DB5-B227-BA396A20832D}" srcOrd="3" destOrd="0" parTransId="{E86A16C7-4A53-45A9-9072-5F7791332F02}" sibTransId="{6323643F-CF15-4500-98BD-C5BC76AAC61D}"/>
    <dgm:cxn modelId="{4B7767CD-B61F-471A-B0C5-359A199675FD}" srcId="{4BBDA69A-FC63-43B6-BED4-44B97FAA1083}" destId="{B95BD097-38DF-445B-A547-606427B315E8}" srcOrd="2" destOrd="0" parTransId="{3443626B-D551-441A-8E57-B13F6F3231B0}" sibTransId="{D07DC57B-DE0B-42C2-B3AD-8AEC7B2C345F}"/>
    <dgm:cxn modelId="{59935CB8-5844-4CF1-9EA9-9F975001CCE8}" srcId="{60975BB8-1FE7-4320-A2BF-5E280A89C0D0}" destId="{058F6D68-D837-4DF2-95F2-351F8DFB90FE}" srcOrd="2" destOrd="0" parTransId="{972F48A0-B5B0-46D9-827E-4C803531A04D}" sibTransId="{46CED8B7-EFEA-4498-B5DB-D6E03E772CD7}"/>
    <dgm:cxn modelId="{3C3356EE-06BC-4FC3-AB58-28749D10B7E9}" type="presOf" srcId="{7F9F4DB6-C1E9-4AED-925D-5DAE0EDBDC49}" destId="{CE0A4382-0943-46ED-88A3-B8390768FB4B}" srcOrd="0" destOrd="1" presId="urn:microsoft.com/office/officeart/2005/8/layout/hList1"/>
    <dgm:cxn modelId="{FF85B2C9-3559-47AF-900D-1A20D2772D2C}" type="presOf" srcId="{7C75F38A-A6A3-4FD5-A779-6485B18A2201}" destId="{CE0A4382-0943-46ED-88A3-B8390768FB4B}" srcOrd="0" destOrd="0" presId="urn:microsoft.com/office/officeart/2005/8/layout/hList1"/>
    <dgm:cxn modelId="{83FF78F0-9C33-4341-B56C-132487AC8F1B}" type="presOf" srcId="{447BDF31-4D87-42DF-82C8-AD82033E2511}" destId="{A213E4FA-FC3D-4EF2-9F83-C657500428A9}" srcOrd="0" destOrd="4" presId="urn:microsoft.com/office/officeart/2005/8/layout/hList1"/>
    <dgm:cxn modelId="{5F53530B-B198-49ED-9356-EB6AA7D191F8}" srcId="{A07B0182-FE1A-4958-A801-DBE3CA9ED15C}" destId="{447BDF31-4D87-42DF-82C8-AD82033E2511}" srcOrd="1" destOrd="0" parTransId="{FC1851C2-0480-4AB2-AE1F-0DF289B04493}" sibTransId="{5D62E3A4-1D98-4550-A95B-A417F75FA4EC}"/>
    <dgm:cxn modelId="{900094E0-505D-414F-B3AF-03F999A76A2B}" srcId="{4BBDA69A-FC63-43B6-BED4-44B97FAA1083}" destId="{7F9F4DB6-C1E9-4AED-925D-5DAE0EDBDC49}" srcOrd="1" destOrd="0" parTransId="{6BE45385-22C5-4154-9077-8E8F1B02ABE6}" sibTransId="{508607A6-C6BA-4379-B0DB-52765FCB7530}"/>
    <dgm:cxn modelId="{2BC455B8-1D92-4881-923B-5A804F5B56F0}" type="presOf" srcId="{058F6D68-D837-4DF2-95F2-351F8DFB90FE}" destId="{A213E4FA-FC3D-4EF2-9F83-C657500428A9}" srcOrd="0" destOrd="3" presId="urn:microsoft.com/office/officeart/2005/8/layout/hList1"/>
    <dgm:cxn modelId="{4FDF5616-BCB3-45B2-8F90-16B007114452}" type="presOf" srcId="{4BBDA69A-FC63-43B6-BED4-44B97FAA1083}" destId="{F0FDF348-83F1-4757-B08D-06CAC00ECC30}" srcOrd="0" destOrd="0" presId="urn:microsoft.com/office/officeart/2005/8/layout/hList1"/>
    <dgm:cxn modelId="{B82CD9A4-5ED2-4322-AF5B-5907725BF356}" type="presOf" srcId="{60975BB8-1FE7-4320-A2BF-5E280A89C0D0}" destId="{A213E4FA-FC3D-4EF2-9F83-C657500428A9}" srcOrd="0" destOrd="0" presId="urn:microsoft.com/office/officeart/2005/8/layout/hList1"/>
    <dgm:cxn modelId="{D7469DC0-A310-4D4C-852F-322D95D893BE}" type="presOf" srcId="{B8318B27-FDA5-456E-8E60-23F6FA6316B1}" destId="{A213E4FA-FC3D-4EF2-9F83-C657500428A9}" srcOrd="0" destOrd="2" presId="urn:microsoft.com/office/officeart/2005/8/layout/hList1"/>
    <dgm:cxn modelId="{9F5EDC4D-4DF0-4038-9E11-7F9715F84C59}" type="presOf" srcId="{F9606FC4-E14C-4DB5-B227-BA396A20832D}" destId="{CE0A4382-0943-46ED-88A3-B8390768FB4B}" srcOrd="0" destOrd="3" presId="urn:microsoft.com/office/officeart/2005/8/layout/hList1"/>
    <dgm:cxn modelId="{5C6D0F3D-1AAB-4CC3-BDDE-37D890308EAB}" type="presOf" srcId="{6907A80F-6CE4-415C-8A8B-82404D927235}" destId="{A213E4FA-FC3D-4EF2-9F83-C657500428A9}" srcOrd="0" destOrd="1" presId="urn:microsoft.com/office/officeart/2005/8/layout/hList1"/>
    <dgm:cxn modelId="{27DB2D75-EBB6-438E-8296-4B9B9069DDC6}" type="presOf" srcId="{A0BB10DD-B4EA-4112-906F-93F80CE04B15}" destId="{B1C5D1C8-F7E6-4928-9F24-BFD529A1B7D0}" srcOrd="0" destOrd="0" presId="urn:microsoft.com/office/officeart/2005/8/layout/hList1"/>
    <dgm:cxn modelId="{D0EBDCAA-F559-4C28-990F-D84504F77AF6}" type="presOf" srcId="{A07B0182-FE1A-4958-A801-DBE3CA9ED15C}" destId="{4BFD6C01-A1F0-408B-9B8A-A74ACDED1972}" srcOrd="0" destOrd="0" presId="urn:microsoft.com/office/officeart/2005/8/layout/hList1"/>
    <dgm:cxn modelId="{F603A17C-17FF-4E02-BD99-8FCC97858972}" srcId="{A0BB10DD-B4EA-4112-906F-93F80CE04B15}" destId="{4BBDA69A-FC63-43B6-BED4-44B97FAA1083}" srcOrd="1" destOrd="0" parTransId="{DA132CC8-B875-4E50-87B2-AD534690C926}" sibTransId="{08048E23-DD1D-47C4-9398-E760A017262F}"/>
    <dgm:cxn modelId="{C49E7B94-0E2B-4651-B81A-5DD165C764D1}" srcId="{A07B0182-FE1A-4958-A801-DBE3CA9ED15C}" destId="{60975BB8-1FE7-4320-A2BF-5E280A89C0D0}" srcOrd="0" destOrd="0" parTransId="{97E2C07D-7D76-4CCF-BE0D-B01CFAB1599B}" sibTransId="{2310D68B-3276-428F-9465-29880B1A9486}"/>
    <dgm:cxn modelId="{D3FB9A82-D0F0-4662-AE13-14F8647D6CFE}" srcId="{60975BB8-1FE7-4320-A2BF-5E280A89C0D0}" destId="{6907A80F-6CE4-415C-8A8B-82404D927235}" srcOrd="0" destOrd="0" parTransId="{7896D3E0-04EC-45EB-B3EF-FCC6ED771C4A}" sibTransId="{CE640C46-BF14-4151-AD19-10099AA86885}"/>
    <dgm:cxn modelId="{73A38608-4EE5-47DC-969B-C586CAF93755}" type="presParOf" srcId="{B1C5D1C8-F7E6-4928-9F24-BFD529A1B7D0}" destId="{BBBD568B-7B2B-44DA-95C4-F8345BE4BCB6}" srcOrd="0" destOrd="0" presId="urn:microsoft.com/office/officeart/2005/8/layout/hList1"/>
    <dgm:cxn modelId="{6D2D871F-F622-487D-AEC4-788C7C6690C8}" type="presParOf" srcId="{BBBD568B-7B2B-44DA-95C4-F8345BE4BCB6}" destId="{4BFD6C01-A1F0-408B-9B8A-A74ACDED1972}" srcOrd="0" destOrd="0" presId="urn:microsoft.com/office/officeart/2005/8/layout/hList1"/>
    <dgm:cxn modelId="{810BF553-4214-46E7-9AF1-EBF7DF282F14}" type="presParOf" srcId="{BBBD568B-7B2B-44DA-95C4-F8345BE4BCB6}" destId="{A213E4FA-FC3D-4EF2-9F83-C657500428A9}" srcOrd="1" destOrd="0" presId="urn:microsoft.com/office/officeart/2005/8/layout/hList1"/>
    <dgm:cxn modelId="{03F098EA-AAC1-49C7-88EC-1E47663A51FD}" type="presParOf" srcId="{B1C5D1C8-F7E6-4928-9F24-BFD529A1B7D0}" destId="{A80A791A-E329-457E-BF2C-A88A40756F31}" srcOrd="1" destOrd="0" presId="urn:microsoft.com/office/officeart/2005/8/layout/hList1"/>
    <dgm:cxn modelId="{86B71DD8-2FF2-424A-8B6F-95D76F40F2D9}" type="presParOf" srcId="{B1C5D1C8-F7E6-4928-9F24-BFD529A1B7D0}" destId="{750E3806-FB95-4219-AE6C-9AD002ADEC01}" srcOrd="2" destOrd="0" presId="urn:microsoft.com/office/officeart/2005/8/layout/hList1"/>
    <dgm:cxn modelId="{47D2A587-49C5-4891-8473-83B3DC2E3ED4}" type="presParOf" srcId="{750E3806-FB95-4219-AE6C-9AD002ADEC01}" destId="{F0FDF348-83F1-4757-B08D-06CAC00ECC30}" srcOrd="0" destOrd="0" presId="urn:microsoft.com/office/officeart/2005/8/layout/hList1"/>
    <dgm:cxn modelId="{5B523C2C-400C-4454-8D76-EF7EE7FE673A}" type="presParOf" srcId="{750E3806-FB95-4219-AE6C-9AD002ADEC01}" destId="{CE0A4382-0943-46ED-88A3-B8390768FB4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0EC7559E-F54F-4FB1-90C5-A61DFA64DB53}"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C7DDB32-F3FE-44B7-9D7A-AD5B69FB2631}">
      <dgm:prSet/>
      <dgm:spPr/>
      <dgm:t>
        <a:bodyPr/>
        <a:lstStyle/>
        <a:p>
          <a:pPr rtl="0"/>
          <a:r>
            <a:rPr lang="zh-CN" b="1" smtClean="0"/>
            <a:t>含义</a:t>
          </a:r>
          <a:endParaRPr lang="zh-CN"/>
        </a:p>
      </dgm:t>
    </dgm:pt>
    <dgm:pt modelId="{82D9BD5B-9827-46FA-B30D-A5830A86B24E}" type="parTrans" cxnId="{1BFD1B39-AC3D-4627-B730-623B3663FC76}">
      <dgm:prSet/>
      <dgm:spPr/>
      <dgm:t>
        <a:bodyPr/>
        <a:lstStyle/>
        <a:p>
          <a:endParaRPr lang="zh-CN" altLang="en-US"/>
        </a:p>
      </dgm:t>
    </dgm:pt>
    <dgm:pt modelId="{D999FC81-728F-4453-8CF5-2AD1206DA9A1}" type="sibTrans" cxnId="{1BFD1B39-AC3D-4627-B730-623B3663FC76}">
      <dgm:prSet/>
      <dgm:spPr/>
      <dgm:t>
        <a:bodyPr/>
        <a:lstStyle/>
        <a:p>
          <a:endParaRPr lang="zh-CN" altLang="en-US"/>
        </a:p>
      </dgm:t>
    </dgm:pt>
    <dgm:pt modelId="{80894D7F-BDA9-428E-B2A0-73A334112421}">
      <dgm:prSet/>
      <dgm:spPr/>
      <dgm:t>
        <a:bodyPr/>
        <a:lstStyle/>
        <a:p>
          <a:pPr rtl="0"/>
          <a:r>
            <a:rPr lang="zh-CN" b="1" dirty="0" smtClean="0"/>
            <a:t>是在云计算环境中部署和虚拟化的关系数据库，进而使传统关系数据库具备</a:t>
          </a:r>
          <a:r>
            <a:rPr lang="zh-CN" b="1" dirty="0" smtClean="0">
              <a:solidFill>
                <a:srgbClr val="FF0000"/>
              </a:solidFill>
            </a:rPr>
            <a:t>云计算的弹性计算、虚拟化、按需</a:t>
          </a:r>
          <a:r>
            <a:rPr lang="zh-CN" b="1" dirty="0" smtClean="0"/>
            <a:t>服务和高经济性等特征。</a:t>
          </a:r>
          <a:endParaRPr lang="zh-CN" dirty="0"/>
        </a:p>
      </dgm:t>
    </dgm:pt>
    <dgm:pt modelId="{0744ADAA-7686-4AF2-8140-AE7126EFFA96}" type="parTrans" cxnId="{1886F36B-7AF8-42DB-9E13-A59555990347}">
      <dgm:prSet/>
      <dgm:spPr/>
      <dgm:t>
        <a:bodyPr/>
        <a:lstStyle/>
        <a:p>
          <a:endParaRPr lang="zh-CN" altLang="en-US"/>
        </a:p>
      </dgm:t>
    </dgm:pt>
    <dgm:pt modelId="{05E78436-539F-42F9-84FA-072389F23623}" type="sibTrans" cxnId="{1886F36B-7AF8-42DB-9E13-A59555990347}">
      <dgm:prSet/>
      <dgm:spPr/>
      <dgm:t>
        <a:bodyPr/>
        <a:lstStyle/>
        <a:p>
          <a:endParaRPr lang="zh-CN" altLang="en-US"/>
        </a:p>
      </dgm:t>
    </dgm:pt>
    <dgm:pt modelId="{BBB1AA1D-98D3-44B7-B505-B5450CA55FF2}">
      <dgm:prSet/>
      <dgm:spPr/>
      <dgm:t>
        <a:bodyPr/>
        <a:lstStyle/>
        <a:p>
          <a:pPr rtl="0"/>
          <a:r>
            <a:rPr lang="zh-CN" b="1" smtClean="0"/>
            <a:t>关键技术</a:t>
          </a:r>
          <a:endParaRPr lang="zh-CN"/>
        </a:p>
      </dgm:t>
    </dgm:pt>
    <dgm:pt modelId="{C256DB6B-A461-43EC-8C16-8C6371124EE9}" type="parTrans" cxnId="{470EA251-0C8B-4ED4-97ED-F7A09A4A850B}">
      <dgm:prSet/>
      <dgm:spPr/>
      <dgm:t>
        <a:bodyPr/>
        <a:lstStyle/>
        <a:p>
          <a:endParaRPr lang="zh-CN" altLang="en-US"/>
        </a:p>
      </dgm:t>
    </dgm:pt>
    <dgm:pt modelId="{09FA2FC0-3D38-4387-9437-147C2C36896B}" type="sibTrans" cxnId="{470EA251-0C8B-4ED4-97ED-F7A09A4A850B}">
      <dgm:prSet/>
      <dgm:spPr/>
      <dgm:t>
        <a:bodyPr/>
        <a:lstStyle/>
        <a:p>
          <a:endParaRPr lang="zh-CN" altLang="en-US"/>
        </a:p>
      </dgm:t>
    </dgm:pt>
    <dgm:pt modelId="{50EBEC92-3C80-4998-BFC7-869249FED6A1}">
      <dgm:prSet/>
      <dgm:spPr/>
      <dgm:t>
        <a:bodyPr/>
        <a:lstStyle/>
        <a:p>
          <a:pPr rtl="0"/>
          <a:r>
            <a:rPr lang="zh-CN" b="1" dirty="0" smtClean="0"/>
            <a:t>事务处理</a:t>
          </a:r>
          <a:endParaRPr lang="zh-CN" dirty="0"/>
        </a:p>
      </dgm:t>
    </dgm:pt>
    <dgm:pt modelId="{74BAE852-B16C-46A1-AB80-56058F35AD5E}" type="parTrans" cxnId="{3B498881-32F9-4B4A-98DB-FD376705FB3B}">
      <dgm:prSet/>
      <dgm:spPr/>
      <dgm:t>
        <a:bodyPr/>
        <a:lstStyle/>
        <a:p>
          <a:endParaRPr lang="zh-CN" altLang="en-US"/>
        </a:p>
      </dgm:t>
    </dgm:pt>
    <dgm:pt modelId="{FCA49516-5468-4419-AA9C-0ED19758793B}" type="sibTrans" cxnId="{3B498881-32F9-4B4A-98DB-FD376705FB3B}">
      <dgm:prSet/>
      <dgm:spPr/>
      <dgm:t>
        <a:bodyPr/>
        <a:lstStyle/>
        <a:p>
          <a:endParaRPr lang="zh-CN" altLang="en-US"/>
        </a:p>
      </dgm:t>
    </dgm:pt>
    <dgm:pt modelId="{115C9993-26DB-492A-9C0E-E419EDD4F683}">
      <dgm:prSet/>
      <dgm:spPr/>
      <dgm:t>
        <a:bodyPr/>
        <a:lstStyle/>
        <a:p>
          <a:pPr rtl="0"/>
          <a:r>
            <a:rPr lang="zh-CN" b="1" dirty="0" smtClean="0"/>
            <a:t>弹性计算</a:t>
          </a:r>
          <a:endParaRPr lang="zh-CN" dirty="0"/>
        </a:p>
      </dgm:t>
    </dgm:pt>
    <dgm:pt modelId="{6BC63823-E25B-44E6-901E-9D01DBF02C68}" type="parTrans" cxnId="{58A0BB3C-045C-49CF-8733-D2D088B76FA4}">
      <dgm:prSet/>
      <dgm:spPr/>
      <dgm:t>
        <a:bodyPr/>
        <a:lstStyle/>
        <a:p>
          <a:endParaRPr lang="zh-CN" altLang="en-US"/>
        </a:p>
      </dgm:t>
    </dgm:pt>
    <dgm:pt modelId="{2470A237-D8D0-4164-89F6-716AE803732D}" type="sibTrans" cxnId="{58A0BB3C-045C-49CF-8733-D2D088B76FA4}">
      <dgm:prSet/>
      <dgm:spPr/>
      <dgm:t>
        <a:bodyPr/>
        <a:lstStyle/>
        <a:p>
          <a:endParaRPr lang="zh-CN" altLang="en-US"/>
        </a:p>
      </dgm:t>
    </dgm:pt>
    <dgm:pt modelId="{160C7C65-3BEA-4D9D-B2FE-1DA53B047796}">
      <dgm:prSet/>
      <dgm:spPr/>
      <dgm:t>
        <a:bodyPr/>
        <a:lstStyle/>
        <a:p>
          <a:pPr rtl="0"/>
          <a:r>
            <a:rPr lang="zh-CN" b="1" dirty="0" smtClean="0"/>
            <a:t>负载均衡</a:t>
          </a:r>
          <a:endParaRPr lang="zh-CN" dirty="0"/>
        </a:p>
      </dgm:t>
    </dgm:pt>
    <dgm:pt modelId="{BA37FA12-A97E-432C-96B5-B326372763E1}" type="parTrans" cxnId="{1A39F6B5-11C7-47C2-A2A3-59E39FF22A9B}">
      <dgm:prSet/>
      <dgm:spPr/>
      <dgm:t>
        <a:bodyPr/>
        <a:lstStyle/>
        <a:p>
          <a:endParaRPr lang="zh-CN" altLang="en-US"/>
        </a:p>
      </dgm:t>
    </dgm:pt>
    <dgm:pt modelId="{2359EDDB-1AD6-4D76-9522-51308CFF2FC1}" type="sibTrans" cxnId="{1A39F6B5-11C7-47C2-A2A3-59E39FF22A9B}">
      <dgm:prSet/>
      <dgm:spPr/>
      <dgm:t>
        <a:bodyPr/>
        <a:lstStyle/>
        <a:p>
          <a:endParaRPr lang="zh-CN" altLang="en-US"/>
        </a:p>
      </dgm:t>
    </dgm:pt>
    <dgm:pt modelId="{E75758DF-BB80-41BE-B41D-D17D30F8175E}">
      <dgm:prSet/>
      <dgm:spPr/>
      <dgm:t>
        <a:bodyPr/>
        <a:lstStyle/>
        <a:p>
          <a:pPr rtl="0"/>
          <a:r>
            <a:rPr lang="zh-CN" b="1" smtClean="0"/>
            <a:t>主要目的</a:t>
          </a:r>
          <a:endParaRPr lang="zh-CN"/>
        </a:p>
      </dgm:t>
    </dgm:pt>
    <dgm:pt modelId="{6C979BAC-5EC3-442D-87E0-197F4380635E}" type="parTrans" cxnId="{4DE7E9CE-50F8-4459-BC9B-BD58000605B7}">
      <dgm:prSet/>
      <dgm:spPr/>
      <dgm:t>
        <a:bodyPr/>
        <a:lstStyle/>
        <a:p>
          <a:endParaRPr lang="zh-CN" altLang="en-US"/>
        </a:p>
      </dgm:t>
    </dgm:pt>
    <dgm:pt modelId="{C3C44A5A-A932-4428-8249-6BBC7F253B1A}" type="sibTrans" cxnId="{4DE7E9CE-50F8-4459-BC9B-BD58000605B7}">
      <dgm:prSet/>
      <dgm:spPr/>
      <dgm:t>
        <a:bodyPr/>
        <a:lstStyle/>
        <a:p>
          <a:endParaRPr lang="zh-CN" altLang="en-US"/>
        </a:p>
      </dgm:t>
    </dgm:pt>
    <dgm:pt modelId="{A4638EC4-DECA-4A91-B403-ABCABBCB176C}">
      <dgm:prSet/>
      <dgm:spPr/>
      <dgm:t>
        <a:bodyPr/>
        <a:lstStyle/>
        <a:p>
          <a:pPr rtl="0"/>
          <a:r>
            <a:rPr lang="zh-CN" b="1" dirty="0" smtClean="0"/>
            <a:t>数据库即服务（</a:t>
          </a:r>
          <a:r>
            <a:rPr lang="en-US" b="1" dirty="0" smtClean="0"/>
            <a:t>Database as a Service</a:t>
          </a:r>
          <a:r>
            <a:rPr lang="zh-CN" b="1" dirty="0" smtClean="0"/>
            <a:t>）</a:t>
          </a:r>
          <a:endParaRPr lang="zh-CN" dirty="0"/>
        </a:p>
      </dgm:t>
    </dgm:pt>
    <dgm:pt modelId="{4A87C9B5-8EF2-4106-A31F-078029BA9911}" type="parTrans" cxnId="{7B421083-BD64-41A1-A2FA-03CBB25CB505}">
      <dgm:prSet/>
      <dgm:spPr/>
      <dgm:t>
        <a:bodyPr/>
        <a:lstStyle/>
        <a:p>
          <a:endParaRPr lang="zh-CN" altLang="en-US"/>
        </a:p>
      </dgm:t>
    </dgm:pt>
    <dgm:pt modelId="{4A3E44A6-1A71-4D60-A2AE-A48D61DE14BE}" type="sibTrans" cxnId="{7B421083-BD64-41A1-A2FA-03CBB25CB505}">
      <dgm:prSet/>
      <dgm:spPr/>
      <dgm:t>
        <a:bodyPr/>
        <a:lstStyle/>
        <a:p>
          <a:endParaRPr lang="zh-CN" altLang="en-US"/>
        </a:p>
      </dgm:t>
    </dgm:pt>
    <dgm:pt modelId="{C425A15F-A5D5-4628-993D-AC096C46CA9C}">
      <dgm:prSet/>
      <dgm:spPr/>
      <dgm:t>
        <a:bodyPr/>
        <a:lstStyle/>
        <a:p>
          <a:pPr rtl="0"/>
          <a:endParaRPr lang="zh-CN" dirty="0"/>
        </a:p>
      </dgm:t>
    </dgm:pt>
    <dgm:pt modelId="{9DB62173-5265-484E-94EA-7F7F957E8E80}" type="parTrans" cxnId="{17E70789-C427-4EB3-9457-24642539D10E}">
      <dgm:prSet/>
      <dgm:spPr/>
      <dgm:t>
        <a:bodyPr/>
        <a:lstStyle/>
        <a:p>
          <a:endParaRPr lang="zh-CN" altLang="en-US"/>
        </a:p>
      </dgm:t>
    </dgm:pt>
    <dgm:pt modelId="{BACD1876-A2C5-4CF9-B2D6-05D838A89501}" type="sibTrans" cxnId="{17E70789-C427-4EB3-9457-24642539D10E}">
      <dgm:prSet/>
      <dgm:spPr/>
      <dgm:t>
        <a:bodyPr/>
        <a:lstStyle/>
        <a:p>
          <a:endParaRPr lang="zh-CN" altLang="en-US"/>
        </a:p>
      </dgm:t>
    </dgm:pt>
    <dgm:pt modelId="{2DF35CF5-8C69-45B9-A2D3-9630C1D12D19}">
      <dgm:prSet/>
      <dgm:spPr/>
      <dgm:t>
        <a:bodyPr/>
        <a:lstStyle/>
        <a:p>
          <a:pPr rtl="0"/>
          <a:endParaRPr lang="zh-CN" dirty="0"/>
        </a:p>
      </dgm:t>
    </dgm:pt>
    <dgm:pt modelId="{3C9E3FC9-140E-4C07-AA15-71FCB0ED62AB}" type="parTrans" cxnId="{5A41BE9B-82C3-4C7F-BD09-3234755D411C}">
      <dgm:prSet/>
      <dgm:spPr/>
      <dgm:t>
        <a:bodyPr/>
        <a:lstStyle/>
        <a:p>
          <a:endParaRPr lang="zh-CN" altLang="en-US"/>
        </a:p>
      </dgm:t>
    </dgm:pt>
    <dgm:pt modelId="{23C0DA51-1E4B-4147-B688-59574B6EFC0D}" type="sibTrans" cxnId="{5A41BE9B-82C3-4C7F-BD09-3234755D411C}">
      <dgm:prSet/>
      <dgm:spPr/>
      <dgm:t>
        <a:bodyPr/>
        <a:lstStyle/>
        <a:p>
          <a:endParaRPr lang="zh-CN" altLang="en-US"/>
        </a:p>
      </dgm:t>
    </dgm:pt>
    <dgm:pt modelId="{8DF50B2D-81C7-4BBA-80BE-7707A8495D92}" type="pres">
      <dgm:prSet presAssocID="{0EC7559E-F54F-4FB1-90C5-A61DFA64DB53}" presName="Name0" presStyleCnt="0">
        <dgm:presLayoutVars>
          <dgm:dir/>
          <dgm:animLvl val="lvl"/>
          <dgm:resizeHandles val="exact"/>
        </dgm:presLayoutVars>
      </dgm:prSet>
      <dgm:spPr/>
      <dgm:t>
        <a:bodyPr/>
        <a:lstStyle/>
        <a:p>
          <a:endParaRPr lang="zh-CN" altLang="en-US"/>
        </a:p>
      </dgm:t>
    </dgm:pt>
    <dgm:pt modelId="{3A5530D2-AD87-4196-9225-09D2C95AD4B8}" type="pres">
      <dgm:prSet presAssocID="{6C7DDB32-F3FE-44B7-9D7A-AD5B69FB2631}" presName="composite" presStyleCnt="0"/>
      <dgm:spPr/>
    </dgm:pt>
    <dgm:pt modelId="{94DAD5B4-097C-4DF1-96A8-1C659411B628}" type="pres">
      <dgm:prSet presAssocID="{6C7DDB32-F3FE-44B7-9D7A-AD5B69FB2631}" presName="parTx" presStyleLbl="alignNode1" presStyleIdx="0" presStyleCnt="3">
        <dgm:presLayoutVars>
          <dgm:chMax val="0"/>
          <dgm:chPref val="0"/>
          <dgm:bulletEnabled val="1"/>
        </dgm:presLayoutVars>
      </dgm:prSet>
      <dgm:spPr/>
      <dgm:t>
        <a:bodyPr/>
        <a:lstStyle/>
        <a:p>
          <a:endParaRPr lang="zh-CN" altLang="en-US"/>
        </a:p>
      </dgm:t>
    </dgm:pt>
    <dgm:pt modelId="{9FBD445B-BC3E-4EFE-8874-62E2CF3EF7A1}" type="pres">
      <dgm:prSet presAssocID="{6C7DDB32-F3FE-44B7-9D7A-AD5B69FB2631}" presName="desTx" presStyleLbl="alignAccFollowNode1" presStyleIdx="0" presStyleCnt="3">
        <dgm:presLayoutVars>
          <dgm:bulletEnabled val="1"/>
        </dgm:presLayoutVars>
      </dgm:prSet>
      <dgm:spPr/>
      <dgm:t>
        <a:bodyPr/>
        <a:lstStyle/>
        <a:p>
          <a:endParaRPr lang="zh-CN" altLang="en-US"/>
        </a:p>
      </dgm:t>
    </dgm:pt>
    <dgm:pt modelId="{EEE07F33-466A-4900-8A8D-184008D3254B}" type="pres">
      <dgm:prSet presAssocID="{D999FC81-728F-4453-8CF5-2AD1206DA9A1}" presName="space" presStyleCnt="0"/>
      <dgm:spPr/>
    </dgm:pt>
    <dgm:pt modelId="{CA422007-9873-473A-A2D8-9FAA86EB6DD9}" type="pres">
      <dgm:prSet presAssocID="{BBB1AA1D-98D3-44B7-B505-B5450CA55FF2}" presName="composite" presStyleCnt="0"/>
      <dgm:spPr/>
    </dgm:pt>
    <dgm:pt modelId="{F437DBB9-BC95-404E-B4DC-C70E341FA3C8}" type="pres">
      <dgm:prSet presAssocID="{BBB1AA1D-98D3-44B7-B505-B5450CA55FF2}" presName="parTx" presStyleLbl="alignNode1" presStyleIdx="1" presStyleCnt="3">
        <dgm:presLayoutVars>
          <dgm:chMax val="0"/>
          <dgm:chPref val="0"/>
          <dgm:bulletEnabled val="1"/>
        </dgm:presLayoutVars>
      </dgm:prSet>
      <dgm:spPr/>
      <dgm:t>
        <a:bodyPr/>
        <a:lstStyle/>
        <a:p>
          <a:endParaRPr lang="zh-CN" altLang="en-US"/>
        </a:p>
      </dgm:t>
    </dgm:pt>
    <dgm:pt modelId="{61808B34-B719-4199-AF46-136E7C894A60}" type="pres">
      <dgm:prSet presAssocID="{BBB1AA1D-98D3-44B7-B505-B5450CA55FF2}" presName="desTx" presStyleLbl="alignAccFollowNode1" presStyleIdx="1" presStyleCnt="3">
        <dgm:presLayoutVars>
          <dgm:bulletEnabled val="1"/>
        </dgm:presLayoutVars>
      </dgm:prSet>
      <dgm:spPr/>
      <dgm:t>
        <a:bodyPr/>
        <a:lstStyle/>
        <a:p>
          <a:endParaRPr lang="zh-CN" altLang="en-US"/>
        </a:p>
      </dgm:t>
    </dgm:pt>
    <dgm:pt modelId="{AB1934B2-4034-48D4-A0AF-9847F707EEAC}" type="pres">
      <dgm:prSet presAssocID="{09FA2FC0-3D38-4387-9437-147C2C36896B}" presName="space" presStyleCnt="0"/>
      <dgm:spPr/>
    </dgm:pt>
    <dgm:pt modelId="{409EF6B5-FFCA-495F-B442-75CC7AD98F5D}" type="pres">
      <dgm:prSet presAssocID="{E75758DF-BB80-41BE-B41D-D17D30F8175E}" presName="composite" presStyleCnt="0"/>
      <dgm:spPr/>
    </dgm:pt>
    <dgm:pt modelId="{28503886-E69C-4597-97BA-08B33C96844A}" type="pres">
      <dgm:prSet presAssocID="{E75758DF-BB80-41BE-B41D-D17D30F8175E}" presName="parTx" presStyleLbl="alignNode1" presStyleIdx="2" presStyleCnt="3">
        <dgm:presLayoutVars>
          <dgm:chMax val="0"/>
          <dgm:chPref val="0"/>
          <dgm:bulletEnabled val="1"/>
        </dgm:presLayoutVars>
      </dgm:prSet>
      <dgm:spPr/>
      <dgm:t>
        <a:bodyPr/>
        <a:lstStyle/>
        <a:p>
          <a:endParaRPr lang="zh-CN" altLang="en-US"/>
        </a:p>
      </dgm:t>
    </dgm:pt>
    <dgm:pt modelId="{4CA8EC10-7CC4-49DE-A408-5F62EDEC1D80}" type="pres">
      <dgm:prSet presAssocID="{E75758DF-BB80-41BE-B41D-D17D30F8175E}" presName="desTx" presStyleLbl="alignAccFollowNode1" presStyleIdx="2" presStyleCnt="3">
        <dgm:presLayoutVars>
          <dgm:bulletEnabled val="1"/>
        </dgm:presLayoutVars>
      </dgm:prSet>
      <dgm:spPr/>
      <dgm:t>
        <a:bodyPr/>
        <a:lstStyle/>
        <a:p>
          <a:endParaRPr lang="zh-CN" altLang="en-US"/>
        </a:p>
      </dgm:t>
    </dgm:pt>
  </dgm:ptLst>
  <dgm:cxnLst>
    <dgm:cxn modelId="{0798D1FE-2510-4B43-80F0-B563C4E98E1C}" type="presOf" srcId="{6C7DDB32-F3FE-44B7-9D7A-AD5B69FB2631}" destId="{94DAD5B4-097C-4DF1-96A8-1C659411B628}" srcOrd="0" destOrd="0" presId="urn:microsoft.com/office/officeart/2005/8/layout/hList1"/>
    <dgm:cxn modelId="{17E70789-C427-4EB3-9457-24642539D10E}" srcId="{BBB1AA1D-98D3-44B7-B505-B5450CA55FF2}" destId="{C425A15F-A5D5-4628-993D-AC096C46CA9C}" srcOrd="1" destOrd="0" parTransId="{9DB62173-5265-484E-94EA-7F7F957E8E80}" sibTransId="{BACD1876-A2C5-4CF9-B2D6-05D838A89501}"/>
    <dgm:cxn modelId="{5A41BE9B-82C3-4C7F-BD09-3234755D411C}" srcId="{BBB1AA1D-98D3-44B7-B505-B5450CA55FF2}" destId="{2DF35CF5-8C69-45B9-A2D3-9630C1D12D19}" srcOrd="3" destOrd="0" parTransId="{3C9E3FC9-140E-4C07-AA15-71FCB0ED62AB}" sibTransId="{23C0DA51-1E4B-4147-B688-59574B6EFC0D}"/>
    <dgm:cxn modelId="{F8323960-B58D-4E2F-BAE0-50F4DF5DFDA9}" type="presOf" srcId="{BBB1AA1D-98D3-44B7-B505-B5450CA55FF2}" destId="{F437DBB9-BC95-404E-B4DC-C70E341FA3C8}" srcOrd="0" destOrd="0" presId="urn:microsoft.com/office/officeart/2005/8/layout/hList1"/>
    <dgm:cxn modelId="{4DE7E9CE-50F8-4459-BC9B-BD58000605B7}" srcId="{0EC7559E-F54F-4FB1-90C5-A61DFA64DB53}" destId="{E75758DF-BB80-41BE-B41D-D17D30F8175E}" srcOrd="2" destOrd="0" parTransId="{6C979BAC-5EC3-442D-87E0-197F4380635E}" sibTransId="{C3C44A5A-A932-4428-8249-6BBC7F253B1A}"/>
    <dgm:cxn modelId="{B0C4072C-D833-48E3-A322-E66739954822}" type="presOf" srcId="{0EC7559E-F54F-4FB1-90C5-A61DFA64DB53}" destId="{8DF50B2D-81C7-4BBA-80BE-7707A8495D92}" srcOrd="0" destOrd="0" presId="urn:microsoft.com/office/officeart/2005/8/layout/hList1"/>
    <dgm:cxn modelId="{1886F36B-7AF8-42DB-9E13-A59555990347}" srcId="{6C7DDB32-F3FE-44B7-9D7A-AD5B69FB2631}" destId="{80894D7F-BDA9-428E-B2A0-73A334112421}" srcOrd="0" destOrd="0" parTransId="{0744ADAA-7686-4AF2-8140-AE7126EFFA96}" sibTransId="{05E78436-539F-42F9-84FA-072389F23623}"/>
    <dgm:cxn modelId="{58A0BB3C-045C-49CF-8733-D2D088B76FA4}" srcId="{BBB1AA1D-98D3-44B7-B505-B5450CA55FF2}" destId="{115C9993-26DB-492A-9C0E-E419EDD4F683}" srcOrd="2" destOrd="0" parTransId="{6BC63823-E25B-44E6-901E-9D01DBF02C68}" sibTransId="{2470A237-D8D0-4164-89F6-716AE803732D}"/>
    <dgm:cxn modelId="{1A39F6B5-11C7-47C2-A2A3-59E39FF22A9B}" srcId="{BBB1AA1D-98D3-44B7-B505-B5450CA55FF2}" destId="{160C7C65-3BEA-4D9D-B2FE-1DA53B047796}" srcOrd="4" destOrd="0" parTransId="{BA37FA12-A97E-432C-96B5-B326372763E1}" sibTransId="{2359EDDB-1AD6-4D76-9522-51308CFF2FC1}"/>
    <dgm:cxn modelId="{B5F95E39-2260-4770-8B1D-CAD7137C14B2}" type="presOf" srcId="{115C9993-26DB-492A-9C0E-E419EDD4F683}" destId="{61808B34-B719-4199-AF46-136E7C894A60}" srcOrd="0" destOrd="2" presId="urn:microsoft.com/office/officeart/2005/8/layout/hList1"/>
    <dgm:cxn modelId="{470EA251-0C8B-4ED4-97ED-F7A09A4A850B}" srcId="{0EC7559E-F54F-4FB1-90C5-A61DFA64DB53}" destId="{BBB1AA1D-98D3-44B7-B505-B5450CA55FF2}" srcOrd="1" destOrd="0" parTransId="{C256DB6B-A461-43EC-8C16-8C6371124EE9}" sibTransId="{09FA2FC0-3D38-4387-9437-147C2C36896B}"/>
    <dgm:cxn modelId="{044B26D7-F8B9-4425-AF45-EA3F569195A3}" type="presOf" srcId="{A4638EC4-DECA-4A91-B403-ABCABBCB176C}" destId="{4CA8EC10-7CC4-49DE-A408-5F62EDEC1D80}" srcOrd="0" destOrd="0" presId="urn:microsoft.com/office/officeart/2005/8/layout/hList1"/>
    <dgm:cxn modelId="{3B498881-32F9-4B4A-98DB-FD376705FB3B}" srcId="{BBB1AA1D-98D3-44B7-B505-B5450CA55FF2}" destId="{50EBEC92-3C80-4998-BFC7-869249FED6A1}" srcOrd="0" destOrd="0" parTransId="{74BAE852-B16C-46A1-AB80-56058F35AD5E}" sibTransId="{FCA49516-5468-4419-AA9C-0ED19758793B}"/>
    <dgm:cxn modelId="{7B421083-BD64-41A1-A2FA-03CBB25CB505}" srcId="{E75758DF-BB80-41BE-B41D-D17D30F8175E}" destId="{A4638EC4-DECA-4A91-B403-ABCABBCB176C}" srcOrd="0" destOrd="0" parTransId="{4A87C9B5-8EF2-4106-A31F-078029BA9911}" sibTransId="{4A3E44A6-1A71-4D60-A2AE-A48D61DE14BE}"/>
    <dgm:cxn modelId="{1BFD1B39-AC3D-4627-B730-623B3663FC76}" srcId="{0EC7559E-F54F-4FB1-90C5-A61DFA64DB53}" destId="{6C7DDB32-F3FE-44B7-9D7A-AD5B69FB2631}" srcOrd="0" destOrd="0" parTransId="{82D9BD5B-9827-46FA-B30D-A5830A86B24E}" sibTransId="{D999FC81-728F-4453-8CF5-2AD1206DA9A1}"/>
    <dgm:cxn modelId="{59AFB792-FEE4-447E-98CD-51338C953460}" type="presOf" srcId="{50EBEC92-3C80-4998-BFC7-869249FED6A1}" destId="{61808B34-B719-4199-AF46-136E7C894A60}" srcOrd="0" destOrd="0" presId="urn:microsoft.com/office/officeart/2005/8/layout/hList1"/>
    <dgm:cxn modelId="{DFF7F59A-0C0F-46A1-87A8-782298F3D207}" type="presOf" srcId="{2DF35CF5-8C69-45B9-A2D3-9630C1D12D19}" destId="{61808B34-B719-4199-AF46-136E7C894A60}" srcOrd="0" destOrd="3" presId="urn:microsoft.com/office/officeart/2005/8/layout/hList1"/>
    <dgm:cxn modelId="{C2443ADF-CE88-49D0-B659-617786BA604F}" type="presOf" srcId="{C425A15F-A5D5-4628-993D-AC096C46CA9C}" destId="{61808B34-B719-4199-AF46-136E7C894A60}" srcOrd="0" destOrd="1" presId="urn:microsoft.com/office/officeart/2005/8/layout/hList1"/>
    <dgm:cxn modelId="{0B58D59E-6A78-457D-B926-943744236B93}" type="presOf" srcId="{80894D7F-BDA9-428E-B2A0-73A334112421}" destId="{9FBD445B-BC3E-4EFE-8874-62E2CF3EF7A1}" srcOrd="0" destOrd="0" presId="urn:microsoft.com/office/officeart/2005/8/layout/hList1"/>
    <dgm:cxn modelId="{88D6731C-5AB5-4201-ADA0-28BC808C9E54}" type="presOf" srcId="{160C7C65-3BEA-4D9D-B2FE-1DA53B047796}" destId="{61808B34-B719-4199-AF46-136E7C894A60}" srcOrd="0" destOrd="4" presId="urn:microsoft.com/office/officeart/2005/8/layout/hList1"/>
    <dgm:cxn modelId="{7A7590EA-6BB4-4364-BAA1-91B8DED09B98}" type="presOf" srcId="{E75758DF-BB80-41BE-B41D-D17D30F8175E}" destId="{28503886-E69C-4597-97BA-08B33C96844A}" srcOrd="0" destOrd="0" presId="urn:microsoft.com/office/officeart/2005/8/layout/hList1"/>
    <dgm:cxn modelId="{807234BF-244E-4890-8314-F639D2AEEBF3}" type="presParOf" srcId="{8DF50B2D-81C7-4BBA-80BE-7707A8495D92}" destId="{3A5530D2-AD87-4196-9225-09D2C95AD4B8}" srcOrd="0" destOrd="0" presId="urn:microsoft.com/office/officeart/2005/8/layout/hList1"/>
    <dgm:cxn modelId="{0317CFB9-60AD-470C-95A2-FDD38A5E1988}" type="presParOf" srcId="{3A5530D2-AD87-4196-9225-09D2C95AD4B8}" destId="{94DAD5B4-097C-4DF1-96A8-1C659411B628}" srcOrd="0" destOrd="0" presId="urn:microsoft.com/office/officeart/2005/8/layout/hList1"/>
    <dgm:cxn modelId="{EC361C94-E58A-4843-A239-946CA1907FDE}" type="presParOf" srcId="{3A5530D2-AD87-4196-9225-09D2C95AD4B8}" destId="{9FBD445B-BC3E-4EFE-8874-62E2CF3EF7A1}" srcOrd="1" destOrd="0" presId="urn:microsoft.com/office/officeart/2005/8/layout/hList1"/>
    <dgm:cxn modelId="{EC67ED84-E3E7-481B-BFD5-B952CA421654}" type="presParOf" srcId="{8DF50B2D-81C7-4BBA-80BE-7707A8495D92}" destId="{EEE07F33-466A-4900-8A8D-184008D3254B}" srcOrd="1" destOrd="0" presId="urn:microsoft.com/office/officeart/2005/8/layout/hList1"/>
    <dgm:cxn modelId="{101E2835-43A7-43CE-9FF6-23BE00D9A9B6}" type="presParOf" srcId="{8DF50B2D-81C7-4BBA-80BE-7707A8495D92}" destId="{CA422007-9873-473A-A2D8-9FAA86EB6DD9}" srcOrd="2" destOrd="0" presId="urn:microsoft.com/office/officeart/2005/8/layout/hList1"/>
    <dgm:cxn modelId="{36E8BF1B-120B-4046-AC71-271701EFAB8A}" type="presParOf" srcId="{CA422007-9873-473A-A2D8-9FAA86EB6DD9}" destId="{F437DBB9-BC95-404E-B4DC-C70E341FA3C8}" srcOrd="0" destOrd="0" presId="urn:microsoft.com/office/officeart/2005/8/layout/hList1"/>
    <dgm:cxn modelId="{AE2EAA19-DAEC-49D1-973F-CF62F7294D50}" type="presParOf" srcId="{CA422007-9873-473A-A2D8-9FAA86EB6DD9}" destId="{61808B34-B719-4199-AF46-136E7C894A60}" srcOrd="1" destOrd="0" presId="urn:microsoft.com/office/officeart/2005/8/layout/hList1"/>
    <dgm:cxn modelId="{D578EEC5-7412-4B45-9690-9B209930E0A9}" type="presParOf" srcId="{8DF50B2D-81C7-4BBA-80BE-7707A8495D92}" destId="{AB1934B2-4034-48D4-A0AF-9847F707EEAC}" srcOrd="3" destOrd="0" presId="urn:microsoft.com/office/officeart/2005/8/layout/hList1"/>
    <dgm:cxn modelId="{7B540829-2A4A-4033-AB05-2BA7BC6690BF}" type="presParOf" srcId="{8DF50B2D-81C7-4BBA-80BE-7707A8495D92}" destId="{409EF6B5-FFCA-495F-B442-75CC7AD98F5D}" srcOrd="4" destOrd="0" presId="urn:microsoft.com/office/officeart/2005/8/layout/hList1"/>
    <dgm:cxn modelId="{0F55249C-06D3-429B-848E-08264B7AA8DE}" type="presParOf" srcId="{409EF6B5-FFCA-495F-B442-75CC7AD98F5D}" destId="{28503886-E69C-4597-97BA-08B33C96844A}" srcOrd="0" destOrd="0" presId="urn:microsoft.com/office/officeart/2005/8/layout/hList1"/>
    <dgm:cxn modelId="{819CA6CF-2376-498D-8A00-AB5E361E935D}" type="presParOf" srcId="{409EF6B5-FFCA-495F-B442-75CC7AD98F5D}" destId="{4CA8EC10-7CC4-49DE-A408-5F62EDEC1D8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C701BF4F-F1E6-4819-AC61-D0759A0B292E}"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0164EDBB-E6C4-4CF2-B2E9-E0B0FEB05DBF}">
      <dgm:prSet/>
      <dgm:spPr/>
      <dgm:t>
        <a:bodyPr/>
        <a:lstStyle/>
        <a:p>
          <a:pPr rtl="0"/>
          <a:r>
            <a:rPr lang="zh-CN" smtClean="0"/>
            <a:t>基本思想</a:t>
          </a:r>
          <a:endParaRPr lang="zh-CN"/>
        </a:p>
      </dgm:t>
    </dgm:pt>
    <dgm:pt modelId="{6A93822D-F6ED-4448-A973-F88BEE6808C6}" type="parTrans" cxnId="{16B366E6-9A63-42A1-BFAA-5CAFD9B640B7}">
      <dgm:prSet/>
      <dgm:spPr/>
      <dgm:t>
        <a:bodyPr/>
        <a:lstStyle/>
        <a:p>
          <a:endParaRPr lang="zh-CN" altLang="en-US"/>
        </a:p>
      </dgm:t>
    </dgm:pt>
    <dgm:pt modelId="{AA2D40E9-37AA-4E19-92D7-162A3CF8E56F}" type="sibTrans" cxnId="{16B366E6-9A63-42A1-BFAA-5CAFD9B640B7}">
      <dgm:prSet/>
      <dgm:spPr/>
      <dgm:t>
        <a:bodyPr/>
        <a:lstStyle/>
        <a:p>
          <a:endParaRPr lang="zh-CN" altLang="en-US"/>
        </a:p>
      </dgm:t>
    </dgm:pt>
    <dgm:pt modelId="{BB4C526E-4411-4570-8E75-1CBB263C7AE3}">
      <dgm:prSet/>
      <dgm:spPr/>
      <dgm:t>
        <a:bodyPr/>
        <a:lstStyle/>
        <a:p>
          <a:pPr rtl="0"/>
          <a:r>
            <a:rPr lang="zh-CN" smtClean="0"/>
            <a:t>控制流和数据流的分离</a:t>
          </a:r>
          <a:endParaRPr lang="zh-CN"/>
        </a:p>
      </dgm:t>
    </dgm:pt>
    <dgm:pt modelId="{F4D28A30-543A-47FE-84B5-66DE4DAE44BA}" type="parTrans" cxnId="{258D6F2C-5C0C-4483-B3C0-92C5BEEE424D}">
      <dgm:prSet/>
      <dgm:spPr/>
      <dgm:t>
        <a:bodyPr/>
        <a:lstStyle/>
        <a:p>
          <a:endParaRPr lang="zh-CN" altLang="en-US"/>
        </a:p>
      </dgm:t>
    </dgm:pt>
    <dgm:pt modelId="{B7E7A3C4-2F0A-4D04-9AE7-0C8A8AA9DF87}" type="sibTrans" cxnId="{258D6F2C-5C0C-4483-B3C0-92C5BEEE424D}">
      <dgm:prSet/>
      <dgm:spPr/>
      <dgm:t>
        <a:bodyPr/>
        <a:lstStyle/>
        <a:p>
          <a:endParaRPr lang="zh-CN" altLang="en-US"/>
        </a:p>
      </dgm:t>
    </dgm:pt>
    <dgm:pt modelId="{CBFD3530-12ED-48D3-B4D4-B4EFE9FD001E}">
      <dgm:prSet/>
      <dgm:spPr/>
      <dgm:t>
        <a:bodyPr/>
        <a:lstStyle/>
        <a:p>
          <a:pPr rtl="0"/>
          <a:r>
            <a:rPr lang="en-US" smtClean="0"/>
            <a:t>Master </a:t>
          </a:r>
          <a:r>
            <a:rPr lang="zh-CN" smtClean="0"/>
            <a:t>节点</a:t>
          </a:r>
          <a:endParaRPr lang="zh-CN"/>
        </a:p>
      </dgm:t>
    </dgm:pt>
    <dgm:pt modelId="{BD13A3EB-181B-4C69-96F1-98054483187F}" type="parTrans" cxnId="{B488AF21-CE71-4D38-AC18-A69F14C50C44}">
      <dgm:prSet/>
      <dgm:spPr/>
      <dgm:t>
        <a:bodyPr/>
        <a:lstStyle/>
        <a:p>
          <a:endParaRPr lang="zh-CN" altLang="en-US"/>
        </a:p>
      </dgm:t>
    </dgm:pt>
    <dgm:pt modelId="{EDFDA766-44CF-4405-B89C-B73CC05B4ACB}" type="sibTrans" cxnId="{B488AF21-CE71-4D38-AC18-A69F14C50C44}">
      <dgm:prSet/>
      <dgm:spPr/>
      <dgm:t>
        <a:bodyPr/>
        <a:lstStyle/>
        <a:p>
          <a:endParaRPr lang="zh-CN" altLang="en-US"/>
        </a:p>
      </dgm:t>
    </dgm:pt>
    <dgm:pt modelId="{7110E397-7F4D-4E41-B793-5563E4BF98A3}">
      <dgm:prSet/>
      <dgm:spPr/>
      <dgm:t>
        <a:bodyPr/>
        <a:lstStyle/>
        <a:p>
          <a:pPr rtl="0"/>
          <a:r>
            <a:rPr lang="en-US" dirty="0" smtClean="0"/>
            <a:t>1</a:t>
          </a:r>
          <a:r>
            <a:rPr lang="en-US" dirty="0" smtClean="0">
              <a:solidFill>
                <a:srgbClr val="FF0000"/>
              </a:solidFill>
            </a:rPr>
            <a:t>. </a:t>
          </a:r>
          <a:r>
            <a:rPr lang="zh-CN" dirty="0" smtClean="0">
              <a:solidFill>
                <a:srgbClr val="FF0000"/>
              </a:solidFill>
            </a:rPr>
            <a:t>查询和写入</a:t>
          </a:r>
          <a:r>
            <a:rPr lang="zh-CN" dirty="0" smtClean="0"/>
            <a:t>操作入口</a:t>
          </a:r>
          <a:endParaRPr lang="zh-CN" dirty="0"/>
        </a:p>
      </dgm:t>
    </dgm:pt>
    <dgm:pt modelId="{F682A2D3-A349-420C-A062-6CB835BEFDC4}" type="parTrans" cxnId="{7A781598-255D-4AF3-AFC8-4F820D786203}">
      <dgm:prSet/>
      <dgm:spPr/>
      <dgm:t>
        <a:bodyPr/>
        <a:lstStyle/>
        <a:p>
          <a:endParaRPr lang="zh-CN" altLang="en-US"/>
        </a:p>
      </dgm:t>
    </dgm:pt>
    <dgm:pt modelId="{BE8FC572-6482-4182-8D24-CFC85B54DC4E}" type="sibTrans" cxnId="{7A781598-255D-4AF3-AFC8-4F820D786203}">
      <dgm:prSet/>
      <dgm:spPr/>
      <dgm:t>
        <a:bodyPr/>
        <a:lstStyle/>
        <a:p>
          <a:endParaRPr lang="zh-CN" altLang="en-US"/>
        </a:p>
      </dgm:t>
    </dgm:pt>
    <dgm:pt modelId="{A95610DC-CDCA-495B-B8D4-D3D93026ECE9}">
      <dgm:prSet/>
      <dgm:spPr/>
      <dgm:t>
        <a:bodyPr/>
        <a:lstStyle/>
        <a:p>
          <a:pPr rtl="0"/>
          <a:r>
            <a:rPr lang="en-US" smtClean="0"/>
            <a:t>2. </a:t>
          </a:r>
          <a:r>
            <a:rPr lang="zh-CN" smtClean="0"/>
            <a:t>监听和调度</a:t>
          </a:r>
          <a:r>
            <a:rPr lang="en-US" smtClean="0"/>
            <a:t>Slave </a:t>
          </a:r>
          <a:r>
            <a:rPr lang="zh-CN" smtClean="0"/>
            <a:t>节点</a:t>
          </a:r>
          <a:endParaRPr lang="zh-CN"/>
        </a:p>
      </dgm:t>
    </dgm:pt>
    <dgm:pt modelId="{A8ACC06E-5122-455C-B2F1-EB29BFD1A31C}" type="parTrans" cxnId="{BC834C8B-C0CC-4756-BFCA-42ABD76069E4}">
      <dgm:prSet/>
      <dgm:spPr/>
      <dgm:t>
        <a:bodyPr/>
        <a:lstStyle/>
        <a:p>
          <a:endParaRPr lang="zh-CN" altLang="en-US"/>
        </a:p>
      </dgm:t>
    </dgm:pt>
    <dgm:pt modelId="{FB2D56DB-8F17-46DB-9E23-E4F2C2DF8409}" type="sibTrans" cxnId="{BC834C8B-C0CC-4756-BFCA-42ABD76069E4}">
      <dgm:prSet/>
      <dgm:spPr/>
      <dgm:t>
        <a:bodyPr/>
        <a:lstStyle/>
        <a:p>
          <a:endParaRPr lang="zh-CN" altLang="en-US"/>
        </a:p>
      </dgm:t>
    </dgm:pt>
    <dgm:pt modelId="{FB08A5BC-1163-4171-9D77-FA3318C07F9D}">
      <dgm:prSet/>
      <dgm:spPr/>
      <dgm:t>
        <a:bodyPr/>
        <a:lstStyle/>
        <a:p>
          <a:pPr rtl="0"/>
          <a:r>
            <a:rPr lang="en-US" smtClean="0"/>
            <a:t>Slave </a:t>
          </a:r>
          <a:r>
            <a:rPr lang="zh-CN" smtClean="0"/>
            <a:t>节点</a:t>
          </a:r>
          <a:endParaRPr lang="zh-CN"/>
        </a:p>
      </dgm:t>
    </dgm:pt>
    <dgm:pt modelId="{95C53504-1B8E-42F1-B287-AC5B677EA6F3}" type="parTrans" cxnId="{78CEAA28-14DA-4D16-B764-7249BCA9640B}">
      <dgm:prSet/>
      <dgm:spPr/>
      <dgm:t>
        <a:bodyPr/>
        <a:lstStyle/>
        <a:p>
          <a:endParaRPr lang="zh-CN" altLang="en-US"/>
        </a:p>
      </dgm:t>
    </dgm:pt>
    <dgm:pt modelId="{8F251216-CE76-4D9A-99C5-C9BB6F178465}" type="sibTrans" cxnId="{78CEAA28-14DA-4D16-B764-7249BCA9640B}">
      <dgm:prSet/>
      <dgm:spPr/>
      <dgm:t>
        <a:bodyPr/>
        <a:lstStyle/>
        <a:p>
          <a:endParaRPr lang="zh-CN" altLang="en-US"/>
        </a:p>
      </dgm:t>
    </dgm:pt>
    <dgm:pt modelId="{56EEF5A4-073F-47EA-98C5-E0413E8414BE}">
      <dgm:prSet/>
      <dgm:spPr/>
      <dgm:t>
        <a:bodyPr/>
        <a:lstStyle/>
        <a:p>
          <a:pPr rtl="0"/>
          <a:r>
            <a:rPr lang="en-US" smtClean="0"/>
            <a:t>1. </a:t>
          </a:r>
          <a:r>
            <a:rPr lang="zh-CN" smtClean="0"/>
            <a:t>提供返回数据</a:t>
          </a:r>
          <a:endParaRPr lang="zh-CN"/>
        </a:p>
      </dgm:t>
    </dgm:pt>
    <dgm:pt modelId="{BB1F0953-B183-4149-8DD4-330C9EEA3AC7}" type="parTrans" cxnId="{1B0A29CD-BDE7-43AE-8214-5EDC3DEA5697}">
      <dgm:prSet/>
      <dgm:spPr/>
      <dgm:t>
        <a:bodyPr/>
        <a:lstStyle/>
        <a:p>
          <a:endParaRPr lang="zh-CN" altLang="en-US"/>
        </a:p>
      </dgm:t>
    </dgm:pt>
    <dgm:pt modelId="{56A13215-CAA3-48E3-9FB4-2BDAD067D224}" type="sibTrans" cxnId="{1B0A29CD-BDE7-43AE-8214-5EDC3DEA5697}">
      <dgm:prSet/>
      <dgm:spPr/>
      <dgm:t>
        <a:bodyPr/>
        <a:lstStyle/>
        <a:p>
          <a:endParaRPr lang="zh-CN" altLang="en-US"/>
        </a:p>
      </dgm:t>
    </dgm:pt>
    <dgm:pt modelId="{7D42F5CE-E181-43BD-B417-08072F206812}">
      <dgm:prSet/>
      <dgm:spPr/>
      <dgm:t>
        <a:bodyPr/>
        <a:lstStyle/>
        <a:p>
          <a:pPr rtl="0"/>
          <a:r>
            <a:rPr lang="en-US" dirty="0" smtClean="0"/>
            <a:t>2. </a:t>
          </a:r>
          <a:r>
            <a:rPr lang="zh-CN" dirty="0" smtClean="0"/>
            <a:t>向</a:t>
          </a:r>
          <a:r>
            <a:rPr lang="en-US" dirty="0" smtClean="0"/>
            <a:t>Master </a:t>
          </a:r>
          <a:r>
            <a:rPr lang="zh-CN" dirty="0" smtClean="0"/>
            <a:t>节点报告自身的健康状况和负载情况</a:t>
          </a:r>
          <a:endParaRPr lang="zh-CN" dirty="0"/>
        </a:p>
      </dgm:t>
    </dgm:pt>
    <dgm:pt modelId="{D917573C-7882-47C9-B488-E7A4F4D468F1}" type="parTrans" cxnId="{4CAC8B94-B19F-43E8-A282-816A32BAD867}">
      <dgm:prSet/>
      <dgm:spPr/>
      <dgm:t>
        <a:bodyPr/>
        <a:lstStyle/>
        <a:p>
          <a:endParaRPr lang="zh-CN" altLang="en-US"/>
        </a:p>
      </dgm:t>
    </dgm:pt>
    <dgm:pt modelId="{BA30C9D8-6169-494F-9C17-99F75D590341}" type="sibTrans" cxnId="{4CAC8B94-B19F-43E8-A282-816A32BAD867}">
      <dgm:prSet/>
      <dgm:spPr/>
      <dgm:t>
        <a:bodyPr/>
        <a:lstStyle/>
        <a:p>
          <a:endParaRPr lang="zh-CN" altLang="en-US"/>
        </a:p>
      </dgm:t>
    </dgm:pt>
    <dgm:pt modelId="{B6406CDF-4EB5-4D9A-B05B-2280F1601205}">
      <dgm:prSet/>
      <dgm:spPr/>
      <dgm:t>
        <a:bodyPr/>
        <a:lstStyle/>
        <a:p>
          <a:pPr rtl="0"/>
          <a:r>
            <a:rPr lang="zh-CN" altLang="en-US" dirty="0" smtClean="0"/>
            <a:t>缺点</a:t>
          </a:r>
          <a:endParaRPr lang="zh-CN" dirty="0"/>
        </a:p>
      </dgm:t>
    </dgm:pt>
    <dgm:pt modelId="{C8E9BFA6-42B3-4191-BC49-7E7715CBEFA2}" type="parTrans" cxnId="{73798F6F-4B05-4720-8E0F-DB644B8299BF}">
      <dgm:prSet/>
      <dgm:spPr/>
      <dgm:t>
        <a:bodyPr/>
        <a:lstStyle/>
        <a:p>
          <a:endParaRPr lang="zh-CN" altLang="en-US"/>
        </a:p>
      </dgm:t>
    </dgm:pt>
    <dgm:pt modelId="{49845C3A-1085-4818-81D9-592D69F8CC4F}" type="sibTrans" cxnId="{73798F6F-4B05-4720-8E0F-DB644B8299BF}">
      <dgm:prSet/>
      <dgm:spPr/>
      <dgm:t>
        <a:bodyPr/>
        <a:lstStyle/>
        <a:p>
          <a:endParaRPr lang="zh-CN" altLang="en-US"/>
        </a:p>
      </dgm:t>
    </dgm:pt>
    <dgm:pt modelId="{7D6EBFD1-CA62-4A32-9D02-6612DA3D4292}">
      <dgm:prSet/>
      <dgm:spPr/>
      <dgm:t>
        <a:bodyPr/>
        <a:lstStyle/>
        <a:p>
          <a:pPr rtl="0"/>
          <a:r>
            <a:rPr lang="en-US" altLang="zh-CN" dirty="0" smtClean="0"/>
            <a:t>Master</a:t>
          </a:r>
          <a:r>
            <a:rPr lang="zh-CN" altLang="en-US" dirty="0" smtClean="0"/>
            <a:t>节点是瓶颈</a:t>
          </a:r>
          <a:endParaRPr lang="zh-CN" dirty="0"/>
        </a:p>
      </dgm:t>
    </dgm:pt>
    <dgm:pt modelId="{EAB9EAC6-EFD1-4A76-87F5-1D8115EB90A7}" type="parTrans" cxnId="{FA51C458-C347-4F8B-A0EB-F3B85BB62951}">
      <dgm:prSet/>
      <dgm:spPr/>
      <dgm:t>
        <a:bodyPr/>
        <a:lstStyle/>
        <a:p>
          <a:endParaRPr lang="zh-CN" altLang="en-US"/>
        </a:p>
      </dgm:t>
    </dgm:pt>
    <dgm:pt modelId="{6E40F14D-6865-4E24-8D2A-434FEFFC7135}" type="sibTrans" cxnId="{FA51C458-C347-4F8B-A0EB-F3B85BB62951}">
      <dgm:prSet/>
      <dgm:spPr/>
      <dgm:t>
        <a:bodyPr/>
        <a:lstStyle/>
        <a:p>
          <a:endParaRPr lang="zh-CN" altLang="en-US"/>
        </a:p>
      </dgm:t>
    </dgm:pt>
    <dgm:pt modelId="{BE517922-8D44-4371-A538-B0092621B452}" type="pres">
      <dgm:prSet presAssocID="{C701BF4F-F1E6-4819-AC61-D0759A0B292E}" presName="linear" presStyleCnt="0">
        <dgm:presLayoutVars>
          <dgm:animLvl val="lvl"/>
          <dgm:resizeHandles val="exact"/>
        </dgm:presLayoutVars>
      </dgm:prSet>
      <dgm:spPr/>
      <dgm:t>
        <a:bodyPr/>
        <a:lstStyle/>
        <a:p>
          <a:endParaRPr lang="zh-CN" altLang="en-US"/>
        </a:p>
      </dgm:t>
    </dgm:pt>
    <dgm:pt modelId="{9C8AC726-F229-4363-B76B-E22A18A6A9EB}" type="pres">
      <dgm:prSet presAssocID="{0164EDBB-E6C4-4CF2-B2E9-E0B0FEB05DBF}" presName="parentText" presStyleLbl="node1" presStyleIdx="0" presStyleCnt="4">
        <dgm:presLayoutVars>
          <dgm:chMax val="0"/>
          <dgm:bulletEnabled val="1"/>
        </dgm:presLayoutVars>
      </dgm:prSet>
      <dgm:spPr/>
      <dgm:t>
        <a:bodyPr/>
        <a:lstStyle/>
        <a:p>
          <a:endParaRPr lang="zh-CN" altLang="en-US"/>
        </a:p>
      </dgm:t>
    </dgm:pt>
    <dgm:pt modelId="{BA38FFF8-310B-4DC4-90A0-F6112285D842}" type="pres">
      <dgm:prSet presAssocID="{0164EDBB-E6C4-4CF2-B2E9-E0B0FEB05DBF}" presName="childText" presStyleLbl="revTx" presStyleIdx="0" presStyleCnt="4">
        <dgm:presLayoutVars>
          <dgm:bulletEnabled val="1"/>
        </dgm:presLayoutVars>
      </dgm:prSet>
      <dgm:spPr/>
      <dgm:t>
        <a:bodyPr/>
        <a:lstStyle/>
        <a:p>
          <a:endParaRPr lang="zh-CN" altLang="en-US"/>
        </a:p>
      </dgm:t>
    </dgm:pt>
    <dgm:pt modelId="{FD8B68D6-20C8-4D4F-9AB8-ABBC944E693F}" type="pres">
      <dgm:prSet presAssocID="{CBFD3530-12ED-48D3-B4D4-B4EFE9FD001E}" presName="parentText" presStyleLbl="node1" presStyleIdx="1" presStyleCnt="4">
        <dgm:presLayoutVars>
          <dgm:chMax val="0"/>
          <dgm:bulletEnabled val="1"/>
        </dgm:presLayoutVars>
      </dgm:prSet>
      <dgm:spPr/>
      <dgm:t>
        <a:bodyPr/>
        <a:lstStyle/>
        <a:p>
          <a:endParaRPr lang="zh-CN" altLang="en-US"/>
        </a:p>
      </dgm:t>
    </dgm:pt>
    <dgm:pt modelId="{7C3DCF0A-4BF5-403B-AED8-65ED4AA4C47C}" type="pres">
      <dgm:prSet presAssocID="{CBFD3530-12ED-48D3-B4D4-B4EFE9FD001E}" presName="childText" presStyleLbl="revTx" presStyleIdx="1" presStyleCnt="4">
        <dgm:presLayoutVars>
          <dgm:bulletEnabled val="1"/>
        </dgm:presLayoutVars>
      </dgm:prSet>
      <dgm:spPr/>
      <dgm:t>
        <a:bodyPr/>
        <a:lstStyle/>
        <a:p>
          <a:endParaRPr lang="zh-CN" altLang="en-US"/>
        </a:p>
      </dgm:t>
    </dgm:pt>
    <dgm:pt modelId="{819AC8D4-77DC-45EC-AB00-787D0B6210EA}" type="pres">
      <dgm:prSet presAssocID="{FB08A5BC-1163-4171-9D77-FA3318C07F9D}" presName="parentText" presStyleLbl="node1" presStyleIdx="2" presStyleCnt="4">
        <dgm:presLayoutVars>
          <dgm:chMax val="0"/>
          <dgm:bulletEnabled val="1"/>
        </dgm:presLayoutVars>
      </dgm:prSet>
      <dgm:spPr/>
      <dgm:t>
        <a:bodyPr/>
        <a:lstStyle/>
        <a:p>
          <a:endParaRPr lang="zh-CN" altLang="en-US"/>
        </a:p>
      </dgm:t>
    </dgm:pt>
    <dgm:pt modelId="{FD291684-014D-48FE-886F-440E959E8088}" type="pres">
      <dgm:prSet presAssocID="{FB08A5BC-1163-4171-9D77-FA3318C07F9D}" presName="childText" presStyleLbl="revTx" presStyleIdx="2" presStyleCnt="4">
        <dgm:presLayoutVars>
          <dgm:bulletEnabled val="1"/>
        </dgm:presLayoutVars>
      </dgm:prSet>
      <dgm:spPr/>
      <dgm:t>
        <a:bodyPr/>
        <a:lstStyle/>
        <a:p>
          <a:endParaRPr lang="zh-CN" altLang="en-US"/>
        </a:p>
      </dgm:t>
    </dgm:pt>
    <dgm:pt modelId="{EE002B1E-EA46-4474-BD13-597C9E303658}" type="pres">
      <dgm:prSet presAssocID="{B6406CDF-4EB5-4D9A-B05B-2280F1601205}" presName="parentText" presStyleLbl="node1" presStyleIdx="3" presStyleCnt="4">
        <dgm:presLayoutVars>
          <dgm:chMax val="0"/>
          <dgm:bulletEnabled val="1"/>
        </dgm:presLayoutVars>
      </dgm:prSet>
      <dgm:spPr/>
      <dgm:t>
        <a:bodyPr/>
        <a:lstStyle/>
        <a:p>
          <a:endParaRPr lang="zh-CN" altLang="en-US"/>
        </a:p>
      </dgm:t>
    </dgm:pt>
    <dgm:pt modelId="{01B91CCB-A791-4B29-84D8-30B3CE7F7E05}" type="pres">
      <dgm:prSet presAssocID="{B6406CDF-4EB5-4D9A-B05B-2280F1601205}" presName="childText" presStyleLbl="revTx" presStyleIdx="3" presStyleCnt="4">
        <dgm:presLayoutVars>
          <dgm:bulletEnabled val="1"/>
        </dgm:presLayoutVars>
      </dgm:prSet>
      <dgm:spPr/>
      <dgm:t>
        <a:bodyPr/>
        <a:lstStyle/>
        <a:p>
          <a:endParaRPr lang="zh-CN" altLang="en-US"/>
        </a:p>
      </dgm:t>
    </dgm:pt>
  </dgm:ptLst>
  <dgm:cxnLst>
    <dgm:cxn modelId="{7A781598-255D-4AF3-AFC8-4F820D786203}" srcId="{CBFD3530-12ED-48D3-B4D4-B4EFE9FD001E}" destId="{7110E397-7F4D-4E41-B793-5563E4BF98A3}" srcOrd="0" destOrd="0" parTransId="{F682A2D3-A349-420C-A062-6CB835BEFDC4}" sibTransId="{BE8FC572-6482-4182-8D24-CFC85B54DC4E}"/>
    <dgm:cxn modelId="{477E5366-37F2-44CE-9D25-4C40B43DF7D0}" type="presOf" srcId="{A95610DC-CDCA-495B-B8D4-D3D93026ECE9}" destId="{7C3DCF0A-4BF5-403B-AED8-65ED4AA4C47C}" srcOrd="0" destOrd="1" presId="urn:microsoft.com/office/officeart/2005/8/layout/vList2"/>
    <dgm:cxn modelId="{258D6F2C-5C0C-4483-B3C0-92C5BEEE424D}" srcId="{0164EDBB-E6C4-4CF2-B2E9-E0B0FEB05DBF}" destId="{BB4C526E-4411-4570-8E75-1CBB263C7AE3}" srcOrd="0" destOrd="0" parTransId="{F4D28A30-543A-47FE-84B5-66DE4DAE44BA}" sibTransId="{B7E7A3C4-2F0A-4D04-9AE7-0C8A8AA9DF87}"/>
    <dgm:cxn modelId="{2015E246-CAFE-4A8C-BA0C-ACB6D8A6678C}" type="presOf" srcId="{7D42F5CE-E181-43BD-B417-08072F206812}" destId="{FD291684-014D-48FE-886F-440E959E8088}" srcOrd="0" destOrd="1" presId="urn:microsoft.com/office/officeart/2005/8/layout/vList2"/>
    <dgm:cxn modelId="{0B07510D-059E-4A76-963E-0F73D34C15C5}" type="presOf" srcId="{0164EDBB-E6C4-4CF2-B2E9-E0B0FEB05DBF}" destId="{9C8AC726-F229-4363-B76B-E22A18A6A9EB}" srcOrd="0" destOrd="0" presId="urn:microsoft.com/office/officeart/2005/8/layout/vList2"/>
    <dgm:cxn modelId="{16B366E6-9A63-42A1-BFAA-5CAFD9B640B7}" srcId="{C701BF4F-F1E6-4819-AC61-D0759A0B292E}" destId="{0164EDBB-E6C4-4CF2-B2E9-E0B0FEB05DBF}" srcOrd="0" destOrd="0" parTransId="{6A93822D-F6ED-4448-A973-F88BEE6808C6}" sibTransId="{AA2D40E9-37AA-4E19-92D7-162A3CF8E56F}"/>
    <dgm:cxn modelId="{BC8C4513-639F-44C2-B770-57A283A1D92F}" type="presOf" srcId="{BB4C526E-4411-4570-8E75-1CBB263C7AE3}" destId="{BA38FFF8-310B-4DC4-90A0-F6112285D842}" srcOrd="0" destOrd="0" presId="urn:microsoft.com/office/officeart/2005/8/layout/vList2"/>
    <dgm:cxn modelId="{8A01B896-AB15-4168-9B16-7CF4A55BAD40}" type="presOf" srcId="{7D6EBFD1-CA62-4A32-9D02-6612DA3D4292}" destId="{01B91CCB-A791-4B29-84D8-30B3CE7F7E05}" srcOrd="0" destOrd="0" presId="urn:microsoft.com/office/officeart/2005/8/layout/vList2"/>
    <dgm:cxn modelId="{DFD9DAFD-F541-4A83-9860-EB65A63401D0}" type="presOf" srcId="{56EEF5A4-073F-47EA-98C5-E0413E8414BE}" destId="{FD291684-014D-48FE-886F-440E959E8088}" srcOrd="0" destOrd="0" presId="urn:microsoft.com/office/officeart/2005/8/layout/vList2"/>
    <dgm:cxn modelId="{2C9542A9-4761-4F47-9A8C-4CE1ACE2EDDC}" type="presOf" srcId="{C701BF4F-F1E6-4819-AC61-D0759A0B292E}" destId="{BE517922-8D44-4371-A538-B0092621B452}" srcOrd="0" destOrd="0" presId="urn:microsoft.com/office/officeart/2005/8/layout/vList2"/>
    <dgm:cxn modelId="{3538E5A9-A38B-43FA-9019-610DEC42B786}" type="presOf" srcId="{CBFD3530-12ED-48D3-B4D4-B4EFE9FD001E}" destId="{FD8B68D6-20C8-4D4F-9AB8-ABBC944E693F}" srcOrd="0" destOrd="0" presId="urn:microsoft.com/office/officeart/2005/8/layout/vList2"/>
    <dgm:cxn modelId="{F5E15EC9-34D4-4703-B587-406964B40CBB}" type="presOf" srcId="{FB08A5BC-1163-4171-9D77-FA3318C07F9D}" destId="{819AC8D4-77DC-45EC-AB00-787D0B6210EA}" srcOrd="0" destOrd="0" presId="urn:microsoft.com/office/officeart/2005/8/layout/vList2"/>
    <dgm:cxn modelId="{CBD437BA-8BF4-4AB7-8857-2F37FFDCC171}" type="presOf" srcId="{7110E397-7F4D-4E41-B793-5563E4BF98A3}" destId="{7C3DCF0A-4BF5-403B-AED8-65ED4AA4C47C}" srcOrd="0" destOrd="0" presId="urn:microsoft.com/office/officeart/2005/8/layout/vList2"/>
    <dgm:cxn modelId="{1B0A29CD-BDE7-43AE-8214-5EDC3DEA5697}" srcId="{FB08A5BC-1163-4171-9D77-FA3318C07F9D}" destId="{56EEF5A4-073F-47EA-98C5-E0413E8414BE}" srcOrd="0" destOrd="0" parTransId="{BB1F0953-B183-4149-8DD4-330C9EEA3AC7}" sibTransId="{56A13215-CAA3-48E3-9FB4-2BDAD067D224}"/>
    <dgm:cxn modelId="{B488AF21-CE71-4D38-AC18-A69F14C50C44}" srcId="{C701BF4F-F1E6-4819-AC61-D0759A0B292E}" destId="{CBFD3530-12ED-48D3-B4D4-B4EFE9FD001E}" srcOrd="1" destOrd="0" parTransId="{BD13A3EB-181B-4C69-96F1-98054483187F}" sibTransId="{EDFDA766-44CF-4405-B89C-B73CC05B4ACB}"/>
    <dgm:cxn modelId="{73798F6F-4B05-4720-8E0F-DB644B8299BF}" srcId="{C701BF4F-F1E6-4819-AC61-D0759A0B292E}" destId="{B6406CDF-4EB5-4D9A-B05B-2280F1601205}" srcOrd="3" destOrd="0" parTransId="{C8E9BFA6-42B3-4191-BC49-7E7715CBEFA2}" sibTransId="{49845C3A-1085-4818-81D9-592D69F8CC4F}"/>
    <dgm:cxn modelId="{4CAC8B94-B19F-43E8-A282-816A32BAD867}" srcId="{FB08A5BC-1163-4171-9D77-FA3318C07F9D}" destId="{7D42F5CE-E181-43BD-B417-08072F206812}" srcOrd="1" destOrd="0" parTransId="{D917573C-7882-47C9-B488-E7A4F4D468F1}" sibTransId="{BA30C9D8-6169-494F-9C17-99F75D590341}"/>
    <dgm:cxn modelId="{78CEAA28-14DA-4D16-B764-7249BCA9640B}" srcId="{C701BF4F-F1E6-4819-AC61-D0759A0B292E}" destId="{FB08A5BC-1163-4171-9D77-FA3318C07F9D}" srcOrd="2" destOrd="0" parTransId="{95C53504-1B8E-42F1-B287-AC5B677EA6F3}" sibTransId="{8F251216-CE76-4D9A-99C5-C9BB6F178465}"/>
    <dgm:cxn modelId="{43487BE7-4E58-44BE-A63C-B976925E2F83}" type="presOf" srcId="{B6406CDF-4EB5-4D9A-B05B-2280F1601205}" destId="{EE002B1E-EA46-4474-BD13-597C9E303658}" srcOrd="0" destOrd="0" presId="urn:microsoft.com/office/officeart/2005/8/layout/vList2"/>
    <dgm:cxn modelId="{BC834C8B-C0CC-4756-BFCA-42ABD76069E4}" srcId="{CBFD3530-12ED-48D3-B4D4-B4EFE9FD001E}" destId="{A95610DC-CDCA-495B-B8D4-D3D93026ECE9}" srcOrd="1" destOrd="0" parTransId="{A8ACC06E-5122-455C-B2F1-EB29BFD1A31C}" sibTransId="{FB2D56DB-8F17-46DB-9E23-E4F2C2DF8409}"/>
    <dgm:cxn modelId="{FA51C458-C347-4F8B-A0EB-F3B85BB62951}" srcId="{B6406CDF-4EB5-4D9A-B05B-2280F1601205}" destId="{7D6EBFD1-CA62-4A32-9D02-6612DA3D4292}" srcOrd="0" destOrd="0" parTransId="{EAB9EAC6-EFD1-4A76-87F5-1D8115EB90A7}" sibTransId="{6E40F14D-6865-4E24-8D2A-434FEFFC7135}"/>
    <dgm:cxn modelId="{79BCCA75-1E22-4D06-BB23-C83AE3416BED}" type="presParOf" srcId="{BE517922-8D44-4371-A538-B0092621B452}" destId="{9C8AC726-F229-4363-B76B-E22A18A6A9EB}" srcOrd="0" destOrd="0" presId="urn:microsoft.com/office/officeart/2005/8/layout/vList2"/>
    <dgm:cxn modelId="{D0B5ECDA-137A-43F4-BEFB-27801269161C}" type="presParOf" srcId="{BE517922-8D44-4371-A538-B0092621B452}" destId="{BA38FFF8-310B-4DC4-90A0-F6112285D842}" srcOrd="1" destOrd="0" presId="urn:microsoft.com/office/officeart/2005/8/layout/vList2"/>
    <dgm:cxn modelId="{D9B85C51-4893-4A66-AE55-EF492E96D47F}" type="presParOf" srcId="{BE517922-8D44-4371-A538-B0092621B452}" destId="{FD8B68D6-20C8-4D4F-9AB8-ABBC944E693F}" srcOrd="2" destOrd="0" presId="urn:microsoft.com/office/officeart/2005/8/layout/vList2"/>
    <dgm:cxn modelId="{FAE0AECD-52DD-46FA-AE17-DFBB06401B8C}" type="presParOf" srcId="{BE517922-8D44-4371-A538-B0092621B452}" destId="{7C3DCF0A-4BF5-403B-AED8-65ED4AA4C47C}" srcOrd="3" destOrd="0" presId="urn:microsoft.com/office/officeart/2005/8/layout/vList2"/>
    <dgm:cxn modelId="{9B668CE0-2A0C-429D-B03C-61FA82CA8A68}" type="presParOf" srcId="{BE517922-8D44-4371-A538-B0092621B452}" destId="{819AC8D4-77DC-45EC-AB00-787D0B6210EA}" srcOrd="4" destOrd="0" presId="urn:microsoft.com/office/officeart/2005/8/layout/vList2"/>
    <dgm:cxn modelId="{57F19D1A-0309-41CB-9F67-C5CCA5035F62}" type="presParOf" srcId="{BE517922-8D44-4371-A538-B0092621B452}" destId="{FD291684-014D-48FE-886F-440E959E8088}" srcOrd="5" destOrd="0" presId="urn:microsoft.com/office/officeart/2005/8/layout/vList2"/>
    <dgm:cxn modelId="{0BCE7786-4F8C-4D87-80BF-1B4DDD468092}" type="presParOf" srcId="{BE517922-8D44-4371-A538-B0092621B452}" destId="{EE002B1E-EA46-4474-BD13-597C9E303658}" srcOrd="6" destOrd="0" presId="urn:microsoft.com/office/officeart/2005/8/layout/vList2"/>
    <dgm:cxn modelId="{2BF57049-84AD-4484-8D67-874FAC4336C9}" type="presParOf" srcId="{BE517922-8D44-4371-A538-B0092621B452}" destId="{01B91CCB-A791-4B29-84D8-30B3CE7F7E05}" srcOrd="7"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80C52E9-34E7-4324-A8D1-04226912BDA3}"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67BABF81-597A-4038-A084-FFB9B3FFC36A}">
      <dgm:prSet custT="1"/>
      <dgm:spPr/>
      <dgm:t>
        <a:bodyPr/>
        <a:lstStyle/>
        <a:p>
          <a:pPr rtl="0"/>
          <a:r>
            <a:rPr lang="zh-CN" altLang="en-US" sz="2400" smtClean="0">
              <a:latin typeface="Times New Roman" panose="02020603050405020304" pitchFamily="18" charset="0"/>
              <a:cs typeface="Times New Roman" panose="02020603050405020304" pitchFamily="18" charset="0"/>
            </a:rPr>
            <a:t>节点之间关系</a:t>
          </a:r>
          <a:endParaRPr lang="zh-CN" altLang="en-US" sz="2400">
            <a:latin typeface="Times New Roman" panose="02020603050405020304" pitchFamily="18" charset="0"/>
            <a:cs typeface="Times New Roman" panose="02020603050405020304" pitchFamily="18" charset="0"/>
          </a:endParaRPr>
        </a:p>
      </dgm:t>
    </dgm:pt>
    <dgm:pt modelId="{D72A9959-D76B-4039-AAA3-82E162696C39}" type="parTrans" cxnId="{2CFF29FD-2864-49E1-B1FB-2A3C66502FE7}">
      <dgm:prSet/>
      <dgm:spPr/>
      <dgm:t>
        <a:bodyPr/>
        <a:lstStyle/>
        <a:p>
          <a:endParaRPr lang="zh-CN" altLang="en-US" sz="2400"/>
        </a:p>
      </dgm:t>
    </dgm:pt>
    <dgm:pt modelId="{3988FEF8-DA75-484D-B15A-517F44E4AFD3}" type="sibTrans" cxnId="{2CFF29FD-2864-49E1-B1FB-2A3C66502FE7}">
      <dgm:prSet/>
      <dgm:spPr/>
      <dgm:t>
        <a:bodyPr/>
        <a:lstStyle/>
        <a:p>
          <a:endParaRPr lang="zh-CN" altLang="en-US" sz="2400"/>
        </a:p>
      </dgm:t>
    </dgm:pt>
    <dgm:pt modelId="{9EDF6E06-7C03-43DC-8E17-DA347E692118}">
      <dgm:prSet custT="1"/>
      <dgm:spPr/>
      <dgm:t>
        <a:bodyPr/>
        <a:lstStyle/>
        <a:p>
          <a:pPr rtl="0"/>
          <a:r>
            <a:rPr lang="zh-CN" altLang="en-US" sz="2400" dirty="0" smtClean="0"/>
            <a:t>平等</a:t>
          </a:r>
          <a:endParaRPr lang="zh-CN" altLang="en-US" sz="2400" dirty="0"/>
        </a:p>
      </dgm:t>
    </dgm:pt>
    <dgm:pt modelId="{B743F6CE-2344-44C2-A02C-77A67F69E95D}" type="parTrans" cxnId="{C3D6E3C9-9E5C-434A-A344-B96C79AB5A4F}">
      <dgm:prSet/>
      <dgm:spPr/>
      <dgm:t>
        <a:bodyPr/>
        <a:lstStyle/>
        <a:p>
          <a:endParaRPr lang="zh-CN" altLang="en-US" sz="2400"/>
        </a:p>
      </dgm:t>
    </dgm:pt>
    <dgm:pt modelId="{30B9E3C0-D41D-4BF9-A56B-10D9560C1018}" type="sibTrans" cxnId="{C3D6E3C9-9E5C-434A-A344-B96C79AB5A4F}">
      <dgm:prSet/>
      <dgm:spPr/>
      <dgm:t>
        <a:bodyPr/>
        <a:lstStyle/>
        <a:p>
          <a:endParaRPr lang="zh-CN" altLang="en-US" sz="2400"/>
        </a:p>
      </dgm:t>
    </dgm:pt>
    <dgm:pt modelId="{7EC8AC4E-3FE5-40A8-B2E9-0471F39F9764}">
      <dgm:prSet custT="1"/>
      <dgm:spPr/>
      <dgm:t>
        <a:bodyPr/>
        <a:lstStyle/>
        <a:p>
          <a:pPr rtl="0"/>
          <a:r>
            <a:rPr lang="zh-CN" altLang="en-US" sz="2400" smtClean="0"/>
            <a:t>节点功能</a:t>
          </a:r>
          <a:endParaRPr lang="zh-CN" altLang="en-US" sz="2400"/>
        </a:p>
      </dgm:t>
    </dgm:pt>
    <dgm:pt modelId="{4E8B9448-60FE-4DC9-98C3-210933B35143}" type="parTrans" cxnId="{12B03BFF-99B7-4E6A-AB64-9B4CD940B38D}">
      <dgm:prSet/>
      <dgm:spPr/>
      <dgm:t>
        <a:bodyPr/>
        <a:lstStyle/>
        <a:p>
          <a:endParaRPr lang="zh-CN" altLang="en-US" sz="2400"/>
        </a:p>
      </dgm:t>
    </dgm:pt>
    <dgm:pt modelId="{5FF0B248-3136-4FD7-892F-5AC6DD45A64F}" type="sibTrans" cxnId="{12B03BFF-99B7-4E6A-AB64-9B4CD940B38D}">
      <dgm:prSet/>
      <dgm:spPr/>
      <dgm:t>
        <a:bodyPr/>
        <a:lstStyle/>
        <a:p>
          <a:endParaRPr lang="zh-CN" altLang="en-US" sz="2400"/>
        </a:p>
      </dgm:t>
    </dgm:pt>
    <dgm:pt modelId="{EB043638-CE7F-4226-9DE4-795BC3771D8F}">
      <dgm:prSet custT="1"/>
      <dgm:spPr/>
      <dgm:t>
        <a:bodyPr/>
        <a:lstStyle/>
        <a:p>
          <a:pPr rtl="0"/>
          <a:r>
            <a:rPr lang="zh-CN" altLang="en-US" sz="2400" smtClean="0"/>
            <a:t>存储数据</a:t>
          </a:r>
          <a:endParaRPr lang="zh-CN" altLang="en-US" sz="2400"/>
        </a:p>
      </dgm:t>
    </dgm:pt>
    <dgm:pt modelId="{5EF48771-C159-4B80-9A32-DF1014D61A97}" type="parTrans" cxnId="{3F7034D4-CD93-4A6A-A8B6-54D0CA4AFB99}">
      <dgm:prSet/>
      <dgm:spPr/>
      <dgm:t>
        <a:bodyPr/>
        <a:lstStyle/>
        <a:p>
          <a:endParaRPr lang="zh-CN" altLang="en-US" sz="2400"/>
        </a:p>
      </dgm:t>
    </dgm:pt>
    <dgm:pt modelId="{B7BF7038-C168-45FA-9973-704D7EA0FD80}" type="sibTrans" cxnId="{3F7034D4-CD93-4A6A-A8B6-54D0CA4AFB99}">
      <dgm:prSet/>
      <dgm:spPr/>
      <dgm:t>
        <a:bodyPr/>
        <a:lstStyle/>
        <a:p>
          <a:endParaRPr lang="zh-CN" altLang="en-US" sz="2400"/>
        </a:p>
      </dgm:t>
    </dgm:pt>
    <dgm:pt modelId="{81225D9F-5B46-4ACE-A1D7-544F59642455}">
      <dgm:prSet custT="1"/>
      <dgm:spPr/>
      <dgm:t>
        <a:bodyPr/>
        <a:lstStyle/>
        <a:p>
          <a:pPr rtl="0"/>
          <a:r>
            <a:rPr lang="zh-CN" altLang="en-US" sz="2400" smtClean="0"/>
            <a:t>管理自己负责的区域</a:t>
          </a:r>
          <a:endParaRPr lang="zh-CN" altLang="en-US" sz="2400"/>
        </a:p>
      </dgm:t>
    </dgm:pt>
    <dgm:pt modelId="{299B7FDF-E681-4E0E-BB52-A33CFB4CEC08}" type="parTrans" cxnId="{C7E376C0-B3BE-4454-A8BE-B9C037E44310}">
      <dgm:prSet/>
      <dgm:spPr/>
      <dgm:t>
        <a:bodyPr/>
        <a:lstStyle/>
        <a:p>
          <a:endParaRPr lang="zh-CN" altLang="en-US" sz="2400"/>
        </a:p>
      </dgm:t>
    </dgm:pt>
    <dgm:pt modelId="{B81A3F0B-3786-480B-B513-68FC52506FE9}" type="sibTrans" cxnId="{C7E376C0-B3BE-4454-A8BE-B9C037E44310}">
      <dgm:prSet/>
      <dgm:spPr/>
      <dgm:t>
        <a:bodyPr/>
        <a:lstStyle/>
        <a:p>
          <a:endParaRPr lang="zh-CN" altLang="en-US" sz="2400"/>
        </a:p>
      </dgm:t>
    </dgm:pt>
    <dgm:pt modelId="{F1588D3E-556E-49B4-927B-1C321823E497}">
      <dgm:prSet custT="1"/>
      <dgm:spPr/>
      <dgm:t>
        <a:bodyPr/>
        <a:lstStyle/>
        <a:p>
          <a:pPr rtl="0"/>
          <a:r>
            <a:rPr lang="zh-CN" altLang="en-US" sz="2400" smtClean="0"/>
            <a:t>主要优点</a:t>
          </a:r>
          <a:endParaRPr lang="zh-CN" altLang="en-US" sz="2400"/>
        </a:p>
      </dgm:t>
    </dgm:pt>
    <dgm:pt modelId="{543F682B-5008-40B0-9301-E6F000EA546A}" type="parTrans" cxnId="{E3AC8110-06B6-4380-A122-7E4AE8B8394A}">
      <dgm:prSet/>
      <dgm:spPr/>
      <dgm:t>
        <a:bodyPr/>
        <a:lstStyle/>
        <a:p>
          <a:endParaRPr lang="zh-CN" altLang="en-US" sz="2400"/>
        </a:p>
      </dgm:t>
    </dgm:pt>
    <dgm:pt modelId="{3BE617A4-DD26-49AB-880C-9FD987261443}" type="sibTrans" cxnId="{E3AC8110-06B6-4380-A122-7E4AE8B8394A}">
      <dgm:prSet/>
      <dgm:spPr/>
      <dgm:t>
        <a:bodyPr/>
        <a:lstStyle/>
        <a:p>
          <a:endParaRPr lang="zh-CN" altLang="en-US" sz="2400"/>
        </a:p>
      </dgm:t>
    </dgm:pt>
    <dgm:pt modelId="{D011E58E-EC2A-4DFD-BF85-09B85A90FB63}">
      <dgm:prSet custT="1"/>
      <dgm:spPr/>
      <dgm:t>
        <a:bodyPr/>
        <a:lstStyle/>
        <a:p>
          <a:pPr rtl="0"/>
          <a:r>
            <a:rPr lang="zh-CN" altLang="en-US" sz="2400" dirty="0" smtClean="0"/>
            <a:t>负载均衡</a:t>
          </a:r>
          <a:endParaRPr lang="zh-CN" altLang="en-US" sz="2400" dirty="0"/>
        </a:p>
      </dgm:t>
    </dgm:pt>
    <dgm:pt modelId="{8326AC0D-B988-48E4-B273-27F0BC2A40B1}" type="parTrans" cxnId="{43943216-2FB7-4894-B3F1-7E0FCA64394F}">
      <dgm:prSet/>
      <dgm:spPr/>
      <dgm:t>
        <a:bodyPr/>
        <a:lstStyle/>
        <a:p>
          <a:endParaRPr lang="zh-CN" altLang="en-US" sz="2400"/>
        </a:p>
      </dgm:t>
    </dgm:pt>
    <dgm:pt modelId="{6AD267F4-3E72-4F7B-A2FC-60137C5D5298}" type="sibTrans" cxnId="{43943216-2FB7-4894-B3F1-7E0FCA64394F}">
      <dgm:prSet/>
      <dgm:spPr/>
      <dgm:t>
        <a:bodyPr/>
        <a:lstStyle/>
        <a:p>
          <a:endParaRPr lang="zh-CN" altLang="en-US" sz="2400"/>
        </a:p>
      </dgm:t>
    </dgm:pt>
    <dgm:pt modelId="{07B6C99F-CC5D-4DD6-8B89-3FBAF0179948}">
      <dgm:prSet custT="1"/>
      <dgm:spPr/>
      <dgm:t>
        <a:bodyPr/>
        <a:lstStyle/>
        <a:p>
          <a:pPr rtl="0"/>
          <a:r>
            <a:rPr lang="zh-CN" altLang="en-US" sz="2400" dirty="0" smtClean="0"/>
            <a:t>易于扩展</a:t>
          </a:r>
          <a:endParaRPr lang="zh-CN" altLang="en-US" sz="2400" dirty="0"/>
        </a:p>
      </dgm:t>
    </dgm:pt>
    <dgm:pt modelId="{3FDB4EAB-1E84-49BD-A3AD-1AA64A5E5A2D}" type="parTrans" cxnId="{7D1C2936-EBC2-4EF7-BD0E-4304B464E17B}">
      <dgm:prSet/>
      <dgm:spPr/>
      <dgm:t>
        <a:bodyPr/>
        <a:lstStyle/>
        <a:p>
          <a:endParaRPr lang="zh-CN" altLang="en-US" sz="2400"/>
        </a:p>
      </dgm:t>
    </dgm:pt>
    <dgm:pt modelId="{FE3AEE82-A529-4095-84C3-7453CF066F83}" type="sibTrans" cxnId="{7D1C2936-EBC2-4EF7-BD0E-4304B464E17B}">
      <dgm:prSet/>
      <dgm:spPr/>
      <dgm:t>
        <a:bodyPr/>
        <a:lstStyle/>
        <a:p>
          <a:endParaRPr lang="zh-CN" altLang="en-US" sz="2400"/>
        </a:p>
      </dgm:t>
    </dgm:pt>
    <dgm:pt modelId="{D9EB5232-6C74-4DB9-82BC-18E3D074CA82}">
      <dgm:prSet custT="1"/>
      <dgm:spPr/>
      <dgm:t>
        <a:bodyPr/>
        <a:lstStyle/>
        <a:p>
          <a:pPr rtl="0"/>
          <a:r>
            <a:rPr lang="zh-CN" altLang="en-US" sz="2400" dirty="0" smtClean="0"/>
            <a:t>常用系统</a:t>
          </a:r>
          <a:endParaRPr lang="zh-CN" altLang="en-US" sz="2400" dirty="0"/>
        </a:p>
      </dgm:t>
    </dgm:pt>
    <dgm:pt modelId="{5235C61A-82EB-4AD0-A7CA-3110F44BB90C}" type="parTrans" cxnId="{0C5293BB-9535-4065-854D-B222D8DEE48F}">
      <dgm:prSet/>
      <dgm:spPr/>
      <dgm:t>
        <a:bodyPr/>
        <a:lstStyle/>
        <a:p>
          <a:endParaRPr lang="zh-CN" altLang="en-US"/>
        </a:p>
      </dgm:t>
    </dgm:pt>
    <dgm:pt modelId="{281773CB-CEA3-4041-8B38-D9E1680194C1}" type="sibTrans" cxnId="{0C5293BB-9535-4065-854D-B222D8DEE48F}">
      <dgm:prSet/>
      <dgm:spPr/>
      <dgm:t>
        <a:bodyPr/>
        <a:lstStyle/>
        <a:p>
          <a:endParaRPr lang="zh-CN" altLang="en-US"/>
        </a:p>
      </dgm:t>
    </dgm:pt>
    <dgm:pt modelId="{4B4918BE-50A5-48ED-A395-AD20AA36ACAB}">
      <dgm:prSet custT="1"/>
      <dgm:spPr/>
      <dgm:t>
        <a:bodyPr/>
        <a:lstStyle/>
        <a:p>
          <a:r>
            <a:rPr lang="en-US" altLang="zh-CN" sz="2400" b="0" dirty="0" smtClean="0">
              <a:latin typeface="Times New Roman" panose="02020603050405020304" pitchFamily="18" charset="0"/>
              <a:cs typeface="Times New Roman" panose="02020603050405020304" pitchFamily="18" charset="0"/>
            </a:rPr>
            <a:t>Cassandra\Dynamo </a:t>
          </a:r>
          <a:endParaRPr lang="zh-CN" altLang="en-US" sz="2400" dirty="0">
            <a:latin typeface="Times New Roman" panose="02020603050405020304" pitchFamily="18" charset="0"/>
            <a:cs typeface="Times New Roman" panose="02020603050405020304" pitchFamily="18" charset="0"/>
          </a:endParaRPr>
        </a:p>
      </dgm:t>
    </dgm:pt>
    <dgm:pt modelId="{0CA61A2A-2A88-49C0-ADD3-6D94A3B393E7}" type="parTrans" cxnId="{A83BD2E1-C6D3-4534-99C2-D3B91515E326}">
      <dgm:prSet/>
      <dgm:spPr/>
      <dgm:t>
        <a:bodyPr/>
        <a:lstStyle/>
        <a:p>
          <a:endParaRPr lang="zh-CN" altLang="en-US"/>
        </a:p>
      </dgm:t>
    </dgm:pt>
    <dgm:pt modelId="{71645B30-1A3D-4674-AB6F-90E67A94FBFA}" type="sibTrans" cxnId="{A83BD2E1-C6D3-4534-99C2-D3B91515E326}">
      <dgm:prSet/>
      <dgm:spPr/>
      <dgm:t>
        <a:bodyPr/>
        <a:lstStyle/>
        <a:p>
          <a:endParaRPr lang="zh-CN" altLang="en-US"/>
        </a:p>
      </dgm:t>
    </dgm:pt>
    <dgm:pt modelId="{A5247AFD-71D4-45E9-B689-74B9C6E35A23}" type="pres">
      <dgm:prSet presAssocID="{B80C52E9-34E7-4324-A8D1-04226912BDA3}" presName="linear" presStyleCnt="0">
        <dgm:presLayoutVars>
          <dgm:animLvl val="lvl"/>
          <dgm:resizeHandles val="exact"/>
        </dgm:presLayoutVars>
      </dgm:prSet>
      <dgm:spPr/>
      <dgm:t>
        <a:bodyPr/>
        <a:lstStyle/>
        <a:p>
          <a:endParaRPr lang="zh-CN" altLang="en-US"/>
        </a:p>
      </dgm:t>
    </dgm:pt>
    <dgm:pt modelId="{C6E6EF79-3463-47D2-869E-FD6C72DB479C}" type="pres">
      <dgm:prSet presAssocID="{67BABF81-597A-4038-A084-FFB9B3FFC36A}" presName="parentText" presStyleLbl="node1" presStyleIdx="0" presStyleCnt="4" custLinFactNeighborX="863" custLinFactNeighborY="7096">
        <dgm:presLayoutVars>
          <dgm:chMax val="0"/>
          <dgm:bulletEnabled val="1"/>
        </dgm:presLayoutVars>
      </dgm:prSet>
      <dgm:spPr/>
      <dgm:t>
        <a:bodyPr/>
        <a:lstStyle/>
        <a:p>
          <a:endParaRPr lang="zh-CN" altLang="en-US"/>
        </a:p>
      </dgm:t>
    </dgm:pt>
    <dgm:pt modelId="{7C4DDCE7-54A2-46F7-AA4C-171070423FA3}" type="pres">
      <dgm:prSet presAssocID="{67BABF81-597A-4038-A084-FFB9B3FFC36A}" presName="childText" presStyleLbl="revTx" presStyleIdx="0" presStyleCnt="4">
        <dgm:presLayoutVars>
          <dgm:bulletEnabled val="1"/>
        </dgm:presLayoutVars>
      </dgm:prSet>
      <dgm:spPr/>
      <dgm:t>
        <a:bodyPr/>
        <a:lstStyle/>
        <a:p>
          <a:endParaRPr lang="zh-CN" altLang="en-US"/>
        </a:p>
      </dgm:t>
    </dgm:pt>
    <dgm:pt modelId="{75DAA6D6-A1DB-4DFE-89E4-DE3C6D35121C}" type="pres">
      <dgm:prSet presAssocID="{7EC8AC4E-3FE5-40A8-B2E9-0471F39F9764}" presName="parentText" presStyleLbl="node1" presStyleIdx="1" presStyleCnt="4">
        <dgm:presLayoutVars>
          <dgm:chMax val="0"/>
          <dgm:bulletEnabled val="1"/>
        </dgm:presLayoutVars>
      </dgm:prSet>
      <dgm:spPr/>
      <dgm:t>
        <a:bodyPr/>
        <a:lstStyle/>
        <a:p>
          <a:endParaRPr lang="zh-CN" altLang="en-US"/>
        </a:p>
      </dgm:t>
    </dgm:pt>
    <dgm:pt modelId="{B80CBEA1-F43A-43B9-8CBD-1D5883D81043}" type="pres">
      <dgm:prSet presAssocID="{7EC8AC4E-3FE5-40A8-B2E9-0471F39F9764}" presName="childText" presStyleLbl="revTx" presStyleIdx="1" presStyleCnt="4">
        <dgm:presLayoutVars>
          <dgm:bulletEnabled val="1"/>
        </dgm:presLayoutVars>
      </dgm:prSet>
      <dgm:spPr/>
      <dgm:t>
        <a:bodyPr/>
        <a:lstStyle/>
        <a:p>
          <a:endParaRPr lang="zh-CN" altLang="en-US"/>
        </a:p>
      </dgm:t>
    </dgm:pt>
    <dgm:pt modelId="{93782991-97FE-4DCF-A6ED-7042F8210726}" type="pres">
      <dgm:prSet presAssocID="{F1588D3E-556E-49B4-927B-1C321823E497}" presName="parentText" presStyleLbl="node1" presStyleIdx="2" presStyleCnt="4">
        <dgm:presLayoutVars>
          <dgm:chMax val="0"/>
          <dgm:bulletEnabled val="1"/>
        </dgm:presLayoutVars>
      </dgm:prSet>
      <dgm:spPr/>
      <dgm:t>
        <a:bodyPr/>
        <a:lstStyle/>
        <a:p>
          <a:endParaRPr lang="zh-CN" altLang="en-US"/>
        </a:p>
      </dgm:t>
    </dgm:pt>
    <dgm:pt modelId="{87ACDD2F-B89A-4707-8DE4-3D38D575BD48}" type="pres">
      <dgm:prSet presAssocID="{F1588D3E-556E-49B4-927B-1C321823E497}" presName="childText" presStyleLbl="revTx" presStyleIdx="2" presStyleCnt="4">
        <dgm:presLayoutVars>
          <dgm:bulletEnabled val="1"/>
        </dgm:presLayoutVars>
      </dgm:prSet>
      <dgm:spPr/>
      <dgm:t>
        <a:bodyPr/>
        <a:lstStyle/>
        <a:p>
          <a:endParaRPr lang="zh-CN" altLang="en-US"/>
        </a:p>
      </dgm:t>
    </dgm:pt>
    <dgm:pt modelId="{64A6F3E7-43E8-470D-A530-9260081E21ED}" type="pres">
      <dgm:prSet presAssocID="{D9EB5232-6C74-4DB9-82BC-18E3D074CA82}" presName="parentText" presStyleLbl="node1" presStyleIdx="3" presStyleCnt="4">
        <dgm:presLayoutVars>
          <dgm:chMax val="0"/>
          <dgm:bulletEnabled val="1"/>
        </dgm:presLayoutVars>
      </dgm:prSet>
      <dgm:spPr/>
      <dgm:t>
        <a:bodyPr/>
        <a:lstStyle/>
        <a:p>
          <a:endParaRPr lang="zh-CN" altLang="en-US"/>
        </a:p>
      </dgm:t>
    </dgm:pt>
    <dgm:pt modelId="{00E8C65A-0652-4D70-9097-B5186E924BC3}" type="pres">
      <dgm:prSet presAssocID="{D9EB5232-6C74-4DB9-82BC-18E3D074CA82}" presName="childText" presStyleLbl="revTx" presStyleIdx="3" presStyleCnt="4">
        <dgm:presLayoutVars>
          <dgm:bulletEnabled val="1"/>
        </dgm:presLayoutVars>
      </dgm:prSet>
      <dgm:spPr/>
      <dgm:t>
        <a:bodyPr/>
        <a:lstStyle/>
        <a:p>
          <a:endParaRPr lang="zh-CN" altLang="en-US"/>
        </a:p>
      </dgm:t>
    </dgm:pt>
  </dgm:ptLst>
  <dgm:cxnLst>
    <dgm:cxn modelId="{528CAF5B-3556-4578-9D2D-64F88501D8A1}" type="presOf" srcId="{9EDF6E06-7C03-43DC-8E17-DA347E692118}" destId="{7C4DDCE7-54A2-46F7-AA4C-171070423FA3}" srcOrd="0" destOrd="0" presId="urn:microsoft.com/office/officeart/2005/8/layout/vList2"/>
    <dgm:cxn modelId="{884AED30-9C3B-405B-B607-8CBADE431505}" type="presOf" srcId="{D011E58E-EC2A-4DFD-BF85-09B85A90FB63}" destId="{87ACDD2F-B89A-4707-8DE4-3D38D575BD48}" srcOrd="0" destOrd="0" presId="urn:microsoft.com/office/officeart/2005/8/layout/vList2"/>
    <dgm:cxn modelId="{C3D6E3C9-9E5C-434A-A344-B96C79AB5A4F}" srcId="{67BABF81-597A-4038-A084-FFB9B3FFC36A}" destId="{9EDF6E06-7C03-43DC-8E17-DA347E692118}" srcOrd="0" destOrd="0" parTransId="{B743F6CE-2344-44C2-A02C-77A67F69E95D}" sibTransId="{30B9E3C0-D41D-4BF9-A56B-10D9560C1018}"/>
    <dgm:cxn modelId="{12B03BFF-99B7-4E6A-AB64-9B4CD940B38D}" srcId="{B80C52E9-34E7-4324-A8D1-04226912BDA3}" destId="{7EC8AC4E-3FE5-40A8-B2E9-0471F39F9764}" srcOrd="1" destOrd="0" parTransId="{4E8B9448-60FE-4DC9-98C3-210933B35143}" sibTransId="{5FF0B248-3136-4FD7-892F-5AC6DD45A64F}"/>
    <dgm:cxn modelId="{FB26BED0-4BAA-4559-ADA6-E5343DA70CAC}" type="presOf" srcId="{4B4918BE-50A5-48ED-A395-AD20AA36ACAB}" destId="{00E8C65A-0652-4D70-9097-B5186E924BC3}" srcOrd="0" destOrd="0" presId="urn:microsoft.com/office/officeart/2005/8/layout/vList2"/>
    <dgm:cxn modelId="{C7E376C0-B3BE-4454-A8BE-B9C037E44310}" srcId="{7EC8AC4E-3FE5-40A8-B2E9-0471F39F9764}" destId="{81225D9F-5B46-4ACE-A1D7-544F59642455}" srcOrd="1" destOrd="0" parTransId="{299B7FDF-E681-4E0E-BB52-A33CFB4CEC08}" sibTransId="{B81A3F0B-3786-480B-B513-68FC52506FE9}"/>
    <dgm:cxn modelId="{939F4357-B32A-4630-B622-E4EF946C3649}" type="presOf" srcId="{D9EB5232-6C74-4DB9-82BC-18E3D074CA82}" destId="{64A6F3E7-43E8-470D-A530-9260081E21ED}" srcOrd="0" destOrd="0" presId="urn:microsoft.com/office/officeart/2005/8/layout/vList2"/>
    <dgm:cxn modelId="{2CFF29FD-2864-49E1-B1FB-2A3C66502FE7}" srcId="{B80C52E9-34E7-4324-A8D1-04226912BDA3}" destId="{67BABF81-597A-4038-A084-FFB9B3FFC36A}" srcOrd="0" destOrd="0" parTransId="{D72A9959-D76B-4039-AAA3-82E162696C39}" sibTransId="{3988FEF8-DA75-484D-B15A-517F44E4AFD3}"/>
    <dgm:cxn modelId="{59491DCC-5C6B-4431-A341-8A21289DBAFB}" type="presOf" srcId="{B80C52E9-34E7-4324-A8D1-04226912BDA3}" destId="{A5247AFD-71D4-45E9-B689-74B9C6E35A23}" srcOrd="0" destOrd="0" presId="urn:microsoft.com/office/officeart/2005/8/layout/vList2"/>
    <dgm:cxn modelId="{0BAA6ACD-4AD3-47FB-A2AF-547436B3F0EE}" type="presOf" srcId="{7EC8AC4E-3FE5-40A8-B2E9-0471F39F9764}" destId="{75DAA6D6-A1DB-4DFE-89E4-DE3C6D35121C}" srcOrd="0" destOrd="0" presId="urn:microsoft.com/office/officeart/2005/8/layout/vList2"/>
    <dgm:cxn modelId="{810C27D5-67E0-4F27-8359-22D11D1FA14C}" type="presOf" srcId="{67BABF81-597A-4038-A084-FFB9B3FFC36A}" destId="{C6E6EF79-3463-47D2-869E-FD6C72DB479C}" srcOrd="0" destOrd="0" presId="urn:microsoft.com/office/officeart/2005/8/layout/vList2"/>
    <dgm:cxn modelId="{7D1C2936-EBC2-4EF7-BD0E-4304B464E17B}" srcId="{F1588D3E-556E-49B4-927B-1C321823E497}" destId="{07B6C99F-CC5D-4DD6-8B89-3FBAF0179948}" srcOrd="1" destOrd="0" parTransId="{3FDB4EAB-1E84-49BD-A3AD-1AA64A5E5A2D}" sibTransId="{FE3AEE82-A529-4095-84C3-7453CF066F83}"/>
    <dgm:cxn modelId="{43943216-2FB7-4894-B3F1-7E0FCA64394F}" srcId="{F1588D3E-556E-49B4-927B-1C321823E497}" destId="{D011E58E-EC2A-4DFD-BF85-09B85A90FB63}" srcOrd="0" destOrd="0" parTransId="{8326AC0D-B988-48E4-B273-27F0BC2A40B1}" sibTransId="{6AD267F4-3E72-4F7B-A2FC-60137C5D5298}"/>
    <dgm:cxn modelId="{3FDB0755-1ADA-4789-BC20-B94914CE3006}" type="presOf" srcId="{F1588D3E-556E-49B4-927B-1C321823E497}" destId="{93782991-97FE-4DCF-A6ED-7042F8210726}" srcOrd="0" destOrd="0" presId="urn:microsoft.com/office/officeart/2005/8/layout/vList2"/>
    <dgm:cxn modelId="{3F7034D4-CD93-4A6A-A8B6-54D0CA4AFB99}" srcId="{7EC8AC4E-3FE5-40A8-B2E9-0471F39F9764}" destId="{EB043638-CE7F-4226-9DE4-795BC3771D8F}" srcOrd="0" destOrd="0" parTransId="{5EF48771-C159-4B80-9A32-DF1014D61A97}" sibTransId="{B7BF7038-C168-45FA-9973-704D7EA0FD80}"/>
    <dgm:cxn modelId="{0C5293BB-9535-4065-854D-B222D8DEE48F}" srcId="{B80C52E9-34E7-4324-A8D1-04226912BDA3}" destId="{D9EB5232-6C74-4DB9-82BC-18E3D074CA82}" srcOrd="3" destOrd="0" parTransId="{5235C61A-82EB-4AD0-A7CA-3110F44BB90C}" sibTransId="{281773CB-CEA3-4041-8B38-D9E1680194C1}"/>
    <dgm:cxn modelId="{874484E0-733E-46F5-8679-95CF16127FA5}" type="presOf" srcId="{07B6C99F-CC5D-4DD6-8B89-3FBAF0179948}" destId="{87ACDD2F-B89A-4707-8DE4-3D38D575BD48}" srcOrd="0" destOrd="1" presId="urn:microsoft.com/office/officeart/2005/8/layout/vList2"/>
    <dgm:cxn modelId="{ECB6C936-C14C-4C75-8F52-BCC3651146AF}" type="presOf" srcId="{EB043638-CE7F-4226-9DE4-795BC3771D8F}" destId="{B80CBEA1-F43A-43B9-8CBD-1D5883D81043}" srcOrd="0" destOrd="0" presId="urn:microsoft.com/office/officeart/2005/8/layout/vList2"/>
    <dgm:cxn modelId="{E3AC8110-06B6-4380-A122-7E4AE8B8394A}" srcId="{B80C52E9-34E7-4324-A8D1-04226912BDA3}" destId="{F1588D3E-556E-49B4-927B-1C321823E497}" srcOrd="2" destOrd="0" parTransId="{543F682B-5008-40B0-9301-E6F000EA546A}" sibTransId="{3BE617A4-DD26-49AB-880C-9FD987261443}"/>
    <dgm:cxn modelId="{03A55F3F-6928-4425-906A-BDD9CC6FD489}" type="presOf" srcId="{81225D9F-5B46-4ACE-A1D7-544F59642455}" destId="{B80CBEA1-F43A-43B9-8CBD-1D5883D81043}" srcOrd="0" destOrd="1" presId="urn:microsoft.com/office/officeart/2005/8/layout/vList2"/>
    <dgm:cxn modelId="{A83BD2E1-C6D3-4534-99C2-D3B91515E326}" srcId="{D9EB5232-6C74-4DB9-82BC-18E3D074CA82}" destId="{4B4918BE-50A5-48ED-A395-AD20AA36ACAB}" srcOrd="0" destOrd="0" parTransId="{0CA61A2A-2A88-49C0-ADD3-6D94A3B393E7}" sibTransId="{71645B30-1A3D-4674-AB6F-90E67A94FBFA}"/>
    <dgm:cxn modelId="{84CCD368-3412-4303-8E22-FB967BA599C5}" type="presParOf" srcId="{A5247AFD-71D4-45E9-B689-74B9C6E35A23}" destId="{C6E6EF79-3463-47D2-869E-FD6C72DB479C}" srcOrd="0" destOrd="0" presId="urn:microsoft.com/office/officeart/2005/8/layout/vList2"/>
    <dgm:cxn modelId="{64D6394E-DCFD-47DB-90D7-E0A603600E28}" type="presParOf" srcId="{A5247AFD-71D4-45E9-B689-74B9C6E35A23}" destId="{7C4DDCE7-54A2-46F7-AA4C-171070423FA3}" srcOrd="1" destOrd="0" presId="urn:microsoft.com/office/officeart/2005/8/layout/vList2"/>
    <dgm:cxn modelId="{83E586FA-5793-4ABC-A276-49B6DC5F91B3}" type="presParOf" srcId="{A5247AFD-71D4-45E9-B689-74B9C6E35A23}" destId="{75DAA6D6-A1DB-4DFE-89E4-DE3C6D35121C}" srcOrd="2" destOrd="0" presId="urn:microsoft.com/office/officeart/2005/8/layout/vList2"/>
    <dgm:cxn modelId="{F7EAEA02-E64C-41CD-9287-24453C2C4133}" type="presParOf" srcId="{A5247AFD-71D4-45E9-B689-74B9C6E35A23}" destId="{B80CBEA1-F43A-43B9-8CBD-1D5883D81043}" srcOrd="3" destOrd="0" presId="urn:microsoft.com/office/officeart/2005/8/layout/vList2"/>
    <dgm:cxn modelId="{76BCF6DB-72B1-407D-9C4B-58735A47B976}" type="presParOf" srcId="{A5247AFD-71D4-45E9-B689-74B9C6E35A23}" destId="{93782991-97FE-4DCF-A6ED-7042F8210726}" srcOrd="4" destOrd="0" presId="urn:microsoft.com/office/officeart/2005/8/layout/vList2"/>
    <dgm:cxn modelId="{71209DB4-35E9-4AF1-BB02-94CEF8793A83}" type="presParOf" srcId="{A5247AFD-71D4-45E9-B689-74B9C6E35A23}" destId="{87ACDD2F-B89A-4707-8DE4-3D38D575BD48}" srcOrd="5" destOrd="0" presId="urn:microsoft.com/office/officeart/2005/8/layout/vList2"/>
    <dgm:cxn modelId="{1A235A5D-2F35-49F9-A98F-9144D07CC501}" type="presParOf" srcId="{A5247AFD-71D4-45E9-B689-74B9C6E35A23}" destId="{64A6F3E7-43E8-470D-A530-9260081E21ED}" srcOrd="6" destOrd="0" presId="urn:microsoft.com/office/officeart/2005/8/layout/vList2"/>
    <dgm:cxn modelId="{C6177CFD-FAC6-43C3-B805-70C682DF71AF}" type="presParOf" srcId="{A5247AFD-71D4-45E9-B689-74B9C6E35A23}" destId="{00E8C65A-0652-4D70-9097-B5186E924BC3}" srcOrd="7"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CCFECB0B-5EC2-4E7C-B56C-6CFC89ED7AF3}"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zh-CN" altLang="en-US"/>
        </a:p>
      </dgm:t>
    </dgm:pt>
    <dgm:pt modelId="{777254E5-FEA5-42A2-9F22-369D98274D92}">
      <dgm:prSet custT="1"/>
      <dgm:spPr/>
      <dgm:t>
        <a:bodyPr/>
        <a:lstStyle/>
        <a:p>
          <a:pPr rtl="0"/>
          <a:r>
            <a:rPr lang="en-US" sz="2400" dirty="0" smtClean="0"/>
            <a:t>NoSQL</a:t>
          </a:r>
          <a:r>
            <a:rPr lang="zh-CN" sz="2400" dirty="0" smtClean="0"/>
            <a:t>关键技术</a:t>
          </a:r>
          <a:endParaRPr lang="zh-CN" sz="2400" dirty="0"/>
        </a:p>
      </dgm:t>
    </dgm:pt>
    <dgm:pt modelId="{97B83F29-87DD-48CB-8D38-02CC4606324C}" type="parTrans" cxnId="{E8252F47-B48A-453E-89F5-DE63BD4F01E1}">
      <dgm:prSet/>
      <dgm:spPr/>
      <dgm:t>
        <a:bodyPr/>
        <a:lstStyle/>
        <a:p>
          <a:endParaRPr lang="zh-CN" altLang="en-US" sz="2400"/>
        </a:p>
      </dgm:t>
    </dgm:pt>
    <dgm:pt modelId="{F84BA81C-6A22-4371-B8AF-663CF4915969}" type="sibTrans" cxnId="{E8252F47-B48A-453E-89F5-DE63BD4F01E1}">
      <dgm:prSet/>
      <dgm:spPr/>
      <dgm:t>
        <a:bodyPr/>
        <a:lstStyle/>
        <a:p>
          <a:endParaRPr lang="zh-CN" altLang="en-US" sz="2400"/>
        </a:p>
      </dgm:t>
    </dgm:pt>
    <dgm:pt modelId="{BB42F541-CF63-4E21-ABAB-FB83C8E5F3F7}">
      <dgm:prSet custT="1"/>
      <dgm:spPr/>
      <dgm:t>
        <a:bodyPr/>
        <a:lstStyle/>
        <a:p>
          <a:pPr rtl="0"/>
          <a:r>
            <a:rPr lang="zh-CN" altLang="en-US" sz="2400" smtClean="0"/>
            <a:t>数据模型</a:t>
          </a:r>
          <a:endParaRPr lang="zh-CN" altLang="en-US" sz="2400"/>
        </a:p>
      </dgm:t>
    </dgm:pt>
    <dgm:pt modelId="{EA4FE26C-0686-49B8-8816-8B8407A4929B}" type="parTrans" cxnId="{299F7A53-734D-4185-AFC1-608453270C0C}">
      <dgm:prSet/>
      <dgm:spPr/>
      <dgm:t>
        <a:bodyPr/>
        <a:lstStyle/>
        <a:p>
          <a:endParaRPr lang="zh-CN" altLang="en-US" sz="2400"/>
        </a:p>
      </dgm:t>
    </dgm:pt>
    <dgm:pt modelId="{BD9EFEA6-9E8A-4FB2-8CBB-4FE70A1AD46F}" type="sibTrans" cxnId="{299F7A53-734D-4185-AFC1-608453270C0C}">
      <dgm:prSet/>
      <dgm:spPr/>
      <dgm:t>
        <a:bodyPr/>
        <a:lstStyle/>
        <a:p>
          <a:endParaRPr lang="zh-CN" altLang="en-US" sz="2400"/>
        </a:p>
      </dgm:t>
    </dgm:pt>
    <dgm:pt modelId="{CDA93E92-ACBD-463E-A8B8-7B9D0C1BD918}">
      <dgm:prSet custT="1"/>
      <dgm:spPr/>
      <dgm:t>
        <a:bodyPr/>
        <a:lstStyle/>
        <a:p>
          <a:pPr rtl="0"/>
          <a:r>
            <a:rPr lang="zh-CN" altLang="en-US" sz="2400" smtClean="0"/>
            <a:t>数据分布</a:t>
          </a:r>
          <a:endParaRPr lang="zh-CN" altLang="en-US" sz="2400"/>
        </a:p>
      </dgm:t>
    </dgm:pt>
    <dgm:pt modelId="{95A8390B-AD48-43D9-9F82-7B0BCA0E8998}" type="parTrans" cxnId="{D16AA632-C277-4ABA-B1A9-ED2C75CEC124}">
      <dgm:prSet/>
      <dgm:spPr/>
      <dgm:t>
        <a:bodyPr/>
        <a:lstStyle/>
        <a:p>
          <a:endParaRPr lang="zh-CN" altLang="en-US" sz="2400"/>
        </a:p>
      </dgm:t>
    </dgm:pt>
    <dgm:pt modelId="{7D042771-26D5-49AC-9956-B6B67141D5B6}" type="sibTrans" cxnId="{D16AA632-C277-4ABA-B1A9-ED2C75CEC124}">
      <dgm:prSet/>
      <dgm:spPr/>
      <dgm:t>
        <a:bodyPr/>
        <a:lstStyle/>
        <a:p>
          <a:endParaRPr lang="zh-CN" altLang="en-US" sz="2400"/>
        </a:p>
      </dgm:t>
    </dgm:pt>
    <dgm:pt modelId="{393447E7-2C38-4AC1-BC16-295A4D8CFEA2}">
      <dgm:prSet custT="1"/>
      <dgm:spPr/>
      <dgm:t>
        <a:bodyPr/>
        <a:lstStyle/>
        <a:p>
          <a:pPr rtl="0"/>
          <a:r>
            <a:rPr lang="zh-CN" altLang="en-US" sz="2400" smtClean="0"/>
            <a:t>数据一致性</a:t>
          </a:r>
          <a:endParaRPr lang="zh-CN" altLang="en-US" sz="2400"/>
        </a:p>
      </dgm:t>
    </dgm:pt>
    <dgm:pt modelId="{B9BF4203-3FE9-4E60-9874-F4978EB61404}" type="parTrans" cxnId="{E901FCA9-154D-4107-9D4B-AF516D07BFDA}">
      <dgm:prSet/>
      <dgm:spPr/>
      <dgm:t>
        <a:bodyPr/>
        <a:lstStyle/>
        <a:p>
          <a:endParaRPr lang="zh-CN" altLang="en-US" sz="2400"/>
        </a:p>
      </dgm:t>
    </dgm:pt>
    <dgm:pt modelId="{17B1C5B1-6975-4820-B8EF-16E1E48947DB}" type="sibTrans" cxnId="{E901FCA9-154D-4107-9D4B-AF516D07BFDA}">
      <dgm:prSet/>
      <dgm:spPr/>
      <dgm:t>
        <a:bodyPr/>
        <a:lstStyle/>
        <a:p>
          <a:endParaRPr lang="zh-CN" altLang="en-US" sz="2400"/>
        </a:p>
      </dgm:t>
    </dgm:pt>
    <dgm:pt modelId="{3E0AE288-4185-4F25-BB5E-C70E9F0C3E7B}">
      <dgm:prSet custT="1"/>
      <dgm:spPr/>
      <dgm:t>
        <a:bodyPr/>
        <a:lstStyle/>
        <a:p>
          <a:pPr rtl="0"/>
          <a:r>
            <a:rPr lang="en-US" sz="2400" smtClean="0"/>
            <a:t>CAP</a:t>
          </a:r>
          <a:r>
            <a:rPr lang="zh-CN" sz="2400" smtClean="0"/>
            <a:t>理论与</a:t>
          </a:r>
          <a:r>
            <a:rPr lang="en-US" sz="2400" smtClean="0"/>
            <a:t>BASE</a:t>
          </a:r>
          <a:r>
            <a:rPr lang="zh-CN" sz="2400" smtClean="0"/>
            <a:t>原则</a:t>
          </a:r>
          <a:endParaRPr lang="zh-CN" sz="2400"/>
        </a:p>
      </dgm:t>
    </dgm:pt>
    <dgm:pt modelId="{DF0EC46C-E106-4DE3-A8FA-4807388935C8}" type="parTrans" cxnId="{34A71B04-92A8-4BC2-98BE-E0945FFA0090}">
      <dgm:prSet/>
      <dgm:spPr/>
      <dgm:t>
        <a:bodyPr/>
        <a:lstStyle/>
        <a:p>
          <a:endParaRPr lang="zh-CN" altLang="en-US" sz="2400"/>
        </a:p>
      </dgm:t>
    </dgm:pt>
    <dgm:pt modelId="{CD9AF532-BB16-4312-81DC-943989A70B5F}" type="sibTrans" cxnId="{34A71B04-92A8-4BC2-98BE-E0945FFA0090}">
      <dgm:prSet/>
      <dgm:spPr/>
      <dgm:t>
        <a:bodyPr/>
        <a:lstStyle/>
        <a:p>
          <a:endParaRPr lang="zh-CN" altLang="en-US" sz="2400"/>
        </a:p>
      </dgm:t>
    </dgm:pt>
    <dgm:pt modelId="{9CDBCD73-60F8-4557-A2DE-E21E544B02A7}">
      <dgm:prSet custT="1"/>
      <dgm:spPr/>
      <dgm:t>
        <a:bodyPr/>
        <a:lstStyle/>
        <a:p>
          <a:pPr rtl="0"/>
          <a:r>
            <a:rPr lang="zh-CN" altLang="en-US" sz="2400" smtClean="0"/>
            <a:t>视图与物化视图</a:t>
          </a:r>
          <a:endParaRPr lang="zh-CN" altLang="en-US" sz="2400"/>
        </a:p>
      </dgm:t>
    </dgm:pt>
    <dgm:pt modelId="{C829D6A3-1442-493D-9F3E-6AEC7E18C3F0}" type="parTrans" cxnId="{5664C919-69EB-42E9-BFE1-590071C42225}">
      <dgm:prSet/>
      <dgm:spPr/>
      <dgm:t>
        <a:bodyPr/>
        <a:lstStyle/>
        <a:p>
          <a:endParaRPr lang="zh-CN" altLang="en-US" sz="2400"/>
        </a:p>
      </dgm:t>
    </dgm:pt>
    <dgm:pt modelId="{FCC28DDA-5D1A-4A80-9D62-167FB897DF81}" type="sibTrans" cxnId="{5664C919-69EB-42E9-BFE1-590071C42225}">
      <dgm:prSet/>
      <dgm:spPr/>
      <dgm:t>
        <a:bodyPr/>
        <a:lstStyle/>
        <a:p>
          <a:endParaRPr lang="zh-CN" altLang="en-US" sz="2400"/>
        </a:p>
      </dgm:t>
    </dgm:pt>
    <dgm:pt modelId="{54AEC377-E638-4486-8B28-4C414761471A}">
      <dgm:prSet custT="1"/>
      <dgm:spPr/>
      <dgm:t>
        <a:bodyPr/>
        <a:lstStyle/>
        <a:p>
          <a:pPr rtl="0"/>
          <a:r>
            <a:rPr lang="zh-CN" altLang="en-US" sz="2400" smtClean="0"/>
            <a:t>事务与版本戳</a:t>
          </a:r>
          <a:endParaRPr lang="zh-CN" altLang="en-US" sz="2400"/>
        </a:p>
      </dgm:t>
    </dgm:pt>
    <dgm:pt modelId="{A280A593-4E94-47E0-B0ED-4C7A21711E7F}" type="parTrans" cxnId="{73307493-CD61-4D8C-8FB1-C36CAADB951C}">
      <dgm:prSet/>
      <dgm:spPr/>
      <dgm:t>
        <a:bodyPr/>
        <a:lstStyle/>
        <a:p>
          <a:endParaRPr lang="zh-CN" altLang="en-US" sz="2400"/>
        </a:p>
      </dgm:t>
    </dgm:pt>
    <dgm:pt modelId="{38FB6459-C5CB-43A3-8834-8BE0D38621C4}" type="sibTrans" cxnId="{73307493-CD61-4D8C-8FB1-C36CAADB951C}">
      <dgm:prSet/>
      <dgm:spPr/>
      <dgm:t>
        <a:bodyPr/>
        <a:lstStyle/>
        <a:p>
          <a:endParaRPr lang="zh-CN" altLang="en-US" sz="2400"/>
        </a:p>
      </dgm:t>
    </dgm:pt>
    <dgm:pt modelId="{E0167291-5ECB-472E-B33B-1899A1E140B2}" type="pres">
      <dgm:prSet presAssocID="{CCFECB0B-5EC2-4E7C-B56C-6CFC89ED7AF3}" presName="hierChild1" presStyleCnt="0">
        <dgm:presLayoutVars>
          <dgm:orgChart val="1"/>
          <dgm:chPref val="1"/>
          <dgm:dir/>
          <dgm:animOne val="branch"/>
          <dgm:animLvl val="lvl"/>
          <dgm:resizeHandles/>
        </dgm:presLayoutVars>
      </dgm:prSet>
      <dgm:spPr/>
      <dgm:t>
        <a:bodyPr/>
        <a:lstStyle/>
        <a:p>
          <a:endParaRPr lang="zh-CN" altLang="en-US"/>
        </a:p>
      </dgm:t>
    </dgm:pt>
    <dgm:pt modelId="{FB868872-E1B7-4473-B0A3-BB453EB91EC4}" type="pres">
      <dgm:prSet presAssocID="{777254E5-FEA5-42A2-9F22-369D98274D92}" presName="hierRoot1" presStyleCnt="0">
        <dgm:presLayoutVars>
          <dgm:hierBranch val="init"/>
        </dgm:presLayoutVars>
      </dgm:prSet>
      <dgm:spPr/>
      <dgm:t>
        <a:bodyPr/>
        <a:lstStyle/>
        <a:p>
          <a:endParaRPr lang="zh-CN" altLang="en-US"/>
        </a:p>
      </dgm:t>
    </dgm:pt>
    <dgm:pt modelId="{33F62F70-9D62-4B8A-991B-0532B3721F68}" type="pres">
      <dgm:prSet presAssocID="{777254E5-FEA5-42A2-9F22-369D98274D92}" presName="rootComposite1" presStyleCnt="0"/>
      <dgm:spPr/>
      <dgm:t>
        <a:bodyPr/>
        <a:lstStyle/>
        <a:p>
          <a:endParaRPr lang="zh-CN" altLang="en-US"/>
        </a:p>
      </dgm:t>
    </dgm:pt>
    <dgm:pt modelId="{265EB0A9-D1F9-4F0B-B6B8-2071CC3EE819}" type="pres">
      <dgm:prSet presAssocID="{777254E5-FEA5-42A2-9F22-369D98274D92}" presName="rootText1" presStyleLbl="node0" presStyleIdx="0" presStyleCnt="1" custScaleX="126962" custLinFactNeighborX="-21226" custLinFactNeighborY="9995">
        <dgm:presLayoutVars>
          <dgm:chPref val="3"/>
        </dgm:presLayoutVars>
      </dgm:prSet>
      <dgm:spPr/>
      <dgm:t>
        <a:bodyPr/>
        <a:lstStyle/>
        <a:p>
          <a:endParaRPr lang="zh-CN" altLang="en-US"/>
        </a:p>
      </dgm:t>
    </dgm:pt>
    <dgm:pt modelId="{3C0F6904-7701-49C9-9608-B58256650E2D}" type="pres">
      <dgm:prSet presAssocID="{777254E5-FEA5-42A2-9F22-369D98274D92}" presName="rootConnector1" presStyleLbl="node1" presStyleIdx="0" presStyleCnt="0"/>
      <dgm:spPr/>
      <dgm:t>
        <a:bodyPr/>
        <a:lstStyle/>
        <a:p>
          <a:endParaRPr lang="zh-CN" altLang="en-US"/>
        </a:p>
      </dgm:t>
    </dgm:pt>
    <dgm:pt modelId="{1CC94DBD-1F85-4145-A282-6F001F3234EA}" type="pres">
      <dgm:prSet presAssocID="{777254E5-FEA5-42A2-9F22-369D98274D92}" presName="hierChild2" presStyleCnt="0"/>
      <dgm:spPr/>
      <dgm:t>
        <a:bodyPr/>
        <a:lstStyle/>
        <a:p>
          <a:endParaRPr lang="zh-CN" altLang="en-US"/>
        </a:p>
      </dgm:t>
    </dgm:pt>
    <dgm:pt modelId="{8FBC6D70-27D8-43CE-AF14-FFC26B28DD0A}" type="pres">
      <dgm:prSet presAssocID="{EA4FE26C-0686-49B8-8816-8B8407A4929B}" presName="Name64" presStyleLbl="parChTrans1D2" presStyleIdx="0" presStyleCnt="6"/>
      <dgm:spPr/>
      <dgm:t>
        <a:bodyPr/>
        <a:lstStyle/>
        <a:p>
          <a:endParaRPr lang="zh-CN" altLang="en-US"/>
        </a:p>
      </dgm:t>
    </dgm:pt>
    <dgm:pt modelId="{BB546583-62E4-42AD-B02F-3D1F0769A8BB}" type="pres">
      <dgm:prSet presAssocID="{BB42F541-CF63-4E21-ABAB-FB83C8E5F3F7}" presName="hierRoot2" presStyleCnt="0">
        <dgm:presLayoutVars>
          <dgm:hierBranch val="init"/>
        </dgm:presLayoutVars>
      </dgm:prSet>
      <dgm:spPr/>
      <dgm:t>
        <a:bodyPr/>
        <a:lstStyle/>
        <a:p>
          <a:endParaRPr lang="zh-CN" altLang="en-US"/>
        </a:p>
      </dgm:t>
    </dgm:pt>
    <dgm:pt modelId="{1B8B643F-E89F-46D1-AE08-BA823D37A009}" type="pres">
      <dgm:prSet presAssocID="{BB42F541-CF63-4E21-ABAB-FB83C8E5F3F7}" presName="rootComposite" presStyleCnt="0"/>
      <dgm:spPr/>
      <dgm:t>
        <a:bodyPr/>
        <a:lstStyle/>
        <a:p>
          <a:endParaRPr lang="zh-CN" altLang="en-US"/>
        </a:p>
      </dgm:t>
    </dgm:pt>
    <dgm:pt modelId="{5C72DDE0-A9A8-4174-BB8C-024292640415}" type="pres">
      <dgm:prSet presAssocID="{BB42F541-CF63-4E21-ABAB-FB83C8E5F3F7}" presName="rootText" presStyleLbl="node2" presStyleIdx="0" presStyleCnt="6">
        <dgm:presLayoutVars>
          <dgm:chPref val="3"/>
        </dgm:presLayoutVars>
      </dgm:prSet>
      <dgm:spPr/>
      <dgm:t>
        <a:bodyPr/>
        <a:lstStyle/>
        <a:p>
          <a:endParaRPr lang="zh-CN" altLang="en-US"/>
        </a:p>
      </dgm:t>
    </dgm:pt>
    <dgm:pt modelId="{B75ECE85-083D-46A9-A2E0-F59766829705}" type="pres">
      <dgm:prSet presAssocID="{BB42F541-CF63-4E21-ABAB-FB83C8E5F3F7}" presName="rootConnector" presStyleLbl="node2" presStyleIdx="0" presStyleCnt="6"/>
      <dgm:spPr/>
      <dgm:t>
        <a:bodyPr/>
        <a:lstStyle/>
        <a:p>
          <a:endParaRPr lang="zh-CN" altLang="en-US"/>
        </a:p>
      </dgm:t>
    </dgm:pt>
    <dgm:pt modelId="{C0F6C8CE-3FAD-40A3-B0AE-F6B62345302B}" type="pres">
      <dgm:prSet presAssocID="{BB42F541-CF63-4E21-ABAB-FB83C8E5F3F7}" presName="hierChild4" presStyleCnt="0"/>
      <dgm:spPr/>
      <dgm:t>
        <a:bodyPr/>
        <a:lstStyle/>
        <a:p>
          <a:endParaRPr lang="zh-CN" altLang="en-US"/>
        </a:p>
      </dgm:t>
    </dgm:pt>
    <dgm:pt modelId="{82407B62-4ECB-4B39-8299-09A79D854C8A}" type="pres">
      <dgm:prSet presAssocID="{BB42F541-CF63-4E21-ABAB-FB83C8E5F3F7}" presName="hierChild5" presStyleCnt="0"/>
      <dgm:spPr/>
      <dgm:t>
        <a:bodyPr/>
        <a:lstStyle/>
        <a:p>
          <a:endParaRPr lang="zh-CN" altLang="en-US"/>
        </a:p>
      </dgm:t>
    </dgm:pt>
    <dgm:pt modelId="{97A7B223-E8F0-4728-A179-2F91E2870494}" type="pres">
      <dgm:prSet presAssocID="{95A8390B-AD48-43D9-9F82-7B0BCA0E8998}" presName="Name64" presStyleLbl="parChTrans1D2" presStyleIdx="1" presStyleCnt="6"/>
      <dgm:spPr/>
      <dgm:t>
        <a:bodyPr/>
        <a:lstStyle/>
        <a:p>
          <a:endParaRPr lang="zh-CN" altLang="en-US"/>
        </a:p>
      </dgm:t>
    </dgm:pt>
    <dgm:pt modelId="{416EF9A1-EBFC-4D48-8777-AFC7C8675448}" type="pres">
      <dgm:prSet presAssocID="{CDA93E92-ACBD-463E-A8B8-7B9D0C1BD918}" presName="hierRoot2" presStyleCnt="0">
        <dgm:presLayoutVars>
          <dgm:hierBranch val="init"/>
        </dgm:presLayoutVars>
      </dgm:prSet>
      <dgm:spPr/>
      <dgm:t>
        <a:bodyPr/>
        <a:lstStyle/>
        <a:p>
          <a:endParaRPr lang="zh-CN" altLang="en-US"/>
        </a:p>
      </dgm:t>
    </dgm:pt>
    <dgm:pt modelId="{E64416F5-EBEA-429D-A44B-728D5762B0A1}" type="pres">
      <dgm:prSet presAssocID="{CDA93E92-ACBD-463E-A8B8-7B9D0C1BD918}" presName="rootComposite" presStyleCnt="0"/>
      <dgm:spPr/>
      <dgm:t>
        <a:bodyPr/>
        <a:lstStyle/>
        <a:p>
          <a:endParaRPr lang="zh-CN" altLang="en-US"/>
        </a:p>
      </dgm:t>
    </dgm:pt>
    <dgm:pt modelId="{E4F8F559-5147-4761-B629-6B5413ABBB6B}" type="pres">
      <dgm:prSet presAssocID="{CDA93E92-ACBD-463E-A8B8-7B9D0C1BD918}" presName="rootText" presStyleLbl="node2" presStyleIdx="1" presStyleCnt="6">
        <dgm:presLayoutVars>
          <dgm:chPref val="3"/>
        </dgm:presLayoutVars>
      </dgm:prSet>
      <dgm:spPr/>
      <dgm:t>
        <a:bodyPr/>
        <a:lstStyle/>
        <a:p>
          <a:endParaRPr lang="zh-CN" altLang="en-US"/>
        </a:p>
      </dgm:t>
    </dgm:pt>
    <dgm:pt modelId="{D99327DA-87FD-41EA-A39F-9DA0ABE9C5DE}" type="pres">
      <dgm:prSet presAssocID="{CDA93E92-ACBD-463E-A8B8-7B9D0C1BD918}" presName="rootConnector" presStyleLbl="node2" presStyleIdx="1" presStyleCnt="6"/>
      <dgm:spPr/>
      <dgm:t>
        <a:bodyPr/>
        <a:lstStyle/>
        <a:p>
          <a:endParaRPr lang="zh-CN" altLang="en-US"/>
        </a:p>
      </dgm:t>
    </dgm:pt>
    <dgm:pt modelId="{1403B401-492C-4300-8834-497E94062B9A}" type="pres">
      <dgm:prSet presAssocID="{CDA93E92-ACBD-463E-A8B8-7B9D0C1BD918}" presName="hierChild4" presStyleCnt="0"/>
      <dgm:spPr/>
      <dgm:t>
        <a:bodyPr/>
        <a:lstStyle/>
        <a:p>
          <a:endParaRPr lang="zh-CN" altLang="en-US"/>
        </a:p>
      </dgm:t>
    </dgm:pt>
    <dgm:pt modelId="{CB22E3D6-C5E2-457C-A88F-6247C6DE7E58}" type="pres">
      <dgm:prSet presAssocID="{CDA93E92-ACBD-463E-A8B8-7B9D0C1BD918}" presName="hierChild5" presStyleCnt="0"/>
      <dgm:spPr/>
      <dgm:t>
        <a:bodyPr/>
        <a:lstStyle/>
        <a:p>
          <a:endParaRPr lang="zh-CN" altLang="en-US"/>
        </a:p>
      </dgm:t>
    </dgm:pt>
    <dgm:pt modelId="{1A45D6C3-FEA0-466E-BEF8-8E9F63C0C428}" type="pres">
      <dgm:prSet presAssocID="{B9BF4203-3FE9-4E60-9874-F4978EB61404}" presName="Name64" presStyleLbl="parChTrans1D2" presStyleIdx="2" presStyleCnt="6"/>
      <dgm:spPr/>
      <dgm:t>
        <a:bodyPr/>
        <a:lstStyle/>
        <a:p>
          <a:endParaRPr lang="zh-CN" altLang="en-US"/>
        </a:p>
      </dgm:t>
    </dgm:pt>
    <dgm:pt modelId="{A8190433-5DBE-47E1-B606-24D6289AA3FE}" type="pres">
      <dgm:prSet presAssocID="{393447E7-2C38-4AC1-BC16-295A4D8CFEA2}" presName="hierRoot2" presStyleCnt="0">
        <dgm:presLayoutVars>
          <dgm:hierBranch val="init"/>
        </dgm:presLayoutVars>
      </dgm:prSet>
      <dgm:spPr/>
      <dgm:t>
        <a:bodyPr/>
        <a:lstStyle/>
        <a:p>
          <a:endParaRPr lang="zh-CN" altLang="en-US"/>
        </a:p>
      </dgm:t>
    </dgm:pt>
    <dgm:pt modelId="{48D09314-4DEE-44EF-941B-C9BFCE4F38C7}" type="pres">
      <dgm:prSet presAssocID="{393447E7-2C38-4AC1-BC16-295A4D8CFEA2}" presName="rootComposite" presStyleCnt="0"/>
      <dgm:spPr/>
      <dgm:t>
        <a:bodyPr/>
        <a:lstStyle/>
        <a:p>
          <a:endParaRPr lang="zh-CN" altLang="en-US"/>
        </a:p>
      </dgm:t>
    </dgm:pt>
    <dgm:pt modelId="{13177EEB-E0D9-4A8B-813A-0BD7BBEAD39A}" type="pres">
      <dgm:prSet presAssocID="{393447E7-2C38-4AC1-BC16-295A4D8CFEA2}" presName="rootText" presStyleLbl="node2" presStyleIdx="2" presStyleCnt="6">
        <dgm:presLayoutVars>
          <dgm:chPref val="3"/>
        </dgm:presLayoutVars>
      </dgm:prSet>
      <dgm:spPr/>
      <dgm:t>
        <a:bodyPr/>
        <a:lstStyle/>
        <a:p>
          <a:endParaRPr lang="zh-CN" altLang="en-US"/>
        </a:p>
      </dgm:t>
    </dgm:pt>
    <dgm:pt modelId="{D9F6E778-FB26-473E-BE86-61020622B40D}" type="pres">
      <dgm:prSet presAssocID="{393447E7-2C38-4AC1-BC16-295A4D8CFEA2}" presName="rootConnector" presStyleLbl="node2" presStyleIdx="2" presStyleCnt="6"/>
      <dgm:spPr/>
      <dgm:t>
        <a:bodyPr/>
        <a:lstStyle/>
        <a:p>
          <a:endParaRPr lang="zh-CN" altLang="en-US"/>
        </a:p>
      </dgm:t>
    </dgm:pt>
    <dgm:pt modelId="{22F2E2EA-A2D2-4CC8-8627-2D6F5B356F29}" type="pres">
      <dgm:prSet presAssocID="{393447E7-2C38-4AC1-BC16-295A4D8CFEA2}" presName="hierChild4" presStyleCnt="0"/>
      <dgm:spPr/>
      <dgm:t>
        <a:bodyPr/>
        <a:lstStyle/>
        <a:p>
          <a:endParaRPr lang="zh-CN" altLang="en-US"/>
        </a:p>
      </dgm:t>
    </dgm:pt>
    <dgm:pt modelId="{7EF36EEB-0BE0-4356-9C8A-045A5CB0D229}" type="pres">
      <dgm:prSet presAssocID="{393447E7-2C38-4AC1-BC16-295A4D8CFEA2}" presName="hierChild5" presStyleCnt="0"/>
      <dgm:spPr/>
      <dgm:t>
        <a:bodyPr/>
        <a:lstStyle/>
        <a:p>
          <a:endParaRPr lang="zh-CN" altLang="en-US"/>
        </a:p>
      </dgm:t>
    </dgm:pt>
    <dgm:pt modelId="{76969E0F-9F74-4D21-A81B-474C06A5AA77}" type="pres">
      <dgm:prSet presAssocID="{DF0EC46C-E106-4DE3-A8FA-4807388935C8}" presName="Name64" presStyleLbl="parChTrans1D2" presStyleIdx="3" presStyleCnt="6"/>
      <dgm:spPr/>
      <dgm:t>
        <a:bodyPr/>
        <a:lstStyle/>
        <a:p>
          <a:endParaRPr lang="zh-CN" altLang="en-US"/>
        </a:p>
      </dgm:t>
    </dgm:pt>
    <dgm:pt modelId="{B269C6C7-BAFF-4D63-8368-C0F91AD9F136}" type="pres">
      <dgm:prSet presAssocID="{3E0AE288-4185-4F25-BB5E-C70E9F0C3E7B}" presName="hierRoot2" presStyleCnt="0">
        <dgm:presLayoutVars>
          <dgm:hierBranch val="init"/>
        </dgm:presLayoutVars>
      </dgm:prSet>
      <dgm:spPr/>
      <dgm:t>
        <a:bodyPr/>
        <a:lstStyle/>
        <a:p>
          <a:endParaRPr lang="zh-CN" altLang="en-US"/>
        </a:p>
      </dgm:t>
    </dgm:pt>
    <dgm:pt modelId="{B7F11B84-E91E-4E1C-93A8-F675DCA07211}" type="pres">
      <dgm:prSet presAssocID="{3E0AE288-4185-4F25-BB5E-C70E9F0C3E7B}" presName="rootComposite" presStyleCnt="0"/>
      <dgm:spPr/>
      <dgm:t>
        <a:bodyPr/>
        <a:lstStyle/>
        <a:p>
          <a:endParaRPr lang="zh-CN" altLang="en-US"/>
        </a:p>
      </dgm:t>
    </dgm:pt>
    <dgm:pt modelId="{5CF4BE3F-A14D-4726-BAA4-572E1F3E0F93}" type="pres">
      <dgm:prSet presAssocID="{3E0AE288-4185-4F25-BB5E-C70E9F0C3E7B}" presName="rootText" presStyleLbl="node2" presStyleIdx="3" presStyleCnt="6" custScaleX="173763">
        <dgm:presLayoutVars>
          <dgm:chPref val="3"/>
        </dgm:presLayoutVars>
      </dgm:prSet>
      <dgm:spPr/>
      <dgm:t>
        <a:bodyPr/>
        <a:lstStyle/>
        <a:p>
          <a:endParaRPr lang="zh-CN" altLang="en-US"/>
        </a:p>
      </dgm:t>
    </dgm:pt>
    <dgm:pt modelId="{35059F79-CDC6-419F-97F1-DA6A3C3039ED}" type="pres">
      <dgm:prSet presAssocID="{3E0AE288-4185-4F25-BB5E-C70E9F0C3E7B}" presName="rootConnector" presStyleLbl="node2" presStyleIdx="3" presStyleCnt="6"/>
      <dgm:spPr/>
      <dgm:t>
        <a:bodyPr/>
        <a:lstStyle/>
        <a:p>
          <a:endParaRPr lang="zh-CN" altLang="en-US"/>
        </a:p>
      </dgm:t>
    </dgm:pt>
    <dgm:pt modelId="{89F8E759-2D2F-4013-B140-95AA20F17D82}" type="pres">
      <dgm:prSet presAssocID="{3E0AE288-4185-4F25-BB5E-C70E9F0C3E7B}" presName="hierChild4" presStyleCnt="0"/>
      <dgm:spPr/>
      <dgm:t>
        <a:bodyPr/>
        <a:lstStyle/>
        <a:p>
          <a:endParaRPr lang="zh-CN" altLang="en-US"/>
        </a:p>
      </dgm:t>
    </dgm:pt>
    <dgm:pt modelId="{32512AD0-CEE4-4CED-9A43-E7939A33C8FD}" type="pres">
      <dgm:prSet presAssocID="{3E0AE288-4185-4F25-BB5E-C70E9F0C3E7B}" presName="hierChild5" presStyleCnt="0"/>
      <dgm:spPr/>
      <dgm:t>
        <a:bodyPr/>
        <a:lstStyle/>
        <a:p>
          <a:endParaRPr lang="zh-CN" altLang="en-US"/>
        </a:p>
      </dgm:t>
    </dgm:pt>
    <dgm:pt modelId="{41D2E737-22BE-4937-9CED-E223911E8229}" type="pres">
      <dgm:prSet presAssocID="{C829D6A3-1442-493D-9F3E-6AEC7E18C3F0}" presName="Name64" presStyleLbl="parChTrans1D2" presStyleIdx="4" presStyleCnt="6"/>
      <dgm:spPr/>
      <dgm:t>
        <a:bodyPr/>
        <a:lstStyle/>
        <a:p>
          <a:endParaRPr lang="zh-CN" altLang="en-US"/>
        </a:p>
      </dgm:t>
    </dgm:pt>
    <dgm:pt modelId="{244BBC1E-8AD8-4C11-A713-4757EA618AF1}" type="pres">
      <dgm:prSet presAssocID="{9CDBCD73-60F8-4557-A2DE-E21E544B02A7}" presName="hierRoot2" presStyleCnt="0">
        <dgm:presLayoutVars>
          <dgm:hierBranch val="init"/>
        </dgm:presLayoutVars>
      </dgm:prSet>
      <dgm:spPr/>
      <dgm:t>
        <a:bodyPr/>
        <a:lstStyle/>
        <a:p>
          <a:endParaRPr lang="zh-CN" altLang="en-US"/>
        </a:p>
      </dgm:t>
    </dgm:pt>
    <dgm:pt modelId="{81DDC538-A5B0-462B-95DC-53A013E538D0}" type="pres">
      <dgm:prSet presAssocID="{9CDBCD73-60F8-4557-A2DE-E21E544B02A7}" presName="rootComposite" presStyleCnt="0"/>
      <dgm:spPr/>
      <dgm:t>
        <a:bodyPr/>
        <a:lstStyle/>
        <a:p>
          <a:endParaRPr lang="zh-CN" altLang="en-US"/>
        </a:p>
      </dgm:t>
    </dgm:pt>
    <dgm:pt modelId="{970CF840-5ED3-425C-B5DB-6050FE98D215}" type="pres">
      <dgm:prSet presAssocID="{9CDBCD73-60F8-4557-A2DE-E21E544B02A7}" presName="rootText" presStyleLbl="node2" presStyleIdx="4" presStyleCnt="6" custScaleX="122280">
        <dgm:presLayoutVars>
          <dgm:chPref val="3"/>
        </dgm:presLayoutVars>
      </dgm:prSet>
      <dgm:spPr/>
      <dgm:t>
        <a:bodyPr/>
        <a:lstStyle/>
        <a:p>
          <a:endParaRPr lang="zh-CN" altLang="en-US"/>
        </a:p>
      </dgm:t>
    </dgm:pt>
    <dgm:pt modelId="{ADC83E56-33FA-427B-9C89-DBE155A99D57}" type="pres">
      <dgm:prSet presAssocID="{9CDBCD73-60F8-4557-A2DE-E21E544B02A7}" presName="rootConnector" presStyleLbl="node2" presStyleIdx="4" presStyleCnt="6"/>
      <dgm:spPr/>
      <dgm:t>
        <a:bodyPr/>
        <a:lstStyle/>
        <a:p>
          <a:endParaRPr lang="zh-CN" altLang="en-US"/>
        </a:p>
      </dgm:t>
    </dgm:pt>
    <dgm:pt modelId="{B98EF1E3-E3A9-4131-A8F2-EAE87829FF52}" type="pres">
      <dgm:prSet presAssocID="{9CDBCD73-60F8-4557-A2DE-E21E544B02A7}" presName="hierChild4" presStyleCnt="0"/>
      <dgm:spPr/>
      <dgm:t>
        <a:bodyPr/>
        <a:lstStyle/>
        <a:p>
          <a:endParaRPr lang="zh-CN" altLang="en-US"/>
        </a:p>
      </dgm:t>
    </dgm:pt>
    <dgm:pt modelId="{47B22A7B-152E-4726-821D-8F4D44ADD25B}" type="pres">
      <dgm:prSet presAssocID="{9CDBCD73-60F8-4557-A2DE-E21E544B02A7}" presName="hierChild5" presStyleCnt="0"/>
      <dgm:spPr/>
      <dgm:t>
        <a:bodyPr/>
        <a:lstStyle/>
        <a:p>
          <a:endParaRPr lang="zh-CN" altLang="en-US"/>
        </a:p>
      </dgm:t>
    </dgm:pt>
    <dgm:pt modelId="{27B08221-330C-4A00-868B-781CCA994437}" type="pres">
      <dgm:prSet presAssocID="{A280A593-4E94-47E0-B0ED-4C7A21711E7F}" presName="Name64" presStyleLbl="parChTrans1D2" presStyleIdx="5" presStyleCnt="6"/>
      <dgm:spPr/>
      <dgm:t>
        <a:bodyPr/>
        <a:lstStyle/>
        <a:p>
          <a:endParaRPr lang="zh-CN" altLang="en-US"/>
        </a:p>
      </dgm:t>
    </dgm:pt>
    <dgm:pt modelId="{7529AA8B-7046-49FF-9C36-D07BE4AE8543}" type="pres">
      <dgm:prSet presAssocID="{54AEC377-E638-4486-8B28-4C414761471A}" presName="hierRoot2" presStyleCnt="0">
        <dgm:presLayoutVars>
          <dgm:hierBranch val="init"/>
        </dgm:presLayoutVars>
      </dgm:prSet>
      <dgm:spPr/>
      <dgm:t>
        <a:bodyPr/>
        <a:lstStyle/>
        <a:p>
          <a:endParaRPr lang="zh-CN" altLang="en-US"/>
        </a:p>
      </dgm:t>
    </dgm:pt>
    <dgm:pt modelId="{F12018D5-1CCB-4C7A-84A5-AFB54F748506}" type="pres">
      <dgm:prSet presAssocID="{54AEC377-E638-4486-8B28-4C414761471A}" presName="rootComposite" presStyleCnt="0"/>
      <dgm:spPr/>
      <dgm:t>
        <a:bodyPr/>
        <a:lstStyle/>
        <a:p>
          <a:endParaRPr lang="zh-CN" altLang="en-US"/>
        </a:p>
      </dgm:t>
    </dgm:pt>
    <dgm:pt modelId="{D7B7379B-2C53-4FB0-87FE-A4016BD52D21}" type="pres">
      <dgm:prSet presAssocID="{54AEC377-E638-4486-8B28-4C414761471A}" presName="rootText" presStyleLbl="node2" presStyleIdx="5" presStyleCnt="6">
        <dgm:presLayoutVars>
          <dgm:chPref val="3"/>
        </dgm:presLayoutVars>
      </dgm:prSet>
      <dgm:spPr/>
      <dgm:t>
        <a:bodyPr/>
        <a:lstStyle/>
        <a:p>
          <a:endParaRPr lang="zh-CN" altLang="en-US"/>
        </a:p>
      </dgm:t>
    </dgm:pt>
    <dgm:pt modelId="{FD6F23B4-11C1-4A0F-B8AD-35ADCD698D8F}" type="pres">
      <dgm:prSet presAssocID="{54AEC377-E638-4486-8B28-4C414761471A}" presName="rootConnector" presStyleLbl="node2" presStyleIdx="5" presStyleCnt="6"/>
      <dgm:spPr/>
      <dgm:t>
        <a:bodyPr/>
        <a:lstStyle/>
        <a:p>
          <a:endParaRPr lang="zh-CN" altLang="en-US"/>
        </a:p>
      </dgm:t>
    </dgm:pt>
    <dgm:pt modelId="{CA979877-BAA7-4F98-8837-5D6345833911}" type="pres">
      <dgm:prSet presAssocID="{54AEC377-E638-4486-8B28-4C414761471A}" presName="hierChild4" presStyleCnt="0"/>
      <dgm:spPr/>
      <dgm:t>
        <a:bodyPr/>
        <a:lstStyle/>
        <a:p>
          <a:endParaRPr lang="zh-CN" altLang="en-US"/>
        </a:p>
      </dgm:t>
    </dgm:pt>
    <dgm:pt modelId="{34C0C066-6532-482B-9C6C-6DFFFB3E0FD4}" type="pres">
      <dgm:prSet presAssocID="{54AEC377-E638-4486-8B28-4C414761471A}" presName="hierChild5" presStyleCnt="0"/>
      <dgm:spPr/>
      <dgm:t>
        <a:bodyPr/>
        <a:lstStyle/>
        <a:p>
          <a:endParaRPr lang="zh-CN" altLang="en-US"/>
        </a:p>
      </dgm:t>
    </dgm:pt>
    <dgm:pt modelId="{8CFDD6FB-225A-4E9C-B507-A9FB8697EA4D}" type="pres">
      <dgm:prSet presAssocID="{777254E5-FEA5-42A2-9F22-369D98274D92}" presName="hierChild3" presStyleCnt="0"/>
      <dgm:spPr/>
      <dgm:t>
        <a:bodyPr/>
        <a:lstStyle/>
        <a:p>
          <a:endParaRPr lang="zh-CN" altLang="en-US"/>
        </a:p>
      </dgm:t>
    </dgm:pt>
  </dgm:ptLst>
  <dgm:cxnLst>
    <dgm:cxn modelId="{ACDAFD72-23C1-491A-BFE7-01148D9B3ADB}" type="presOf" srcId="{BB42F541-CF63-4E21-ABAB-FB83C8E5F3F7}" destId="{B75ECE85-083D-46A9-A2E0-F59766829705}" srcOrd="1" destOrd="0" presId="urn:microsoft.com/office/officeart/2009/3/layout/HorizontalOrganizationChart"/>
    <dgm:cxn modelId="{C9543C6F-C1E0-470F-A25D-E22A38EA7B2E}" type="presOf" srcId="{54AEC377-E638-4486-8B28-4C414761471A}" destId="{FD6F23B4-11C1-4A0F-B8AD-35ADCD698D8F}" srcOrd="1" destOrd="0" presId="urn:microsoft.com/office/officeart/2009/3/layout/HorizontalOrganizationChart"/>
    <dgm:cxn modelId="{D16AA632-C277-4ABA-B1A9-ED2C75CEC124}" srcId="{777254E5-FEA5-42A2-9F22-369D98274D92}" destId="{CDA93E92-ACBD-463E-A8B8-7B9D0C1BD918}" srcOrd="1" destOrd="0" parTransId="{95A8390B-AD48-43D9-9F82-7B0BCA0E8998}" sibTransId="{7D042771-26D5-49AC-9956-B6B67141D5B6}"/>
    <dgm:cxn modelId="{B242E276-01C9-488D-94D5-62FA1D3CB8DF}" type="presOf" srcId="{777254E5-FEA5-42A2-9F22-369D98274D92}" destId="{3C0F6904-7701-49C9-9608-B58256650E2D}" srcOrd="1" destOrd="0" presId="urn:microsoft.com/office/officeart/2009/3/layout/HorizontalOrganizationChart"/>
    <dgm:cxn modelId="{5664C919-69EB-42E9-BFE1-590071C42225}" srcId="{777254E5-FEA5-42A2-9F22-369D98274D92}" destId="{9CDBCD73-60F8-4557-A2DE-E21E544B02A7}" srcOrd="4" destOrd="0" parTransId="{C829D6A3-1442-493D-9F3E-6AEC7E18C3F0}" sibTransId="{FCC28DDA-5D1A-4A80-9D62-167FB897DF81}"/>
    <dgm:cxn modelId="{AE0F8AE1-DCCE-4F97-8B22-12BABB25493E}" type="presOf" srcId="{54AEC377-E638-4486-8B28-4C414761471A}" destId="{D7B7379B-2C53-4FB0-87FE-A4016BD52D21}" srcOrd="0" destOrd="0" presId="urn:microsoft.com/office/officeart/2009/3/layout/HorizontalOrganizationChart"/>
    <dgm:cxn modelId="{91F70828-59A7-4E5F-9042-193724D4F55C}" type="presOf" srcId="{393447E7-2C38-4AC1-BC16-295A4D8CFEA2}" destId="{D9F6E778-FB26-473E-BE86-61020622B40D}" srcOrd="1" destOrd="0" presId="urn:microsoft.com/office/officeart/2009/3/layout/HorizontalOrganizationChart"/>
    <dgm:cxn modelId="{34A71B04-92A8-4BC2-98BE-E0945FFA0090}" srcId="{777254E5-FEA5-42A2-9F22-369D98274D92}" destId="{3E0AE288-4185-4F25-BB5E-C70E9F0C3E7B}" srcOrd="3" destOrd="0" parTransId="{DF0EC46C-E106-4DE3-A8FA-4807388935C8}" sibTransId="{CD9AF532-BB16-4312-81DC-943989A70B5F}"/>
    <dgm:cxn modelId="{B63AF214-34D3-43EA-A54B-34FFD65E7FBE}" type="presOf" srcId="{393447E7-2C38-4AC1-BC16-295A4D8CFEA2}" destId="{13177EEB-E0D9-4A8B-813A-0BD7BBEAD39A}" srcOrd="0" destOrd="0" presId="urn:microsoft.com/office/officeart/2009/3/layout/HorizontalOrganizationChart"/>
    <dgm:cxn modelId="{B76E9B48-DC6A-4E0F-984C-28F7CC81764B}" type="presOf" srcId="{CDA93E92-ACBD-463E-A8B8-7B9D0C1BD918}" destId="{D99327DA-87FD-41EA-A39F-9DA0ABE9C5DE}" srcOrd="1" destOrd="0" presId="urn:microsoft.com/office/officeart/2009/3/layout/HorizontalOrganizationChart"/>
    <dgm:cxn modelId="{A21A1ABD-195D-4520-A85B-14F3AB1543E4}" type="presOf" srcId="{B9BF4203-3FE9-4E60-9874-F4978EB61404}" destId="{1A45D6C3-FEA0-466E-BEF8-8E9F63C0C428}" srcOrd="0" destOrd="0" presId="urn:microsoft.com/office/officeart/2009/3/layout/HorizontalOrganizationChart"/>
    <dgm:cxn modelId="{59FBB401-EFB1-485C-ABF3-3EA502F60FAF}" type="presOf" srcId="{777254E5-FEA5-42A2-9F22-369D98274D92}" destId="{265EB0A9-D1F9-4F0B-B6B8-2071CC3EE819}" srcOrd="0" destOrd="0" presId="urn:microsoft.com/office/officeart/2009/3/layout/HorizontalOrganizationChart"/>
    <dgm:cxn modelId="{EBC93B53-B122-4991-B409-6157FAFBB886}" type="presOf" srcId="{CDA93E92-ACBD-463E-A8B8-7B9D0C1BD918}" destId="{E4F8F559-5147-4761-B629-6B5413ABBB6B}" srcOrd="0" destOrd="0" presId="urn:microsoft.com/office/officeart/2009/3/layout/HorizontalOrganizationChart"/>
    <dgm:cxn modelId="{614E98C4-B807-41DB-AF77-2AB2E3A45570}" type="presOf" srcId="{CCFECB0B-5EC2-4E7C-B56C-6CFC89ED7AF3}" destId="{E0167291-5ECB-472E-B33B-1899A1E140B2}" srcOrd="0" destOrd="0" presId="urn:microsoft.com/office/officeart/2009/3/layout/HorizontalOrganizationChart"/>
    <dgm:cxn modelId="{4DE0DF1D-695E-4510-A5FB-33F1DDFC4F24}" type="presOf" srcId="{3E0AE288-4185-4F25-BB5E-C70E9F0C3E7B}" destId="{35059F79-CDC6-419F-97F1-DA6A3C3039ED}" srcOrd="1" destOrd="0" presId="urn:microsoft.com/office/officeart/2009/3/layout/HorizontalOrganizationChart"/>
    <dgm:cxn modelId="{6E378D06-313A-48B5-A41A-BBA5D006BD3F}" type="presOf" srcId="{3E0AE288-4185-4F25-BB5E-C70E9F0C3E7B}" destId="{5CF4BE3F-A14D-4726-BAA4-572E1F3E0F93}" srcOrd="0" destOrd="0" presId="urn:microsoft.com/office/officeart/2009/3/layout/HorizontalOrganizationChart"/>
    <dgm:cxn modelId="{B12ED89D-62A9-4F7F-9AD6-0436EF0560D8}" type="presOf" srcId="{BB42F541-CF63-4E21-ABAB-FB83C8E5F3F7}" destId="{5C72DDE0-A9A8-4174-BB8C-024292640415}" srcOrd="0" destOrd="0" presId="urn:microsoft.com/office/officeart/2009/3/layout/HorizontalOrganizationChart"/>
    <dgm:cxn modelId="{E8252F47-B48A-453E-89F5-DE63BD4F01E1}" srcId="{CCFECB0B-5EC2-4E7C-B56C-6CFC89ED7AF3}" destId="{777254E5-FEA5-42A2-9F22-369D98274D92}" srcOrd="0" destOrd="0" parTransId="{97B83F29-87DD-48CB-8D38-02CC4606324C}" sibTransId="{F84BA81C-6A22-4371-B8AF-663CF4915969}"/>
    <dgm:cxn modelId="{73307493-CD61-4D8C-8FB1-C36CAADB951C}" srcId="{777254E5-FEA5-42A2-9F22-369D98274D92}" destId="{54AEC377-E638-4486-8B28-4C414761471A}" srcOrd="5" destOrd="0" parTransId="{A280A593-4E94-47E0-B0ED-4C7A21711E7F}" sibTransId="{38FB6459-C5CB-43A3-8834-8BE0D38621C4}"/>
    <dgm:cxn modelId="{5097F721-3612-4B7B-9E1F-B5BE2FF9638A}" type="presOf" srcId="{C829D6A3-1442-493D-9F3E-6AEC7E18C3F0}" destId="{41D2E737-22BE-4937-9CED-E223911E8229}" srcOrd="0" destOrd="0" presId="urn:microsoft.com/office/officeart/2009/3/layout/HorizontalOrganizationChart"/>
    <dgm:cxn modelId="{A28C077F-5D1A-49D5-B25F-10526CD01892}" type="presOf" srcId="{A280A593-4E94-47E0-B0ED-4C7A21711E7F}" destId="{27B08221-330C-4A00-868B-781CCA994437}" srcOrd="0" destOrd="0" presId="urn:microsoft.com/office/officeart/2009/3/layout/HorizontalOrganizationChart"/>
    <dgm:cxn modelId="{F281D9F0-10ED-4830-91C4-FC93859B179A}" type="presOf" srcId="{95A8390B-AD48-43D9-9F82-7B0BCA0E8998}" destId="{97A7B223-E8F0-4728-A179-2F91E2870494}" srcOrd="0" destOrd="0" presId="urn:microsoft.com/office/officeart/2009/3/layout/HorizontalOrganizationChart"/>
    <dgm:cxn modelId="{FEC52D55-8B24-4105-B154-D8E35586B88D}" type="presOf" srcId="{9CDBCD73-60F8-4557-A2DE-E21E544B02A7}" destId="{ADC83E56-33FA-427B-9C89-DBE155A99D57}" srcOrd="1" destOrd="0" presId="urn:microsoft.com/office/officeart/2009/3/layout/HorizontalOrganizationChart"/>
    <dgm:cxn modelId="{87C62AA1-5F00-45B2-93BE-3EC132D528EA}" type="presOf" srcId="{9CDBCD73-60F8-4557-A2DE-E21E544B02A7}" destId="{970CF840-5ED3-425C-B5DB-6050FE98D215}" srcOrd="0" destOrd="0" presId="urn:microsoft.com/office/officeart/2009/3/layout/HorizontalOrganizationChart"/>
    <dgm:cxn modelId="{299F7A53-734D-4185-AFC1-608453270C0C}" srcId="{777254E5-FEA5-42A2-9F22-369D98274D92}" destId="{BB42F541-CF63-4E21-ABAB-FB83C8E5F3F7}" srcOrd="0" destOrd="0" parTransId="{EA4FE26C-0686-49B8-8816-8B8407A4929B}" sibTransId="{BD9EFEA6-9E8A-4FB2-8CBB-4FE70A1AD46F}"/>
    <dgm:cxn modelId="{E901FCA9-154D-4107-9D4B-AF516D07BFDA}" srcId="{777254E5-FEA5-42A2-9F22-369D98274D92}" destId="{393447E7-2C38-4AC1-BC16-295A4D8CFEA2}" srcOrd="2" destOrd="0" parTransId="{B9BF4203-3FE9-4E60-9874-F4978EB61404}" sibTransId="{17B1C5B1-6975-4820-B8EF-16E1E48947DB}"/>
    <dgm:cxn modelId="{9E9F823C-C37A-4928-B4AB-FA43BAA54785}" type="presOf" srcId="{DF0EC46C-E106-4DE3-A8FA-4807388935C8}" destId="{76969E0F-9F74-4D21-A81B-474C06A5AA77}" srcOrd="0" destOrd="0" presId="urn:microsoft.com/office/officeart/2009/3/layout/HorizontalOrganizationChart"/>
    <dgm:cxn modelId="{EFFE9121-425D-4263-B55D-DE603158C360}" type="presOf" srcId="{EA4FE26C-0686-49B8-8816-8B8407A4929B}" destId="{8FBC6D70-27D8-43CE-AF14-FFC26B28DD0A}" srcOrd="0" destOrd="0" presId="urn:microsoft.com/office/officeart/2009/3/layout/HorizontalOrganizationChart"/>
    <dgm:cxn modelId="{A101C308-E6DD-4640-9208-B8EA12E371E4}" type="presParOf" srcId="{E0167291-5ECB-472E-B33B-1899A1E140B2}" destId="{FB868872-E1B7-4473-B0A3-BB453EB91EC4}" srcOrd="0" destOrd="0" presId="urn:microsoft.com/office/officeart/2009/3/layout/HorizontalOrganizationChart"/>
    <dgm:cxn modelId="{CA7F9801-1C9E-4187-93AC-836FE6096AD9}" type="presParOf" srcId="{FB868872-E1B7-4473-B0A3-BB453EB91EC4}" destId="{33F62F70-9D62-4B8A-991B-0532B3721F68}" srcOrd="0" destOrd="0" presId="urn:microsoft.com/office/officeart/2009/3/layout/HorizontalOrganizationChart"/>
    <dgm:cxn modelId="{9E199115-864E-49C0-A6E2-3779F7D16F2C}" type="presParOf" srcId="{33F62F70-9D62-4B8A-991B-0532B3721F68}" destId="{265EB0A9-D1F9-4F0B-B6B8-2071CC3EE819}" srcOrd="0" destOrd="0" presId="urn:microsoft.com/office/officeart/2009/3/layout/HorizontalOrganizationChart"/>
    <dgm:cxn modelId="{E8944CF5-D4FC-4848-A70D-8D2A7F4B5306}" type="presParOf" srcId="{33F62F70-9D62-4B8A-991B-0532B3721F68}" destId="{3C0F6904-7701-49C9-9608-B58256650E2D}" srcOrd="1" destOrd="0" presId="urn:microsoft.com/office/officeart/2009/3/layout/HorizontalOrganizationChart"/>
    <dgm:cxn modelId="{AC09D6E0-0D4B-4E59-84EC-014707ADBAA9}" type="presParOf" srcId="{FB868872-E1B7-4473-B0A3-BB453EB91EC4}" destId="{1CC94DBD-1F85-4145-A282-6F001F3234EA}" srcOrd="1" destOrd="0" presId="urn:microsoft.com/office/officeart/2009/3/layout/HorizontalOrganizationChart"/>
    <dgm:cxn modelId="{5580B65C-C9D4-4D31-933A-EF994DBCDBEB}" type="presParOf" srcId="{1CC94DBD-1F85-4145-A282-6F001F3234EA}" destId="{8FBC6D70-27D8-43CE-AF14-FFC26B28DD0A}" srcOrd="0" destOrd="0" presId="urn:microsoft.com/office/officeart/2009/3/layout/HorizontalOrganizationChart"/>
    <dgm:cxn modelId="{6C959B5E-B98C-4E3C-9D10-BA1C28E2FCE8}" type="presParOf" srcId="{1CC94DBD-1F85-4145-A282-6F001F3234EA}" destId="{BB546583-62E4-42AD-B02F-3D1F0769A8BB}" srcOrd="1" destOrd="0" presId="urn:microsoft.com/office/officeart/2009/3/layout/HorizontalOrganizationChart"/>
    <dgm:cxn modelId="{7AEE97D6-0CC8-4FC7-8323-3A85BEAA02FB}" type="presParOf" srcId="{BB546583-62E4-42AD-B02F-3D1F0769A8BB}" destId="{1B8B643F-E89F-46D1-AE08-BA823D37A009}" srcOrd="0" destOrd="0" presId="urn:microsoft.com/office/officeart/2009/3/layout/HorizontalOrganizationChart"/>
    <dgm:cxn modelId="{5D0BBF68-862D-450A-84A8-42010EFD27E5}" type="presParOf" srcId="{1B8B643F-E89F-46D1-AE08-BA823D37A009}" destId="{5C72DDE0-A9A8-4174-BB8C-024292640415}" srcOrd="0" destOrd="0" presId="urn:microsoft.com/office/officeart/2009/3/layout/HorizontalOrganizationChart"/>
    <dgm:cxn modelId="{63481F0F-A2C0-43BB-B8D6-841820615690}" type="presParOf" srcId="{1B8B643F-E89F-46D1-AE08-BA823D37A009}" destId="{B75ECE85-083D-46A9-A2E0-F59766829705}" srcOrd="1" destOrd="0" presId="urn:microsoft.com/office/officeart/2009/3/layout/HorizontalOrganizationChart"/>
    <dgm:cxn modelId="{2BFFBD9F-2758-4D84-BBB9-DE114B10673E}" type="presParOf" srcId="{BB546583-62E4-42AD-B02F-3D1F0769A8BB}" destId="{C0F6C8CE-3FAD-40A3-B0AE-F6B62345302B}" srcOrd="1" destOrd="0" presId="urn:microsoft.com/office/officeart/2009/3/layout/HorizontalOrganizationChart"/>
    <dgm:cxn modelId="{047BF527-EF37-4F47-B70E-6E2E7D19353D}" type="presParOf" srcId="{BB546583-62E4-42AD-B02F-3D1F0769A8BB}" destId="{82407B62-4ECB-4B39-8299-09A79D854C8A}" srcOrd="2" destOrd="0" presId="urn:microsoft.com/office/officeart/2009/3/layout/HorizontalOrganizationChart"/>
    <dgm:cxn modelId="{9CBFD0FD-3411-4BAC-8377-342239BDCEA3}" type="presParOf" srcId="{1CC94DBD-1F85-4145-A282-6F001F3234EA}" destId="{97A7B223-E8F0-4728-A179-2F91E2870494}" srcOrd="2" destOrd="0" presId="urn:microsoft.com/office/officeart/2009/3/layout/HorizontalOrganizationChart"/>
    <dgm:cxn modelId="{79B63883-C390-4C0D-BA63-4A5F5B38221E}" type="presParOf" srcId="{1CC94DBD-1F85-4145-A282-6F001F3234EA}" destId="{416EF9A1-EBFC-4D48-8777-AFC7C8675448}" srcOrd="3" destOrd="0" presId="urn:microsoft.com/office/officeart/2009/3/layout/HorizontalOrganizationChart"/>
    <dgm:cxn modelId="{861043FC-9CE5-49C5-80D2-7273A1C084D9}" type="presParOf" srcId="{416EF9A1-EBFC-4D48-8777-AFC7C8675448}" destId="{E64416F5-EBEA-429D-A44B-728D5762B0A1}" srcOrd="0" destOrd="0" presId="urn:microsoft.com/office/officeart/2009/3/layout/HorizontalOrganizationChart"/>
    <dgm:cxn modelId="{0683591D-D03A-4811-A95A-E198C4DFF697}" type="presParOf" srcId="{E64416F5-EBEA-429D-A44B-728D5762B0A1}" destId="{E4F8F559-5147-4761-B629-6B5413ABBB6B}" srcOrd="0" destOrd="0" presId="urn:microsoft.com/office/officeart/2009/3/layout/HorizontalOrganizationChart"/>
    <dgm:cxn modelId="{A6C68ADB-A64F-4E17-B4D4-5C946BDFA8A1}" type="presParOf" srcId="{E64416F5-EBEA-429D-A44B-728D5762B0A1}" destId="{D99327DA-87FD-41EA-A39F-9DA0ABE9C5DE}" srcOrd="1" destOrd="0" presId="urn:microsoft.com/office/officeart/2009/3/layout/HorizontalOrganizationChart"/>
    <dgm:cxn modelId="{DC949413-5C97-4689-93A6-8E800966BBA4}" type="presParOf" srcId="{416EF9A1-EBFC-4D48-8777-AFC7C8675448}" destId="{1403B401-492C-4300-8834-497E94062B9A}" srcOrd="1" destOrd="0" presId="urn:microsoft.com/office/officeart/2009/3/layout/HorizontalOrganizationChart"/>
    <dgm:cxn modelId="{2A502F7B-2F00-4B89-B324-1E3B911320C6}" type="presParOf" srcId="{416EF9A1-EBFC-4D48-8777-AFC7C8675448}" destId="{CB22E3D6-C5E2-457C-A88F-6247C6DE7E58}" srcOrd="2" destOrd="0" presId="urn:microsoft.com/office/officeart/2009/3/layout/HorizontalOrganizationChart"/>
    <dgm:cxn modelId="{0F58039B-3802-4206-8D0D-17E20453B0DF}" type="presParOf" srcId="{1CC94DBD-1F85-4145-A282-6F001F3234EA}" destId="{1A45D6C3-FEA0-466E-BEF8-8E9F63C0C428}" srcOrd="4" destOrd="0" presId="urn:microsoft.com/office/officeart/2009/3/layout/HorizontalOrganizationChart"/>
    <dgm:cxn modelId="{A0C442A6-B9C6-45D9-8175-4CCB876E3F7B}" type="presParOf" srcId="{1CC94DBD-1F85-4145-A282-6F001F3234EA}" destId="{A8190433-5DBE-47E1-B606-24D6289AA3FE}" srcOrd="5" destOrd="0" presId="urn:microsoft.com/office/officeart/2009/3/layout/HorizontalOrganizationChart"/>
    <dgm:cxn modelId="{2B7629F4-2C0E-449C-AB9F-86CAA7835B72}" type="presParOf" srcId="{A8190433-5DBE-47E1-B606-24D6289AA3FE}" destId="{48D09314-4DEE-44EF-941B-C9BFCE4F38C7}" srcOrd="0" destOrd="0" presId="urn:microsoft.com/office/officeart/2009/3/layout/HorizontalOrganizationChart"/>
    <dgm:cxn modelId="{C308A190-56B5-4728-9C2F-39F00740F203}" type="presParOf" srcId="{48D09314-4DEE-44EF-941B-C9BFCE4F38C7}" destId="{13177EEB-E0D9-4A8B-813A-0BD7BBEAD39A}" srcOrd="0" destOrd="0" presId="urn:microsoft.com/office/officeart/2009/3/layout/HorizontalOrganizationChart"/>
    <dgm:cxn modelId="{0F084640-8886-4BAD-B60F-69FC6363CCE9}" type="presParOf" srcId="{48D09314-4DEE-44EF-941B-C9BFCE4F38C7}" destId="{D9F6E778-FB26-473E-BE86-61020622B40D}" srcOrd="1" destOrd="0" presId="urn:microsoft.com/office/officeart/2009/3/layout/HorizontalOrganizationChart"/>
    <dgm:cxn modelId="{FE2E92A9-0994-491E-AAA7-BDD8BD11CE06}" type="presParOf" srcId="{A8190433-5DBE-47E1-B606-24D6289AA3FE}" destId="{22F2E2EA-A2D2-4CC8-8627-2D6F5B356F29}" srcOrd="1" destOrd="0" presId="urn:microsoft.com/office/officeart/2009/3/layout/HorizontalOrganizationChart"/>
    <dgm:cxn modelId="{104E1BAB-2B15-4ED3-9BC7-47215FE7D75B}" type="presParOf" srcId="{A8190433-5DBE-47E1-B606-24D6289AA3FE}" destId="{7EF36EEB-0BE0-4356-9C8A-045A5CB0D229}" srcOrd="2" destOrd="0" presId="urn:microsoft.com/office/officeart/2009/3/layout/HorizontalOrganizationChart"/>
    <dgm:cxn modelId="{BA635D26-1BBF-4CD9-A063-786F6C12F789}" type="presParOf" srcId="{1CC94DBD-1F85-4145-A282-6F001F3234EA}" destId="{76969E0F-9F74-4D21-A81B-474C06A5AA77}" srcOrd="6" destOrd="0" presId="urn:microsoft.com/office/officeart/2009/3/layout/HorizontalOrganizationChart"/>
    <dgm:cxn modelId="{4589553F-3760-48B4-B206-C296F1012E5D}" type="presParOf" srcId="{1CC94DBD-1F85-4145-A282-6F001F3234EA}" destId="{B269C6C7-BAFF-4D63-8368-C0F91AD9F136}" srcOrd="7" destOrd="0" presId="urn:microsoft.com/office/officeart/2009/3/layout/HorizontalOrganizationChart"/>
    <dgm:cxn modelId="{42FC6D4A-8896-474F-9BD5-A0EF753B23C4}" type="presParOf" srcId="{B269C6C7-BAFF-4D63-8368-C0F91AD9F136}" destId="{B7F11B84-E91E-4E1C-93A8-F675DCA07211}" srcOrd="0" destOrd="0" presId="urn:microsoft.com/office/officeart/2009/3/layout/HorizontalOrganizationChart"/>
    <dgm:cxn modelId="{60702519-1403-437F-91E1-9087330C8A05}" type="presParOf" srcId="{B7F11B84-E91E-4E1C-93A8-F675DCA07211}" destId="{5CF4BE3F-A14D-4726-BAA4-572E1F3E0F93}" srcOrd="0" destOrd="0" presId="urn:microsoft.com/office/officeart/2009/3/layout/HorizontalOrganizationChart"/>
    <dgm:cxn modelId="{8D20082E-62FB-47D9-842D-261C3E29B388}" type="presParOf" srcId="{B7F11B84-E91E-4E1C-93A8-F675DCA07211}" destId="{35059F79-CDC6-419F-97F1-DA6A3C3039ED}" srcOrd="1" destOrd="0" presId="urn:microsoft.com/office/officeart/2009/3/layout/HorizontalOrganizationChart"/>
    <dgm:cxn modelId="{99718ADB-16CA-4C99-9C03-EF9EA96A650C}" type="presParOf" srcId="{B269C6C7-BAFF-4D63-8368-C0F91AD9F136}" destId="{89F8E759-2D2F-4013-B140-95AA20F17D82}" srcOrd="1" destOrd="0" presId="urn:microsoft.com/office/officeart/2009/3/layout/HorizontalOrganizationChart"/>
    <dgm:cxn modelId="{CF3919AC-AD04-4334-96B4-1F3966635A83}" type="presParOf" srcId="{B269C6C7-BAFF-4D63-8368-C0F91AD9F136}" destId="{32512AD0-CEE4-4CED-9A43-E7939A33C8FD}" srcOrd="2" destOrd="0" presId="urn:microsoft.com/office/officeart/2009/3/layout/HorizontalOrganizationChart"/>
    <dgm:cxn modelId="{5297E9B1-25DA-4565-81DA-91585E339B45}" type="presParOf" srcId="{1CC94DBD-1F85-4145-A282-6F001F3234EA}" destId="{41D2E737-22BE-4937-9CED-E223911E8229}" srcOrd="8" destOrd="0" presId="urn:microsoft.com/office/officeart/2009/3/layout/HorizontalOrganizationChart"/>
    <dgm:cxn modelId="{7C583FF2-77CB-4434-87F7-8D999F11DAF7}" type="presParOf" srcId="{1CC94DBD-1F85-4145-A282-6F001F3234EA}" destId="{244BBC1E-8AD8-4C11-A713-4757EA618AF1}" srcOrd="9" destOrd="0" presId="urn:microsoft.com/office/officeart/2009/3/layout/HorizontalOrganizationChart"/>
    <dgm:cxn modelId="{9945A02A-5F80-43CC-A529-8F25A561EA73}" type="presParOf" srcId="{244BBC1E-8AD8-4C11-A713-4757EA618AF1}" destId="{81DDC538-A5B0-462B-95DC-53A013E538D0}" srcOrd="0" destOrd="0" presId="urn:microsoft.com/office/officeart/2009/3/layout/HorizontalOrganizationChart"/>
    <dgm:cxn modelId="{BEB40B2B-62A8-42BB-BF3D-7CFEF2DFD5EC}" type="presParOf" srcId="{81DDC538-A5B0-462B-95DC-53A013E538D0}" destId="{970CF840-5ED3-425C-B5DB-6050FE98D215}" srcOrd="0" destOrd="0" presId="urn:microsoft.com/office/officeart/2009/3/layout/HorizontalOrganizationChart"/>
    <dgm:cxn modelId="{DFC9CB1A-1567-430B-AFFE-96F096AEF85E}" type="presParOf" srcId="{81DDC538-A5B0-462B-95DC-53A013E538D0}" destId="{ADC83E56-33FA-427B-9C89-DBE155A99D57}" srcOrd="1" destOrd="0" presId="urn:microsoft.com/office/officeart/2009/3/layout/HorizontalOrganizationChart"/>
    <dgm:cxn modelId="{B0BDBC71-C091-434D-ABF1-D8278DD07B66}" type="presParOf" srcId="{244BBC1E-8AD8-4C11-A713-4757EA618AF1}" destId="{B98EF1E3-E3A9-4131-A8F2-EAE87829FF52}" srcOrd="1" destOrd="0" presId="urn:microsoft.com/office/officeart/2009/3/layout/HorizontalOrganizationChart"/>
    <dgm:cxn modelId="{6DE5E36C-C202-4DCA-B385-3FF76FF3C341}" type="presParOf" srcId="{244BBC1E-8AD8-4C11-A713-4757EA618AF1}" destId="{47B22A7B-152E-4726-821D-8F4D44ADD25B}" srcOrd="2" destOrd="0" presId="urn:microsoft.com/office/officeart/2009/3/layout/HorizontalOrganizationChart"/>
    <dgm:cxn modelId="{E2AFB680-50C1-4F5C-86FB-92599320295C}" type="presParOf" srcId="{1CC94DBD-1F85-4145-A282-6F001F3234EA}" destId="{27B08221-330C-4A00-868B-781CCA994437}" srcOrd="10" destOrd="0" presId="urn:microsoft.com/office/officeart/2009/3/layout/HorizontalOrganizationChart"/>
    <dgm:cxn modelId="{7D21DBE8-8D3B-4E59-8765-04CEAA0C381E}" type="presParOf" srcId="{1CC94DBD-1F85-4145-A282-6F001F3234EA}" destId="{7529AA8B-7046-49FF-9C36-D07BE4AE8543}" srcOrd="11" destOrd="0" presId="urn:microsoft.com/office/officeart/2009/3/layout/HorizontalOrganizationChart"/>
    <dgm:cxn modelId="{6D83D313-FE1F-4484-A331-465EEA596791}" type="presParOf" srcId="{7529AA8B-7046-49FF-9C36-D07BE4AE8543}" destId="{F12018D5-1CCB-4C7A-84A5-AFB54F748506}" srcOrd="0" destOrd="0" presId="urn:microsoft.com/office/officeart/2009/3/layout/HorizontalOrganizationChart"/>
    <dgm:cxn modelId="{CA660383-EB32-4B6E-87D6-DF41C04B8225}" type="presParOf" srcId="{F12018D5-1CCB-4C7A-84A5-AFB54F748506}" destId="{D7B7379B-2C53-4FB0-87FE-A4016BD52D21}" srcOrd="0" destOrd="0" presId="urn:microsoft.com/office/officeart/2009/3/layout/HorizontalOrganizationChart"/>
    <dgm:cxn modelId="{9647E9FB-69A4-408D-A125-70E8FEAE76D2}" type="presParOf" srcId="{F12018D5-1CCB-4C7A-84A5-AFB54F748506}" destId="{FD6F23B4-11C1-4A0F-B8AD-35ADCD698D8F}" srcOrd="1" destOrd="0" presId="urn:microsoft.com/office/officeart/2009/3/layout/HorizontalOrganizationChart"/>
    <dgm:cxn modelId="{93AC6040-13F1-4FA0-9C2D-B880F6043858}" type="presParOf" srcId="{7529AA8B-7046-49FF-9C36-D07BE4AE8543}" destId="{CA979877-BAA7-4F98-8837-5D6345833911}" srcOrd="1" destOrd="0" presId="urn:microsoft.com/office/officeart/2009/3/layout/HorizontalOrganizationChart"/>
    <dgm:cxn modelId="{DB5C6B4B-E05A-4D87-9BD2-CF4E5AB22E12}" type="presParOf" srcId="{7529AA8B-7046-49FF-9C36-D07BE4AE8543}" destId="{34C0C066-6532-482B-9C6C-6DFFFB3E0FD4}" srcOrd="2" destOrd="0" presId="urn:microsoft.com/office/officeart/2009/3/layout/HorizontalOrganizationChart"/>
    <dgm:cxn modelId="{69C7810A-2E85-429F-83DD-D6B119E4A5F3}" type="presParOf" srcId="{FB868872-E1B7-4473-B0A3-BB453EB91EC4}" destId="{8CFDD6FB-225A-4E9C-B507-A9FB8697EA4D}"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0B6D658-4325-4B8E-8A76-12F67D8F551A}"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zh-CN" altLang="en-US"/>
        </a:p>
      </dgm:t>
    </dgm:pt>
    <dgm:pt modelId="{0E33524B-E49F-4596-8194-0B35851F9387}">
      <dgm:prSet/>
      <dgm:spPr/>
      <dgm:t>
        <a:bodyPr/>
        <a:lstStyle/>
        <a:p>
          <a:pPr rtl="0"/>
          <a:r>
            <a:rPr lang="en-US" b="1" smtClean="0"/>
            <a:t>NoSQL</a:t>
          </a:r>
          <a:r>
            <a:rPr lang="zh-CN" b="1" smtClean="0"/>
            <a:t>数据模型</a:t>
          </a:r>
          <a:endParaRPr lang="zh-CN"/>
        </a:p>
      </dgm:t>
    </dgm:pt>
    <dgm:pt modelId="{2F5EDA7D-2395-4F9E-98BC-6B821ED93438}" type="parTrans" cxnId="{64680032-761D-4650-8B5E-230AA6AE008D}">
      <dgm:prSet/>
      <dgm:spPr/>
      <dgm:t>
        <a:bodyPr/>
        <a:lstStyle/>
        <a:p>
          <a:endParaRPr lang="zh-CN" altLang="en-US"/>
        </a:p>
      </dgm:t>
    </dgm:pt>
    <dgm:pt modelId="{A579904B-DE19-40C8-9A9D-125DDC761B16}" type="sibTrans" cxnId="{64680032-761D-4650-8B5E-230AA6AE008D}">
      <dgm:prSet/>
      <dgm:spPr/>
      <dgm:t>
        <a:bodyPr/>
        <a:lstStyle/>
        <a:p>
          <a:endParaRPr lang="zh-CN" altLang="en-US"/>
        </a:p>
      </dgm:t>
    </dgm:pt>
    <dgm:pt modelId="{562A690D-F2FD-4763-96A9-B02E62B16CD8}">
      <dgm:prSet/>
      <dgm:spPr/>
      <dgm:t>
        <a:bodyPr/>
        <a:lstStyle/>
        <a:p>
          <a:pPr rtl="0"/>
          <a:r>
            <a:rPr lang="en-US" b="1" smtClean="0"/>
            <a:t>Key-Value</a:t>
          </a:r>
          <a:endParaRPr lang="zh-CN"/>
        </a:p>
      </dgm:t>
    </dgm:pt>
    <dgm:pt modelId="{5C9C12FC-3B6B-43B3-8327-E090697183BE}" type="parTrans" cxnId="{340F191A-33DA-4C6E-BA8D-41E78068D158}">
      <dgm:prSet/>
      <dgm:spPr/>
      <dgm:t>
        <a:bodyPr/>
        <a:lstStyle/>
        <a:p>
          <a:endParaRPr lang="zh-CN" altLang="en-US"/>
        </a:p>
      </dgm:t>
    </dgm:pt>
    <dgm:pt modelId="{5CDA4E92-D818-4340-B809-795C68956687}" type="sibTrans" cxnId="{340F191A-33DA-4C6E-BA8D-41E78068D158}">
      <dgm:prSet/>
      <dgm:spPr/>
      <dgm:t>
        <a:bodyPr/>
        <a:lstStyle/>
        <a:p>
          <a:endParaRPr lang="zh-CN" altLang="en-US"/>
        </a:p>
      </dgm:t>
    </dgm:pt>
    <dgm:pt modelId="{09D0EE95-EA06-45F8-8203-E8045835F7FB}">
      <dgm:prSet/>
      <dgm:spPr/>
      <dgm:t>
        <a:bodyPr/>
        <a:lstStyle/>
        <a:p>
          <a:pPr rtl="0"/>
          <a:r>
            <a:rPr lang="zh-CN" b="1" dirty="0" smtClean="0"/>
            <a:t>临时性</a:t>
          </a:r>
          <a:r>
            <a:rPr lang="en-US" b="1" dirty="0" smtClean="0"/>
            <a:t>Key-Value</a:t>
          </a:r>
          <a:endParaRPr lang="zh-CN" dirty="0"/>
        </a:p>
      </dgm:t>
    </dgm:pt>
    <dgm:pt modelId="{8BA6D631-DD5E-4E1C-BEF4-AD7C02135748}" type="parTrans" cxnId="{862DECDD-1AA3-4C80-AD27-AE3269859156}">
      <dgm:prSet/>
      <dgm:spPr/>
      <dgm:t>
        <a:bodyPr/>
        <a:lstStyle/>
        <a:p>
          <a:endParaRPr lang="zh-CN" altLang="en-US"/>
        </a:p>
      </dgm:t>
    </dgm:pt>
    <dgm:pt modelId="{527EDADD-E247-403A-A149-216B97556CC8}" type="sibTrans" cxnId="{862DECDD-1AA3-4C80-AD27-AE3269859156}">
      <dgm:prSet/>
      <dgm:spPr/>
      <dgm:t>
        <a:bodyPr/>
        <a:lstStyle/>
        <a:p>
          <a:endParaRPr lang="zh-CN" altLang="en-US"/>
        </a:p>
      </dgm:t>
    </dgm:pt>
    <dgm:pt modelId="{89DA790F-55E3-4567-9C9A-44F475C1C3C8}">
      <dgm:prSet/>
      <dgm:spPr/>
      <dgm:t>
        <a:bodyPr/>
        <a:lstStyle/>
        <a:p>
          <a:pPr rtl="0"/>
          <a:r>
            <a:rPr lang="zh-CN" b="1" dirty="0" smtClean="0"/>
            <a:t>永久性</a:t>
          </a:r>
          <a:r>
            <a:rPr lang="en-US" b="1" dirty="0" smtClean="0"/>
            <a:t>Key-Value </a:t>
          </a:r>
          <a:endParaRPr lang="zh-CN" dirty="0"/>
        </a:p>
      </dgm:t>
    </dgm:pt>
    <dgm:pt modelId="{0DE9084D-DFAE-4E90-A967-0E22056AAC8C}" type="parTrans" cxnId="{ED11FCA9-6D2F-4578-84E0-3BFB59449CB0}">
      <dgm:prSet/>
      <dgm:spPr/>
      <dgm:t>
        <a:bodyPr/>
        <a:lstStyle/>
        <a:p>
          <a:endParaRPr lang="zh-CN" altLang="en-US"/>
        </a:p>
      </dgm:t>
    </dgm:pt>
    <dgm:pt modelId="{2487024E-35FD-410D-858A-BE32703E59FD}" type="sibTrans" cxnId="{ED11FCA9-6D2F-4578-84E0-3BFB59449CB0}">
      <dgm:prSet/>
      <dgm:spPr/>
      <dgm:t>
        <a:bodyPr/>
        <a:lstStyle/>
        <a:p>
          <a:endParaRPr lang="zh-CN" altLang="en-US"/>
        </a:p>
      </dgm:t>
    </dgm:pt>
    <dgm:pt modelId="{80D6CC40-26E7-4521-A99E-230C56223CE0}">
      <dgm:prSet/>
      <dgm:spPr/>
      <dgm:t>
        <a:bodyPr/>
        <a:lstStyle/>
        <a:p>
          <a:pPr rtl="0"/>
          <a:r>
            <a:rPr lang="zh-CN" b="1" dirty="0" smtClean="0"/>
            <a:t>混合性</a:t>
          </a:r>
          <a:r>
            <a:rPr lang="en-US" b="1" dirty="0" smtClean="0"/>
            <a:t>Key-Value </a:t>
          </a:r>
          <a:endParaRPr lang="zh-CN" dirty="0"/>
        </a:p>
      </dgm:t>
    </dgm:pt>
    <dgm:pt modelId="{46A873A4-297D-4FD1-9FB7-3F6F1E3E16A0}" type="parTrans" cxnId="{167572C2-B450-4A93-93C2-3631FAB6A619}">
      <dgm:prSet/>
      <dgm:spPr/>
      <dgm:t>
        <a:bodyPr/>
        <a:lstStyle/>
        <a:p>
          <a:endParaRPr lang="zh-CN" altLang="en-US"/>
        </a:p>
      </dgm:t>
    </dgm:pt>
    <dgm:pt modelId="{767A27C6-4B37-475A-AC71-E14FE0F77590}" type="sibTrans" cxnId="{167572C2-B450-4A93-93C2-3631FAB6A619}">
      <dgm:prSet/>
      <dgm:spPr/>
      <dgm:t>
        <a:bodyPr/>
        <a:lstStyle/>
        <a:p>
          <a:endParaRPr lang="zh-CN" altLang="en-US"/>
        </a:p>
      </dgm:t>
    </dgm:pt>
    <dgm:pt modelId="{E7520EC3-5EE8-4B3F-A169-713082568E25}">
      <dgm:prSet/>
      <dgm:spPr/>
      <dgm:t>
        <a:bodyPr/>
        <a:lstStyle/>
        <a:p>
          <a:pPr rtl="0"/>
          <a:r>
            <a:rPr lang="en-US" b="1" smtClean="0"/>
            <a:t>Key-Document</a:t>
          </a:r>
          <a:endParaRPr lang="zh-CN"/>
        </a:p>
      </dgm:t>
    </dgm:pt>
    <dgm:pt modelId="{F5E7C9EB-759A-4705-894D-5D74B48E2A82}" type="parTrans" cxnId="{93E86DE1-8DB2-497E-8951-3772D9A9B60F}">
      <dgm:prSet/>
      <dgm:spPr/>
      <dgm:t>
        <a:bodyPr/>
        <a:lstStyle/>
        <a:p>
          <a:endParaRPr lang="zh-CN" altLang="en-US"/>
        </a:p>
      </dgm:t>
    </dgm:pt>
    <dgm:pt modelId="{7719A2FF-8BBD-40EE-BC38-D483C795BED6}" type="sibTrans" cxnId="{93E86DE1-8DB2-497E-8951-3772D9A9B60F}">
      <dgm:prSet/>
      <dgm:spPr/>
      <dgm:t>
        <a:bodyPr/>
        <a:lstStyle/>
        <a:p>
          <a:endParaRPr lang="zh-CN" altLang="en-US"/>
        </a:p>
      </dgm:t>
    </dgm:pt>
    <dgm:pt modelId="{591CA156-A583-4182-B9BE-99DBE9B71260}">
      <dgm:prSet/>
      <dgm:spPr/>
      <dgm:t>
        <a:bodyPr/>
        <a:lstStyle/>
        <a:p>
          <a:pPr rtl="0"/>
          <a:r>
            <a:rPr lang="en-US" b="1" smtClean="0"/>
            <a:t>Key-Column</a:t>
          </a:r>
          <a:endParaRPr lang="zh-CN"/>
        </a:p>
      </dgm:t>
    </dgm:pt>
    <dgm:pt modelId="{EDE44067-2C1C-46A3-8BC7-80F6037B274F}" type="parTrans" cxnId="{A173EDAD-BE61-4391-B19B-A5104F139BEF}">
      <dgm:prSet/>
      <dgm:spPr/>
      <dgm:t>
        <a:bodyPr/>
        <a:lstStyle/>
        <a:p>
          <a:endParaRPr lang="zh-CN" altLang="en-US"/>
        </a:p>
      </dgm:t>
    </dgm:pt>
    <dgm:pt modelId="{DF58A42C-A724-440D-8C09-64636A092069}" type="sibTrans" cxnId="{A173EDAD-BE61-4391-B19B-A5104F139BEF}">
      <dgm:prSet/>
      <dgm:spPr/>
      <dgm:t>
        <a:bodyPr/>
        <a:lstStyle/>
        <a:p>
          <a:endParaRPr lang="zh-CN" altLang="en-US"/>
        </a:p>
      </dgm:t>
    </dgm:pt>
    <dgm:pt modelId="{66C9169C-4206-4FAF-B19F-741AEBA8A104}">
      <dgm:prSet/>
      <dgm:spPr/>
      <dgm:t>
        <a:bodyPr/>
        <a:lstStyle/>
        <a:p>
          <a:pPr rtl="0"/>
          <a:r>
            <a:rPr lang="zh-CN" b="1" smtClean="0"/>
            <a:t>图存储模型</a:t>
          </a:r>
          <a:endParaRPr lang="zh-CN"/>
        </a:p>
      </dgm:t>
    </dgm:pt>
    <dgm:pt modelId="{AA1AFF17-1781-459A-8C35-2C7D9CA8D100}" type="parTrans" cxnId="{9E4271FD-1816-4FD2-BE30-FF407371C200}">
      <dgm:prSet/>
      <dgm:spPr/>
      <dgm:t>
        <a:bodyPr/>
        <a:lstStyle/>
        <a:p>
          <a:endParaRPr lang="zh-CN" altLang="en-US"/>
        </a:p>
      </dgm:t>
    </dgm:pt>
    <dgm:pt modelId="{27E15928-BA79-48B4-B14B-3D1026E2A0D8}" type="sibTrans" cxnId="{9E4271FD-1816-4FD2-BE30-FF407371C200}">
      <dgm:prSet/>
      <dgm:spPr/>
      <dgm:t>
        <a:bodyPr/>
        <a:lstStyle/>
        <a:p>
          <a:endParaRPr lang="zh-CN" altLang="en-US"/>
        </a:p>
      </dgm:t>
    </dgm:pt>
    <dgm:pt modelId="{FB3C9C76-69D4-46D0-B6A4-561BA18DB5F7}" type="pres">
      <dgm:prSet presAssocID="{B0B6D658-4325-4B8E-8A76-12F67D8F551A}" presName="hierChild1" presStyleCnt="0">
        <dgm:presLayoutVars>
          <dgm:orgChart val="1"/>
          <dgm:chPref val="1"/>
          <dgm:dir/>
          <dgm:animOne val="branch"/>
          <dgm:animLvl val="lvl"/>
          <dgm:resizeHandles/>
        </dgm:presLayoutVars>
      </dgm:prSet>
      <dgm:spPr/>
      <dgm:t>
        <a:bodyPr/>
        <a:lstStyle/>
        <a:p>
          <a:endParaRPr lang="zh-CN" altLang="en-US"/>
        </a:p>
      </dgm:t>
    </dgm:pt>
    <dgm:pt modelId="{E055C8D3-AC9B-4B83-BEDD-B8F2C41FB5D3}" type="pres">
      <dgm:prSet presAssocID="{0E33524B-E49F-4596-8194-0B35851F9387}" presName="hierRoot1" presStyleCnt="0">
        <dgm:presLayoutVars>
          <dgm:hierBranch val="init"/>
        </dgm:presLayoutVars>
      </dgm:prSet>
      <dgm:spPr/>
      <dgm:t>
        <a:bodyPr/>
        <a:lstStyle/>
        <a:p>
          <a:endParaRPr lang="zh-CN" altLang="en-US"/>
        </a:p>
      </dgm:t>
    </dgm:pt>
    <dgm:pt modelId="{5E721E7C-B9C8-456E-B832-96C81D11A46F}" type="pres">
      <dgm:prSet presAssocID="{0E33524B-E49F-4596-8194-0B35851F9387}" presName="rootComposite1" presStyleCnt="0"/>
      <dgm:spPr/>
      <dgm:t>
        <a:bodyPr/>
        <a:lstStyle/>
        <a:p>
          <a:endParaRPr lang="zh-CN" altLang="en-US"/>
        </a:p>
      </dgm:t>
    </dgm:pt>
    <dgm:pt modelId="{D3F8C24B-3F85-4A3F-AB81-D410F28F64C4}" type="pres">
      <dgm:prSet presAssocID="{0E33524B-E49F-4596-8194-0B35851F9387}" presName="rootText1" presStyleLbl="node0" presStyleIdx="0" presStyleCnt="1">
        <dgm:presLayoutVars>
          <dgm:chPref val="3"/>
        </dgm:presLayoutVars>
      </dgm:prSet>
      <dgm:spPr/>
      <dgm:t>
        <a:bodyPr/>
        <a:lstStyle/>
        <a:p>
          <a:endParaRPr lang="zh-CN" altLang="en-US"/>
        </a:p>
      </dgm:t>
    </dgm:pt>
    <dgm:pt modelId="{DAB7AC91-33C9-4A45-9713-8D9DACA1D8F8}" type="pres">
      <dgm:prSet presAssocID="{0E33524B-E49F-4596-8194-0B35851F9387}" presName="rootConnector1" presStyleLbl="node1" presStyleIdx="0" presStyleCnt="0"/>
      <dgm:spPr/>
      <dgm:t>
        <a:bodyPr/>
        <a:lstStyle/>
        <a:p>
          <a:endParaRPr lang="zh-CN" altLang="en-US"/>
        </a:p>
      </dgm:t>
    </dgm:pt>
    <dgm:pt modelId="{F7B19B25-F601-467F-87F4-EAB7BEB1BDE2}" type="pres">
      <dgm:prSet presAssocID="{0E33524B-E49F-4596-8194-0B35851F9387}" presName="hierChild2" presStyleCnt="0"/>
      <dgm:spPr/>
      <dgm:t>
        <a:bodyPr/>
        <a:lstStyle/>
        <a:p>
          <a:endParaRPr lang="zh-CN" altLang="en-US"/>
        </a:p>
      </dgm:t>
    </dgm:pt>
    <dgm:pt modelId="{92363FF5-A3BF-4206-9008-C91EF6F34EF1}" type="pres">
      <dgm:prSet presAssocID="{5C9C12FC-3B6B-43B3-8327-E090697183BE}" presName="Name64" presStyleLbl="parChTrans1D2" presStyleIdx="0" presStyleCnt="4"/>
      <dgm:spPr/>
      <dgm:t>
        <a:bodyPr/>
        <a:lstStyle/>
        <a:p>
          <a:endParaRPr lang="zh-CN" altLang="en-US"/>
        </a:p>
      </dgm:t>
    </dgm:pt>
    <dgm:pt modelId="{D9CC4F4C-A6FB-4146-9A7A-058C134F19BA}" type="pres">
      <dgm:prSet presAssocID="{562A690D-F2FD-4763-96A9-B02E62B16CD8}" presName="hierRoot2" presStyleCnt="0">
        <dgm:presLayoutVars>
          <dgm:hierBranch val="init"/>
        </dgm:presLayoutVars>
      </dgm:prSet>
      <dgm:spPr/>
      <dgm:t>
        <a:bodyPr/>
        <a:lstStyle/>
        <a:p>
          <a:endParaRPr lang="zh-CN" altLang="en-US"/>
        </a:p>
      </dgm:t>
    </dgm:pt>
    <dgm:pt modelId="{98A94D52-C5D1-4D38-A749-7D49450E1056}" type="pres">
      <dgm:prSet presAssocID="{562A690D-F2FD-4763-96A9-B02E62B16CD8}" presName="rootComposite" presStyleCnt="0"/>
      <dgm:spPr/>
      <dgm:t>
        <a:bodyPr/>
        <a:lstStyle/>
        <a:p>
          <a:endParaRPr lang="zh-CN" altLang="en-US"/>
        </a:p>
      </dgm:t>
    </dgm:pt>
    <dgm:pt modelId="{72D7CFE0-A0D3-4F2F-9365-ED549B5AA4B8}" type="pres">
      <dgm:prSet presAssocID="{562A690D-F2FD-4763-96A9-B02E62B16CD8}" presName="rootText" presStyleLbl="node2" presStyleIdx="0" presStyleCnt="4">
        <dgm:presLayoutVars>
          <dgm:chPref val="3"/>
        </dgm:presLayoutVars>
      </dgm:prSet>
      <dgm:spPr/>
      <dgm:t>
        <a:bodyPr/>
        <a:lstStyle/>
        <a:p>
          <a:endParaRPr lang="zh-CN" altLang="en-US"/>
        </a:p>
      </dgm:t>
    </dgm:pt>
    <dgm:pt modelId="{55A89E6A-0521-4906-B374-29FCE499CCBD}" type="pres">
      <dgm:prSet presAssocID="{562A690D-F2FD-4763-96A9-B02E62B16CD8}" presName="rootConnector" presStyleLbl="node2" presStyleIdx="0" presStyleCnt="4"/>
      <dgm:spPr/>
      <dgm:t>
        <a:bodyPr/>
        <a:lstStyle/>
        <a:p>
          <a:endParaRPr lang="zh-CN" altLang="en-US"/>
        </a:p>
      </dgm:t>
    </dgm:pt>
    <dgm:pt modelId="{D67F0B22-7FEE-47D0-A561-5E865B2ADA5E}" type="pres">
      <dgm:prSet presAssocID="{562A690D-F2FD-4763-96A9-B02E62B16CD8}" presName="hierChild4" presStyleCnt="0"/>
      <dgm:spPr/>
      <dgm:t>
        <a:bodyPr/>
        <a:lstStyle/>
        <a:p>
          <a:endParaRPr lang="zh-CN" altLang="en-US"/>
        </a:p>
      </dgm:t>
    </dgm:pt>
    <dgm:pt modelId="{23CE8CB5-77BF-44DC-8FD0-3025FC6F44AB}" type="pres">
      <dgm:prSet presAssocID="{8BA6D631-DD5E-4E1C-BEF4-AD7C02135748}" presName="Name64" presStyleLbl="parChTrans1D3" presStyleIdx="0" presStyleCnt="3"/>
      <dgm:spPr/>
      <dgm:t>
        <a:bodyPr/>
        <a:lstStyle/>
        <a:p>
          <a:endParaRPr lang="zh-CN" altLang="en-US"/>
        </a:p>
      </dgm:t>
    </dgm:pt>
    <dgm:pt modelId="{16028CB4-5271-483C-9B7B-3FB53034A30F}" type="pres">
      <dgm:prSet presAssocID="{09D0EE95-EA06-45F8-8203-E8045835F7FB}" presName="hierRoot2" presStyleCnt="0">
        <dgm:presLayoutVars>
          <dgm:hierBranch val="init"/>
        </dgm:presLayoutVars>
      </dgm:prSet>
      <dgm:spPr/>
      <dgm:t>
        <a:bodyPr/>
        <a:lstStyle/>
        <a:p>
          <a:endParaRPr lang="zh-CN" altLang="en-US"/>
        </a:p>
      </dgm:t>
    </dgm:pt>
    <dgm:pt modelId="{DDD94DC2-CC63-4489-BFD2-2F8B08F4262D}" type="pres">
      <dgm:prSet presAssocID="{09D0EE95-EA06-45F8-8203-E8045835F7FB}" presName="rootComposite" presStyleCnt="0"/>
      <dgm:spPr/>
      <dgm:t>
        <a:bodyPr/>
        <a:lstStyle/>
        <a:p>
          <a:endParaRPr lang="zh-CN" altLang="en-US"/>
        </a:p>
      </dgm:t>
    </dgm:pt>
    <dgm:pt modelId="{24FB4E01-9A46-4C9C-B1AF-DD5A25427F7D}" type="pres">
      <dgm:prSet presAssocID="{09D0EE95-EA06-45F8-8203-E8045835F7FB}" presName="rootText" presStyleLbl="node3" presStyleIdx="0" presStyleCnt="3" custScaleX="121990">
        <dgm:presLayoutVars>
          <dgm:chPref val="3"/>
        </dgm:presLayoutVars>
      </dgm:prSet>
      <dgm:spPr/>
      <dgm:t>
        <a:bodyPr/>
        <a:lstStyle/>
        <a:p>
          <a:endParaRPr lang="zh-CN" altLang="en-US"/>
        </a:p>
      </dgm:t>
    </dgm:pt>
    <dgm:pt modelId="{BFC70B63-21C5-4AD4-BD94-E1920C43F3B2}" type="pres">
      <dgm:prSet presAssocID="{09D0EE95-EA06-45F8-8203-E8045835F7FB}" presName="rootConnector" presStyleLbl="node3" presStyleIdx="0" presStyleCnt="3"/>
      <dgm:spPr/>
      <dgm:t>
        <a:bodyPr/>
        <a:lstStyle/>
        <a:p>
          <a:endParaRPr lang="zh-CN" altLang="en-US"/>
        </a:p>
      </dgm:t>
    </dgm:pt>
    <dgm:pt modelId="{9CCC4EF9-FCA0-4073-AE76-738624A30DA9}" type="pres">
      <dgm:prSet presAssocID="{09D0EE95-EA06-45F8-8203-E8045835F7FB}" presName="hierChild4" presStyleCnt="0"/>
      <dgm:spPr/>
      <dgm:t>
        <a:bodyPr/>
        <a:lstStyle/>
        <a:p>
          <a:endParaRPr lang="zh-CN" altLang="en-US"/>
        </a:p>
      </dgm:t>
    </dgm:pt>
    <dgm:pt modelId="{8149C5A0-B489-4038-9F97-9628C4C554CC}" type="pres">
      <dgm:prSet presAssocID="{09D0EE95-EA06-45F8-8203-E8045835F7FB}" presName="hierChild5" presStyleCnt="0"/>
      <dgm:spPr/>
      <dgm:t>
        <a:bodyPr/>
        <a:lstStyle/>
        <a:p>
          <a:endParaRPr lang="zh-CN" altLang="en-US"/>
        </a:p>
      </dgm:t>
    </dgm:pt>
    <dgm:pt modelId="{12A4C327-F21B-40DF-B3C2-7776D2EB02D5}" type="pres">
      <dgm:prSet presAssocID="{0DE9084D-DFAE-4E90-A967-0E22056AAC8C}" presName="Name64" presStyleLbl="parChTrans1D3" presStyleIdx="1" presStyleCnt="3"/>
      <dgm:spPr/>
      <dgm:t>
        <a:bodyPr/>
        <a:lstStyle/>
        <a:p>
          <a:endParaRPr lang="zh-CN" altLang="en-US"/>
        </a:p>
      </dgm:t>
    </dgm:pt>
    <dgm:pt modelId="{E299AD88-F635-4622-A480-C74119BCA962}" type="pres">
      <dgm:prSet presAssocID="{89DA790F-55E3-4567-9C9A-44F475C1C3C8}" presName="hierRoot2" presStyleCnt="0">
        <dgm:presLayoutVars>
          <dgm:hierBranch val="init"/>
        </dgm:presLayoutVars>
      </dgm:prSet>
      <dgm:spPr/>
      <dgm:t>
        <a:bodyPr/>
        <a:lstStyle/>
        <a:p>
          <a:endParaRPr lang="zh-CN" altLang="en-US"/>
        </a:p>
      </dgm:t>
    </dgm:pt>
    <dgm:pt modelId="{E98ABE5B-DDF6-4691-9565-D7D93C3B7CCD}" type="pres">
      <dgm:prSet presAssocID="{89DA790F-55E3-4567-9C9A-44F475C1C3C8}" presName="rootComposite" presStyleCnt="0"/>
      <dgm:spPr/>
      <dgm:t>
        <a:bodyPr/>
        <a:lstStyle/>
        <a:p>
          <a:endParaRPr lang="zh-CN" altLang="en-US"/>
        </a:p>
      </dgm:t>
    </dgm:pt>
    <dgm:pt modelId="{BE1F4966-5041-4A52-8603-E4195A7A88A9}" type="pres">
      <dgm:prSet presAssocID="{89DA790F-55E3-4567-9C9A-44F475C1C3C8}" presName="rootText" presStyleLbl="node3" presStyleIdx="1" presStyleCnt="3" custScaleX="120956">
        <dgm:presLayoutVars>
          <dgm:chPref val="3"/>
        </dgm:presLayoutVars>
      </dgm:prSet>
      <dgm:spPr/>
      <dgm:t>
        <a:bodyPr/>
        <a:lstStyle/>
        <a:p>
          <a:endParaRPr lang="zh-CN" altLang="en-US"/>
        </a:p>
      </dgm:t>
    </dgm:pt>
    <dgm:pt modelId="{48760033-5BA3-4FCE-9DD0-55623346E5EA}" type="pres">
      <dgm:prSet presAssocID="{89DA790F-55E3-4567-9C9A-44F475C1C3C8}" presName="rootConnector" presStyleLbl="node3" presStyleIdx="1" presStyleCnt="3"/>
      <dgm:spPr/>
      <dgm:t>
        <a:bodyPr/>
        <a:lstStyle/>
        <a:p>
          <a:endParaRPr lang="zh-CN" altLang="en-US"/>
        </a:p>
      </dgm:t>
    </dgm:pt>
    <dgm:pt modelId="{D606255C-557C-42ED-996F-8E619B78D113}" type="pres">
      <dgm:prSet presAssocID="{89DA790F-55E3-4567-9C9A-44F475C1C3C8}" presName="hierChild4" presStyleCnt="0"/>
      <dgm:spPr/>
      <dgm:t>
        <a:bodyPr/>
        <a:lstStyle/>
        <a:p>
          <a:endParaRPr lang="zh-CN" altLang="en-US"/>
        </a:p>
      </dgm:t>
    </dgm:pt>
    <dgm:pt modelId="{C4D2E2F8-1064-480B-AD5A-232325730BAF}" type="pres">
      <dgm:prSet presAssocID="{89DA790F-55E3-4567-9C9A-44F475C1C3C8}" presName="hierChild5" presStyleCnt="0"/>
      <dgm:spPr/>
      <dgm:t>
        <a:bodyPr/>
        <a:lstStyle/>
        <a:p>
          <a:endParaRPr lang="zh-CN" altLang="en-US"/>
        </a:p>
      </dgm:t>
    </dgm:pt>
    <dgm:pt modelId="{3EF7CFCD-9850-4C02-B550-8EC750581C84}" type="pres">
      <dgm:prSet presAssocID="{46A873A4-297D-4FD1-9FB7-3F6F1E3E16A0}" presName="Name64" presStyleLbl="parChTrans1D3" presStyleIdx="2" presStyleCnt="3"/>
      <dgm:spPr/>
      <dgm:t>
        <a:bodyPr/>
        <a:lstStyle/>
        <a:p>
          <a:endParaRPr lang="zh-CN" altLang="en-US"/>
        </a:p>
      </dgm:t>
    </dgm:pt>
    <dgm:pt modelId="{E10C4741-E0A9-4D9F-A774-05635DB7E2BA}" type="pres">
      <dgm:prSet presAssocID="{80D6CC40-26E7-4521-A99E-230C56223CE0}" presName="hierRoot2" presStyleCnt="0">
        <dgm:presLayoutVars>
          <dgm:hierBranch val="init"/>
        </dgm:presLayoutVars>
      </dgm:prSet>
      <dgm:spPr/>
      <dgm:t>
        <a:bodyPr/>
        <a:lstStyle/>
        <a:p>
          <a:endParaRPr lang="zh-CN" altLang="en-US"/>
        </a:p>
      </dgm:t>
    </dgm:pt>
    <dgm:pt modelId="{7E653EF1-7C13-427C-BEFB-8DC162C556AD}" type="pres">
      <dgm:prSet presAssocID="{80D6CC40-26E7-4521-A99E-230C56223CE0}" presName="rootComposite" presStyleCnt="0"/>
      <dgm:spPr/>
      <dgm:t>
        <a:bodyPr/>
        <a:lstStyle/>
        <a:p>
          <a:endParaRPr lang="zh-CN" altLang="en-US"/>
        </a:p>
      </dgm:t>
    </dgm:pt>
    <dgm:pt modelId="{4C853194-27EC-4F97-9EF0-C8D829007240}" type="pres">
      <dgm:prSet presAssocID="{80D6CC40-26E7-4521-A99E-230C56223CE0}" presName="rootText" presStyleLbl="node3" presStyleIdx="2" presStyleCnt="3" custScaleX="120956">
        <dgm:presLayoutVars>
          <dgm:chPref val="3"/>
        </dgm:presLayoutVars>
      </dgm:prSet>
      <dgm:spPr/>
      <dgm:t>
        <a:bodyPr/>
        <a:lstStyle/>
        <a:p>
          <a:endParaRPr lang="zh-CN" altLang="en-US"/>
        </a:p>
      </dgm:t>
    </dgm:pt>
    <dgm:pt modelId="{F2F18D3E-A7F2-4833-8045-B44D5A111495}" type="pres">
      <dgm:prSet presAssocID="{80D6CC40-26E7-4521-A99E-230C56223CE0}" presName="rootConnector" presStyleLbl="node3" presStyleIdx="2" presStyleCnt="3"/>
      <dgm:spPr/>
      <dgm:t>
        <a:bodyPr/>
        <a:lstStyle/>
        <a:p>
          <a:endParaRPr lang="zh-CN" altLang="en-US"/>
        </a:p>
      </dgm:t>
    </dgm:pt>
    <dgm:pt modelId="{16E95AE7-DC1D-46FD-872E-77F508EF4947}" type="pres">
      <dgm:prSet presAssocID="{80D6CC40-26E7-4521-A99E-230C56223CE0}" presName="hierChild4" presStyleCnt="0"/>
      <dgm:spPr/>
      <dgm:t>
        <a:bodyPr/>
        <a:lstStyle/>
        <a:p>
          <a:endParaRPr lang="zh-CN" altLang="en-US"/>
        </a:p>
      </dgm:t>
    </dgm:pt>
    <dgm:pt modelId="{33416CEA-A6B7-4577-A687-13AF3A6FFC3F}" type="pres">
      <dgm:prSet presAssocID="{80D6CC40-26E7-4521-A99E-230C56223CE0}" presName="hierChild5" presStyleCnt="0"/>
      <dgm:spPr/>
      <dgm:t>
        <a:bodyPr/>
        <a:lstStyle/>
        <a:p>
          <a:endParaRPr lang="zh-CN" altLang="en-US"/>
        </a:p>
      </dgm:t>
    </dgm:pt>
    <dgm:pt modelId="{379325C8-3A78-494C-8188-98A573545D43}" type="pres">
      <dgm:prSet presAssocID="{562A690D-F2FD-4763-96A9-B02E62B16CD8}" presName="hierChild5" presStyleCnt="0"/>
      <dgm:spPr/>
      <dgm:t>
        <a:bodyPr/>
        <a:lstStyle/>
        <a:p>
          <a:endParaRPr lang="zh-CN" altLang="en-US"/>
        </a:p>
      </dgm:t>
    </dgm:pt>
    <dgm:pt modelId="{6B48407E-A3D9-4008-98CB-89673E3A8C1E}" type="pres">
      <dgm:prSet presAssocID="{F5E7C9EB-759A-4705-894D-5D74B48E2A82}" presName="Name64" presStyleLbl="parChTrans1D2" presStyleIdx="1" presStyleCnt="4"/>
      <dgm:spPr/>
      <dgm:t>
        <a:bodyPr/>
        <a:lstStyle/>
        <a:p>
          <a:endParaRPr lang="zh-CN" altLang="en-US"/>
        </a:p>
      </dgm:t>
    </dgm:pt>
    <dgm:pt modelId="{82F45E72-66B4-4C78-9B2A-7AAF120F5463}" type="pres">
      <dgm:prSet presAssocID="{E7520EC3-5EE8-4B3F-A169-713082568E25}" presName="hierRoot2" presStyleCnt="0">
        <dgm:presLayoutVars>
          <dgm:hierBranch val="init"/>
        </dgm:presLayoutVars>
      </dgm:prSet>
      <dgm:spPr/>
      <dgm:t>
        <a:bodyPr/>
        <a:lstStyle/>
        <a:p>
          <a:endParaRPr lang="zh-CN" altLang="en-US"/>
        </a:p>
      </dgm:t>
    </dgm:pt>
    <dgm:pt modelId="{32581C3E-F1E7-4451-8799-F7CE244DF0C7}" type="pres">
      <dgm:prSet presAssocID="{E7520EC3-5EE8-4B3F-A169-713082568E25}" presName="rootComposite" presStyleCnt="0"/>
      <dgm:spPr/>
      <dgm:t>
        <a:bodyPr/>
        <a:lstStyle/>
        <a:p>
          <a:endParaRPr lang="zh-CN" altLang="en-US"/>
        </a:p>
      </dgm:t>
    </dgm:pt>
    <dgm:pt modelId="{7BB97FA0-84FB-42E7-903F-4FA7A521CD69}" type="pres">
      <dgm:prSet presAssocID="{E7520EC3-5EE8-4B3F-A169-713082568E25}" presName="rootText" presStyleLbl="node2" presStyleIdx="1" presStyleCnt="4">
        <dgm:presLayoutVars>
          <dgm:chPref val="3"/>
        </dgm:presLayoutVars>
      </dgm:prSet>
      <dgm:spPr/>
      <dgm:t>
        <a:bodyPr/>
        <a:lstStyle/>
        <a:p>
          <a:endParaRPr lang="zh-CN" altLang="en-US"/>
        </a:p>
      </dgm:t>
    </dgm:pt>
    <dgm:pt modelId="{2D514ECC-1005-482B-9053-22235D2C1A1B}" type="pres">
      <dgm:prSet presAssocID="{E7520EC3-5EE8-4B3F-A169-713082568E25}" presName="rootConnector" presStyleLbl="node2" presStyleIdx="1" presStyleCnt="4"/>
      <dgm:spPr/>
      <dgm:t>
        <a:bodyPr/>
        <a:lstStyle/>
        <a:p>
          <a:endParaRPr lang="zh-CN" altLang="en-US"/>
        </a:p>
      </dgm:t>
    </dgm:pt>
    <dgm:pt modelId="{6521DC90-8F3C-46F4-B004-98B2DA3E66D8}" type="pres">
      <dgm:prSet presAssocID="{E7520EC3-5EE8-4B3F-A169-713082568E25}" presName="hierChild4" presStyleCnt="0"/>
      <dgm:spPr/>
      <dgm:t>
        <a:bodyPr/>
        <a:lstStyle/>
        <a:p>
          <a:endParaRPr lang="zh-CN" altLang="en-US"/>
        </a:p>
      </dgm:t>
    </dgm:pt>
    <dgm:pt modelId="{5939ACDF-170E-4BC2-90D6-1F92A317ADB4}" type="pres">
      <dgm:prSet presAssocID="{E7520EC3-5EE8-4B3F-A169-713082568E25}" presName="hierChild5" presStyleCnt="0"/>
      <dgm:spPr/>
      <dgm:t>
        <a:bodyPr/>
        <a:lstStyle/>
        <a:p>
          <a:endParaRPr lang="zh-CN" altLang="en-US"/>
        </a:p>
      </dgm:t>
    </dgm:pt>
    <dgm:pt modelId="{03501231-50FF-457F-B542-99C20113F75A}" type="pres">
      <dgm:prSet presAssocID="{EDE44067-2C1C-46A3-8BC7-80F6037B274F}" presName="Name64" presStyleLbl="parChTrans1D2" presStyleIdx="2" presStyleCnt="4"/>
      <dgm:spPr/>
      <dgm:t>
        <a:bodyPr/>
        <a:lstStyle/>
        <a:p>
          <a:endParaRPr lang="zh-CN" altLang="en-US"/>
        </a:p>
      </dgm:t>
    </dgm:pt>
    <dgm:pt modelId="{2F0D778F-3107-41B6-8B6A-0D8085C78C08}" type="pres">
      <dgm:prSet presAssocID="{591CA156-A583-4182-B9BE-99DBE9B71260}" presName="hierRoot2" presStyleCnt="0">
        <dgm:presLayoutVars>
          <dgm:hierBranch val="init"/>
        </dgm:presLayoutVars>
      </dgm:prSet>
      <dgm:spPr/>
      <dgm:t>
        <a:bodyPr/>
        <a:lstStyle/>
        <a:p>
          <a:endParaRPr lang="zh-CN" altLang="en-US"/>
        </a:p>
      </dgm:t>
    </dgm:pt>
    <dgm:pt modelId="{2EF3774D-5523-42D7-91D2-A24A92E17729}" type="pres">
      <dgm:prSet presAssocID="{591CA156-A583-4182-B9BE-99DBE9B71260}" presName="rootComposite" presStyleCnt="0"/>
      <dgm:spPr/>
      <dgm:t>
        <a:bodyPr/>
        <a:lstStyle/>
        <a:p>
          <a:endParaRPr lang="zh-CN" altLang="en-US"/>
        </a:p>
      </dgm:t>
    </dgm:pt>
    <dgm:pt modelId="{089EDAA8-6A47-4F6D-AECD-599B42CC9A85}" type="pres">
      <dgm:prSet presAssocID="{591CA156-A583-4182-B9BE-99DBE9B71260}" presName="rootText" presStyleLbl="node2" presStyleIdx="2" presStyleCnt="4">
        <dgm:presLayoutVars>
          <dgm:chPref val="3"/>
        </dgm:presLayoutVars>
      </dgm:prSet>
      <dgm:spPr/>
      <dgm:t>
        <a:bodyPr/>
        <a:lstStyle/>
        <a:p>
          <a:endParaRPr lang="zh-CN" altLang="en-US"/>
        </a:p>
      </dgm:t>
    </dgm:pt>
    <dgm:pt modelId="{C92B47C8-F5C5-4557-94AE-160D4C2F4259}" type="pres">
      <dgm:prSet presAssocID="{591CA156-A583-4182-B9BE-99DBE9B71260}" presName="rootConnector" presStyleLbl="node2" presStyleIdx="2" presStyleCnt="4"/>
      <dgm:spPr/>
      <dgm:t>
        <a:bodyPr/>
        <a:lstStyle/>
        <a:p>
          <a:endParaRPr lang="zh-CN" altLang="en-US"/>
        </a:p>
      </dgm:t>
    </dgm:pt>
    <dgm:pt modelId="{E55E0B2E-F3F3-462C-A8C2-A7CEC9D69DF3}" type="pres">
      <dgm:prSet presAssocID="{591CA156-A583-4182-B9BE-99DBE9B71260}" presName="hierChild4" presStyleCnt="0"/>
      <dgm:spPr/>
      <dgm:t>
        <a:bodyPr/>
        <a:lstStyle/>
        <a:p>
          <a:endParaRPr lang="zh-CN" altLang="en-US"/>
        </a:p>
      </dgm:t>
    </dgm:pt>
    <dgm:pt modelId="{65E6D6EC-4389-49C7-9CA1-CBBE21CA4CAF}" type="pres">
      <dgm:prSet presAssocID="{591CA156-A583-4182-B9BE-99DBE9B71260}" presName="hierChild5" presStyleCnt="0"/>
      <dgm:spPr/>
      <dgm:t>
        <a:bodyPr/>
        <a:lstStyle/>
        <a:p>
          <a:endParaRPr lang="zh-CN" altLang="en-US"/>
        </a:p>
      </dgm:t>
    </dgm:pt>
    <dgm:pt modelId="{27183777-1074-4BAE-8ABD-D8135242A53C}" type="pres">
      <dgm:prSet presAssocID="{AA1AFF17-1781-459A-8C35-2C7D9CA8D100}" presName="Name64" presStyleLbl="parChTrans1D2" presStyleIdx="3" presStyleCnt="4"/>
      <dgm:spPr/>
      <dgm:t>
        <a:bodyPr/>
        <a:lstStyle/>
        <a:p>
          <a:endParaRPr lang="zh-CN" altLang="en-US"/>
        </a:p>
      </dgm:t>
    </dgm:pt>
    <dgm:pt modelId="{C594E83E-9383-49C2-9644-F38E100905BD}" type="pres">
      <dgm:prSet presAssocID="{66C9169C-4206-4FAF-B19F-741AEBA8A104}" presName="hierRoot2" presStyleCnt="0">
        <dgm:presLayoutVars>
          <dgm:hierBranch val="init"/>
        </dgm:presLayoutVars>
      </dgm:prSet>
      <dgm:spPr/>
      <dgm:t>
        <a:bodyPr/>
        <a:lstStyle/>
        <a:p>
          <a:endParaRPr lang="zh-CN" altLang="en-US"/>
        </a:p>
      </dgm:t>
    </dgm:pt>
    <dgm:pt modelId="{6E7FFC8C-DF7C-48F4-9E03-1C2C429F23A7}" type="pres">
      <dgm:prSet presAssocID="{66C9169C-4206-4FAF-B19F-741AEBA8A104}" presName="rootComposite" presStyleCnt="0"/>
      <dgm:spPr/>
      <dgm:t>
        <a:bodyPr/>
        <a:lstStyle/>
        <a:p>
          <a:endParaRPr lang="zh-CN" altLang="en-US"/>
        </a:p>
      </dgm:t>
    </dgm:pt>
    <dgm:pt modelId="{45AB26FC-4E44-4501-A56C-CE78D67CCC3D}" type="pres">
      <dgm:prSet presAssocID="{66C9169C-4206-4FAF-B19F-741AEBA8A104}" presName="rootText" presStyleLbl="node2" presStyleIdx="3" presStyleCnt="4">
        <dgm:presLayoutVars>
          <dgm:chPref val="3"/>
        </dgm:presLayoutVars>
      </dgm:prSet>
      <dgm:spPr/>
      <dgm:t>
        <a:bodyPr/>
        <a:lstStyle/>
        <a:p>
          <a:endParaRPr lang="zh-CN" altLang="en-US"/>
        </a:p>
      </dgm:t>
    </dgm:pt>
    <dgm:pt modelId="{E933DBFD-577C-40B7-905A-7C75504709FE}" type="pres">
      <dgm:prSet presAssocID="{66C9169C-4206-4FAF-B19F-741AEBA8A104}" presName="rootConnector" presStyleLbl="node2" presStyleIdx="3" presStyleCnt="4"/>
      <dgm:spPr/>
      <dgm:t>
        <a:bodyPr/>
        <a:lstStyle/>
        <a:p>
          <a:endParaRPr lang="zh-CN" altLang="en-US"/>
        </a:p>
      </dgm:t>
    </dgm:pt>
    <dgm:pt modelId="{D1AC26EE-D016-4673-83D0-3C9780ABB88C}" type="pres">
      <dgm:prSet presAssocID="{66C9169C-4206-4FAF-B19F-741AEBA8A104}" presName="hierChild4" presStyleCnt="0"/>
      <dgm:spPr/>
      <dgm:t>
        <a:bodyPr/>
        <a:lstStyle/>
        <a:p>
          <a:endParaRPr lang="zh-CN" altLang="en-US"/>
        </a:p>
      </dgm:t>
    </dgm:pt>
    <dgm:pt modelId="{36E5202A-8ADB-48C3-AB5B-2E28A104B08C}" type="pres">
      <dgm:prSet presAssocID="{66C9169C-4206-4FAF-B19F-741AEBA8A104}" presName="hierChild5" presStyleCnt="0"/>
      <dgm:spPr/>
      <dgm:t>
        <a:bodyPr/>
        <a:lstStyle/>
        <a:p>
          <a:endParaRPr lang="zh-CN" altLang="en-US"/>
        </a:p>
      </dgm:t>
    </dgm:pt>
    <dgm:pt modelId="{C07811D9-19DA-4351-8970-71108BD61A6B}" type="pres">
      <dgm:prSet presAssocID="{0E33524B-E49F-4596-8194-0B35851F9387}" presName="hierChild3" presStyleCnt="0"/>
      <dgm:spPr/>
      <dgm:t>
        <a:bodyPr/>
        <a:lstStyle/>
        <a:p>
          <a:endParaRPr lang="zh-CN" altLang="en-US"/>
        </a:p>
      </dgm:t>
    </dgm:pt>
  </dgm:ptLst>
  <dgm:cxnLst>
    <dgm:cxn modelId="{BE011F4E-4BFA-46F2-A7DF-F28A4D7094DE}" type="presOf" srcId="{0E33524B-E49F-4596-8194-0B35851F9387}" destId="{DAB7AC91-33C9-4A45-9713-8D9DACA1D8F8}" srcOrd="1" destOrd="0" presId="urn:microsoft.com/office/officeart/2009/3/layout/HorizontalOrganizationChart"/>
    <dgm:cxn modelId="{9E4271FD-1816-4FD2-BE30-FF407371C200}" srcId="{0E33524B-E49F-4596-8194-0B35851F9387}" destId="{66C9169C-4206-4FAF-B19F-741AEBA8A104}" srcOrd="3" destOrd="0" parTransId="{AA1AFF17-1781-459A-8C35-2C7D9CA8D100}" sibTransId="{27E15928-BA79-48B4-B14B-3D1026E2A0D8}"/>
    <dgm:cxn modelId="{340F191A-33DA-4C6E-BA8D-41E78068D158}" srcId="{0E33524B-E49F-4596-8194-0B35851F9387}" destId="{562A690D-F2FD-4763-96A9-B02E62B16CD8}" srcOrd="0" destOrd="0" parTransId="{5C9C12FC-3B6B-43B3-8327-E090697183BE}" sibTransId="{5CDA4E92-D818-4340-B809-795C68956687}"/>
    <dgm:cxn modelId="{ED11FCA9-6D2F-4578-84E0-3BFB59449CB0}" srcId="{562A690D-F2FD-4763-96A9-B02E62B16CD8}" destId="{89DA790F-55E3-4567-9C9A-44F475C1C3C8}" srcOrd="1" destOrd="0" parTransId="{0DE9084D-DFAE-4E90-A967-0E22056AAC8C}" sibTransId="{2487024E-35FD-410D-858A-BE32703E59FD}"/>
    <dgm:cxn modelId="{645FE4F4-CDDD-44E2-B1B6-5C6377128BA9}" type="presOf" srcId="{89DA790F-55E3-4567-9C9A-44F475C1C3C8}" destId="{BE1F4966-5041-4A52-8603-E4195A7A88A9}" srcOrd="0" destOrd="0" presId="urn:microsoft.com/office/officeart/2009/3/layout/HorizontalOrganizationChart"/>
    <dgm:cxn modelId="{0FF30287-663D-4ABE-AFB7-7B766983711D}" type="presOf" srcId="{B0B6D658-4325-4B8E-8A76-12F67D8F551A}" destId="{FB3C9C76-69D4-46D0-B6A4-561BA18DB5F7}" srcOrd="0" destOrd="0" presId="urn:microsoft.com/office/officeart/2009/3/layout/HorizontalOrganizationChart"/>
    <dgm:cxn modelId="{0BBB4C27-C129-46C2-86B1-5C063849E62A}" type="presOf" srcId="{F5E7C9EB-759A-4705-894D-5D74B48E2A82}" destId="{6B48407E-A3D9-4008-98CB-89673E3A8C1E}" srcOrd="0" destOrd="0" presId="urn:microsoft.com/office/officeart/2009/3/layout/HorizontalOrganizationChart"/>
    <dgm:cxn modelId="{BF69EE44-4BDB-4C03-AE2A-F716DD90C65A}" type="presOf" srcId="{591CA156-A583-4182-B9BE-99DBE9B71260}" destId="{C92B47C8-F5C5-4557-94AE-160D4C2F4259}" srcOrd="1" destOrd="0" presId="urn:microsoft.com/office/officeart/2009/3/layout/HorizontalOrganizationChart"/>
    <dgm:cxn modelId="{7E229F05-7D13-4C85-B644-AD4CAA29ABB3}" type="presOf" srcId="{5C9C12FC-3B6B-43B3-8327-E090697183BE}" destId="{92363FF5-A3BF-4206-9008-C91EF6F34EF1}" srcOrd="0" destOrd="0" presId="urn:microsoft.com/office/officeart/2009/3/layout/HorizontalOrganizationChart"/>
    <dgm:cxn modelId="{0A55A57E-57E7-44EB-A132-3533BB69E633}" type="presOf" srcId="{E7520EC3-5EE8-4B3F-A169-713082568E25}" destId="{7BB97FA0-84FB-42E7-903F-4FA7A521CD69}" srcOrd="0" destOrd="0" presId="urn:microsoft.com/office/officeart/2009/3/layout/HorizontalOrganizationChart"/>
    <dgm:cxn modelId="{0189970F-0456-419C-BC8D-C6288F7F4731}" type="presOf" srcId="{AA1AFF17-1781-459A-8C35-2C7D9CA8D100}" destId="{27183777-1074-4BAE-8ABD-D8135242A53C}" srcOrd="0" destOrd="0" presId="urn:microsoft.com/office/officeart/2009/3/layout/HorizontalOrganizationChart"/>
    <dgm:cxn modelId="{A173EDAD-BE61-4391-B19B-A5104F139BEF}" srcId="{0E33524B-E49F-4596-8194-0B35851F9387}" destId="{591CA156-A583-4182-B9BE-99DBE9B71260}" srcOrd="2" destOrd="0" parTransId="{EDE44067-2C1C-46A3-8BC7-80F6037B274F}" sibTransId="{DF58A42C-A724-440D-8C09-64636A092069}"/>
    <dgm:cxn modelId="{6D893418-4F83-4839-A590-0B26056E121C}" type="presOf" srcId="{591CA156-A583-4182-B9BE-99DBE9B71260}" destId="{089EDAA8-6A47-4F6D-AECD-599B42CC9A85}" srcOrd="0" destOrd="0" presId="urn:microsoft.com/office/officeart/2009/3/layout/HorizontalOrganizationChart"/>
    <dgm:cxn modelId="{B6F6229D-7831-4432-85A7-83F93C3E1D5E}" type="presOf" srcId="{EDE44067-2C1C-46A3-8BC7-80F6037B274F}" destId="{03501231-50FF-457F-B542-99C20113F75A}" srcOrd="0" destOrd="0" presId="urn:microsoft.com/office/officeart/2009/3/layout/HorizontalOrganizationChart"/>
    <dgm:cxn modelId="{32A121A9-127E-4A10-B8A7-8C2924A507E7}" type="presOf" srcId="{0E33524B-E49F-4596-8194-0B35851F9387}" destId="{D3F8C24B-3F85-4A3F-AB81-D410F28F64C4}" srcOrd="0" destOrd="0" presId="urn:microsoft.com/office/officeart/2009/3/layout/HorizontalOrganizationChart"/>
    <dgm:cxn modelId="{167572C2-B450-4A93-93C2-3631FAB6A619}" srcId="{562A690D-F2FD-4763-96A9-B02E62B16CD8}" destId="{80D6CC40-26E7-4521-A99E-230C56223CE0}" srcOrd="2" destOrd="0" parTransId="{46A873A4-297D-4FD1-9FB7-3F6F1E3E16A0}" sibTransId="{767A27C6-4B37-475A-AC71-E14FE0F77590}"/>
    <dgm:cxn modelId="{C9AE2DF8-2C3C-4127-8FF3-FF35F659B240}" type="presOf" srcId="{66C9169C-4206-4FAF-B19F-741AEBA8A104}" destId="{E933DBFD-577C-40B7-905A-7C75504709FE}" srcOrd="1" destOrd="0" presId="urn:microsoft.com/office/officeart/2009/3/layout/HorizontalOrganizationChart"/>
    <dgm:cxn modelId="{F89DE3F9-F271-4B82-A8E4-46CA656A19C0}" type="presOf" srcId="{562A690D-F2FD-4763-96A9-B02E62B16CD8}" destId="{55A89E6A-0521-4906-B374-29FCE499CCBD}" srcOrd="1" destOrd="0" presId="urn:microsoft.com/office/officeart/2009/3/layout/HorizontalOrganizationChart"/>
    <dgm:cxn modelId="{64680032-761D-4650-8B5E-230AA6AE008D}" srcId="{B0B6D658-4325-4B8E-8A76-12F67D8F551A}" destId="{0E33524B-E49F-4596-8194-0B35851F9387}" srcOrd="0" destOrd="0" parTransId="{2F5EDA7D-2395-4F9E-98BC-6B821ED93438}" sibTransId="{A579904B-DE19-40C8-9A9D-125DDC761B16}"/>
    <dgm:cxn modelId="{93E86DE1-8DB2-497E-8951-3772D9A9B60F}" srcId="{0E33524B-E49F-4596-8194-0B35851F9387}" destId="{E7520EC3-5EE8-4B3F-A169-713082568E25}" srcOrd="1" destOrd="0" parTransId="{F5E7C9EB-759A-4705-894D-5D74B48E2A82}" sibTransId="{7719A2FF-8BBD-40EE-BC38-D483C795BED6}"/>
    <dgm:cxn modelId="{862DECDD-1AA3-4C80-AD27-AE3269859156}" srcId="{562A690D-F2FD-4763-96A9-B02E62B16CD8}" destId="{09D0EE95-EA06-45F8-8203-E8045835F7FB}" srcOrd="0" destOrd="0" parTransId="{8BA6D631-DD5E-4E1C-BEF4-AD7C02135748}" sibTransId="{527EDADD-E247-403A-A149-216B97556CC8}"/>
    <dgm:cxn modelId="{2C825297-8340-4474-B237-03D67A2E4245}" type="presOf" srcId="{8BA6D631-DD5E-4E1C-BEF4-AD7C02135748}" destId="{23CE8CB5-77BF-44DC-8FD0-3025FC6F44AB}" srcOrd="0" destOrd="0" presId="urn:microsoft.com/office/officeart/2009/3/layout/HorizontalOrganizationChart"/>
    <dgm:cxn modelId="{B5462CCB-A131-45F4-BB1B-07CE02F5A2D9}" type="presOf" srcId="{562A690D-F2FD-4763-96A9-B02E62B16CD8}" destId="{72D7CFE0-A0D3-4F2F-9365-ED549B5AA4B8}" srcOrd="0" destOrd="0" presId="urn:microsoft.com/office/officeart/2009/3/layout/HorizontalOrganizationChart"/>
    <dgm:cxn modelId="{26CB43AF-C1E3-43BB-BFBD-03C57F367CE1}" type="presOf" srcId="{89DA790F-55E3-4567-9C9A-44F475C1C3C8}" destId="{48760033-5BA3-4FCE-9DD0-55623346E5EA}" srcOrd="1" destOrd="0" presId="urn:microsoft.com/office/officeart/2009/3/layout/HorizontalOrganizationChart"/>
    <dgm:cxn modelId="{71D45A33-A14A-4B43-BC4A-8038E3278A54}" type="presOf" srcId="{80D6CC40-26E7-4521-A99E-230C56223CE0}" destId="{F2F18D3E-A7F2-4833-8045-B44D5A111495}" srcOrd="1" destOrd="0" presId="urn:microsoft.com/office/officeart/2009/3/layout/HorizontalOrganizationChart"/>
    <dgm:cxn modelId="{F769CCC1-863B-4709-8B58-2AD5F236D3F6}" type="presOf" srcId="{0DE9084D-DFAE-4E90-A967-0E22056AAC8C}" destId="{12A4C327-F21B-40DF-B3C2-7776D2EB02D5}" srcOrd="0" destOrd="0" presId="urn:microsoft.com/office/officeart/2009/3/layout/HorizontalOrganizationChart"/>
    <dgm:cxn modelId="{EDB4BC05-1FCC-403F-9827-33ED495FB33F}" type="presOf" srcId="{66C9169C-4206-4FAF-B19F-741AEBA8A104}" destId="{45AB26FC-4E44-4501-A56C-CE78D67CCC3D}" srcOrd="0" destOrd="0" presId="urn:microsoft.com/office/officeart/2009/3/layout/HorizontalOrganizationChart"/>
    <dgm:cxn modelId="{332307A9-A9D5-4B33-B149-D0EBB5553E48}" type="presOf" srcId="{46A873A4-297D-4FD1-9FB7-3F6F1E3E16A0}" destId="{3EF7CFCD-9850-4C02-B550-8EC750581C84}" srcOrd="0" destOrd="0" presId="urn:microsoft.com/office/officeart/2009/3/layout/HorizontalOrganizationChart"/>
    <dgm:cxn modelId="{9C9C1DA4-80A4-4F9F-822A-A0C1A290C379}" type="presOf" srcId="{80D6CC40-26E7-4521-A99E-230C56223CE0}" destId="{4C853194-27EC-4F97-9EF0-C8D829007240}" srcOrd="0" destOrd="0" presId="urn:microsoft.com/office/officeart/2009/3/layout/HorizontalOrganizationChart"/>
    <dgm:cxn modelId="{29238685-CBAF-49B2-935B-B8602FEFD5E8}" type="presOf" srcId="{E7520EC3-5EE8-4B3F-A169-713082568E25}" destId="{2D514ECC-1005-482B-9053-22235D2C1A1B}" srcOrd="1" destOrd="0" presId="urn:microsoft.com/office/officeart/2009/3/layout/HorizontalOrganizationChart"/>
    <dgm:cxn modelId="{1B5BF875-C8D1-46BF-9F2C-73BA6CD56169}" type="presOf" srcId="{09D0EE95-EA06-45F8-8203-E8045835F7FB}" destId="{BFC70B63-21C5-4AD4-BD94-E1920C43F3B2}" srcOrd="1" destOrd="0" presId="urn:microsoft.com/office/officeart/2009/3/layout/HorizontalOrganizationChart"/>
    <dgm:cxn modelId="{24332E5B-D33C-400B-8BC0-E8BC05327ACF}" type="presOf" srcId="{09D0EE95-EA06-45F8-8203-E8045835F7FB}" destId="{24FB4E01-9A46-4C9C-B1AF-DD5A25427F7D}" srcOrd="0" destOrd="0" presId="urn:microsoft.com/office/officeart/2009/3/layout/HorizontalOrganizationChart"/>
    <dgm:cxn modelId="{E28D23A7-5B62-43F4-AB54-3AC184C508F9}" type="presParOf" srcId="{FB3C9C76-69D4-46D0-B6A4-561BA18DB5F7}" destId="{E055C8D3-AC9B-4B83-BEDD-B8F2C41FB5D3}" srcOrd="0" destOrd="0" presId="urn:microsoft.com/office/officeart/2009/3/layout/HorizontalOrganizationChart"/>
    <dgm:cxn modelId="{74607479-D5DD-4030-BDF6-544887996E50}" type="presParOf" srcId="{E055C8D3-AC9B-4B83-BEDD-B8F2C41FB5D3}" destId="{5E721E7C-B9C8-456E-B832-96C81D11A46F}" srcOrd="0" destOrd="0" presId="urn:microsoft.com/office/officeart/2009/3/layout/HorizontalOrganizationChart"/>
    <dgm:cxn modelId="{177D5F9F-FF6F-47FF-AFA2-1C73BD00DF02}" type="presParOf" srcId="{5E721E7C-B9C8-456E-B832-96C81D11A46F}" destId="{D3F8C24B-3F85-4A3F-AB81-D410F28F64C4}" srcOrd="0" destOrd="0" presId="urn:microsoft.com/office/officeart/2009/3/layout/HorizontalOrganizationChart"/>
    <dgm:cxn modelId="{70D46F06-828F-4483-8534-9C0178434898}" type="presParOf" srcId="{5E721E7C-B9C8-456E-B832-96C81D11A46F}" destId="{DAB7AC91-33C9-4A45-9713-8D9DACA1D8F8}" srcOrd="1" destOrd="0" presId="urn:microsoft.com/office/officeart/2009/3/layout/HorizontalOrganizationChart"/>
    <dgm:cxn modelId="{AFD18864-39BF-4490-B749-6C9E5F86B93F}" type="presParOf" srcId="{E055C8D3-AC9B-4B83-BEDD-B8F2C41FB5D3}" destId="{F7B19B25-F601-467F-87F4-EAB7BEB1BDE2}" srcOrd="1" destOrd="0" presId="urn:microsoft.com/office/officeart/2009/3/layout/HorizontalOrganizationChart"/>
    <dgm:cxn modelId="{11A6B093-8AEE-4EC3-87B3-4EFBF16D2487}" type="presParOf" srcId="{F7B19B25-F601-467F-87F4-EAB7BEB1BDE2}" destId="{92363FF5-A3BF-4206-9008-C91EF6F34EF1}" srcOrd="0" destOrd="0" presId="urn:microsoft.com/office/officeart/2009/3/layout/HorizontalOrganizationChart"/>
    <dgm:cxn modelId="{A89583B0-F212-46E7-813E-CB5A25BF0E90}" type="presParOf" srcId="{F7B19B25-F601-467F-87F4-EAB7BEB1BDE2}" destId="{D9CC4F4C-A6FB-4146-9A7A-058C134F19BA}" srcOrd="1" destOrd="0" presId="urn:microsoft.com/office/officeart/2009/3/layout/HorizontalOrganizationChart"/>
    <dgm:cxn modelId="{5A826701-A81A-42FB-BF2F-8D7F47756BB5}" type="presParOf" srcId="{D9CC4F4C-A6FB-4146-9A7A-058C134F19BA}" destId="{98A94D52-C5D1-4D38-A749-7D49450E1056}" srcOrd="0" destOrd="0" presId="urn:microsoft.com/office/officeart/2009/3/layout/HorizontalOrganizationChart"/>
    <dgm:cxn modelId="{5FE95CF5-600C-4FB7-9EEB-83A1DBBCFD63}" type="presParOf" srcId="{98A94D52-C5D1-4D38-A749-7D49450E1056}" destId="{72D7CFE0-A0D3-4F2F-9365-ED549B5AA4B8}" srcOrd="0" destOrd="0" presId="urn:microsoft.com/office/officeart/2009/3/layout/HorizontalOrganizationChart"/>
    <dgm:cxn modelId="{13B2C76C-2E98-4B29-BA14-47A0976B7CAC}" type="presParOf" srcId="{98A94D52-C5D1-4D38-A749-7D49450E1056}" destId="{55A89E6A-0521-4906-B374-29FCE499CCBD}" srcOrd="1" destOrd="0" presId="urn:microsoft.com/office/officeart/2009/3/layout/HorizontalOrganizationChart"/>
    <dgm:cxn modelId="{A619688A-75E1-4042-BC93-A008B7429A8A}" type="presParOf" srcId="{D9CC4F4C-A6FB-4146-9A7A-058C134F19BA}" destId="{D67F0B22-7FEE-47D0-A561-5E865B2ADA5E}" srcOrd="1" destOrd="0" presId="urn:microsoft.com/office/officeart/2009/3/layout/HorizontalOrganizationChart"/>
    <dgm:cxn modelId="{E894D69D-A4B8-4083-A78C-6E4E915C67A1}" type="presParOf" srcId="{D67F0B22-7FEE-47D0-A561-5E865B2ADA5E}" destId="{23CE8CB5-77BF-44DC-8FD0-3025FC6F44AB}" srcOrd="0" destOrd="0" presId="urn:microsoft.com/office/officeart/2009/3/layout/HorizontalOrganizationChart"/>
    <dgm:cxn modelId="{5169DC9B-A0A0-4140-8105-AF232E17427E}" type="presParOf" srcId="{D67F0B22-7FEE-47D0-A561-5E865B2ADA5E}" destId="{16028CB4-5271-483C-9B7B-3FB53034A30F}" srcOrd="1" destOrd="0" presId="urn:microsoft.com/office/officeart/2009/3/layout/HorizontalOrganizationChart"/>
    <dgm:cxn modelId="{64144891-0537-458A-949F-9D5582F72AEA}" type="presParOf" srcId="{16028CB4-5271-483C-9B7B-3FB53034A30F}" destId="{DDD94DC2-CC63-4489-BFD2-2F8B08F4262D}" srcOrd="0" destOrd="0" presId="urn:microsoft.com/office/officeart/2009/3/layout/HorizontalOrganizationChart"/>
    <dgm:cxn modelId="{D1F56A1E-CC61-4471-ADE7-3661F5FD8CFF}" type="presParOf" srcId="{DDD94DC2-CC63-4489-BFD2-2F8B08F4262D}" destId="{24FB4E01-9A46-4C9C-B1AF-DD5A25427F7D}" srcOrd="0" destOrd="0" presId="urn:microsoft.com/office/officeart/2009/3/layout/HorizontalOrganizationChart"/>
    <dgm:cxn modelId="{E79189DD-B520-4ACC-91C3-B562D46CAF7F}" type="presParOf" srcId="{DDD94DC2-CC63-4489-BFD2-2F8B08F4262D}" destId="{BFC70B63-21C5-4AD4-BD94-E1920C43F3B2}" srcOrd="1" destOrd="0" presId="urn:microsoft.com/office/officeart/2009/3/layout/HorizontalOrganizationChart"/>
    <dgm:cxn modelId="{92C8BA04-E1FC-4275-85A8-6EF309530EBF}" type="presParOf" srcId="{16028CB4-5271-483C-9B7B-3FB53034A30F}" destId="{9CCC4EF9-FCA0-4073-AE76-738624A30DA9}" srcOrd="1" destOrd="0" presId="urn:microsoft.com/office/officeart/2009/3/layout/HorizontalOrganizationChart"/>
    <dgm:cxn modelId="{810FE701-79AB-473E-AC46-5E65D6424724}" type="presParOf" srcId="{16028CB4-5271-483C-9B7B-3FB53034A30F}" destId="{8149C5A0-B489-4038-9F97-9628C4C554CC}" srcOrd="2" destOrd="0" presId="urn:microsoft.com/office/officeart/2009/3/layout/HorizontalOrganizationChart"/>
    <dgm:cxn modelId="{4A35817F-3A53-4373-8E6C-FCF6E3A25850}" type="presParOf" srcId="{D67F0B22-7FEE-47D0-A561-5E865B2ADA5E}" destId="{12A4C327-F21B-40DF-B3C2-7776D2EB02D5}" srcOrd="2" destOrd="0" presId="urn:microsoft.com/office/officeart/2009/3/layout/HorizontalOrganizationChart"/>
    <dgm:cxn modelId="{BA43829F-F0A7-4CB2-AEE8-E4235F6E9580}" type="presParOf" srcId="{D67F0B22-7FEE-47D0-A561-5E865B2ADA5E}" destId="{E299AD88-F635-4622-A480-C74119BCA962}" srcOrd="3" destOrd="0" presId="urn:microsoft.com/office/officeart/2009/3/layout/HorizontalOrganizationChart"/>
    <dgm:cxn modelId="{A7C780E0-E1CF-4F40-9644-CF62454DDC6D}" type="presParOf" srcId="{E299AD88-F635-4622-A480-C74119BCA962}" destId="{E98ABE5B-DDF6-4691-9565-D7D93C3B7CCD}" srcOrd="0" destOrd="0" presId="urn:microsoft.com/office/officeart/2009/3/layout/HorizontalOrganizationChart"/>
    <dgm:cxn modelId="{B92C8234-8A53-44DB-B871-4A893A09D378}" type="presParOf" srcId="{E98ABE5B-DDF6-4691-9565-D7D93C3B7CCD}" destId="{BE1F4966-5041-4A52-8603-E4195A7A88A9}" srcOrd="0" destOrd="0" presId="urn:microsoft.com/office/officeart/2009/3/layout/HorizontalOrganizationChart"/>
    <dgm:cxn modelId="{6D3CEDD7-48FA-4D3D-A8EA-47B61F5A36E6}" type="presParOf" srcId="{E98ABE5B-DDF6-4691-9565-D7D93C3B7CCD}" destId="{48760033-5BA3-4FCE-9DD0-55623346E5EA}" srcOrd="1" destOrd="0" presId="urn:microsoft.com/office/officeart/2009/3/layout/HorizontalOrganizationChart"/>
    <dgm:cxn modelId="{CEFECBFD-A49A-4177-916B-F524F4BBE22F}" type="presParOf" srcId="{E299AD88-F635-4622-A480-C74119BCA962}" destId="{D606255C-557C-42ED-996F-8E619B78D113}" srcOrd="1" destOrd="0" presId="urn:microsoft.com/office/officeart/2009/3/layout/HorizontalOrganizationChart"/>
    <dgm:cxn modelId="{517C9F51-D585-43CC-AFB8-6603BF9AF7A4}" type="presParOf" srcId="{E299AD88-F635-4622-A480-C74119BCA962}" destId="{C4D2E2F8-1064-480B-AD5A-232325730BAF}" srcOrd="2" destOrd="0" presId="urn:microsoft.com/office/officeart/2009/3/layout/HorizontalOrganizationChart"/>
    <dgm:cxn modelId="{13F40FA2-7924-4567-BEEA-537D2541F6CE}" type="presParOf" srcId="{D67F0B22-7FEE-47D0-A561-5E865B2ADA5E}" destId="{3EF7CFCD-9850-4C02-B550-8EC750581C84}" srcOrd="4" destOrd="0" presId="urn:microsoft.com/office/officeart/2009/3/layout/HorizontalOrganizationChart"/>
    <dgm:cxn modelId="{5F2A0141-6744-41C2-AAC1-8728CCD699A6}" type="presParOf" srcId="{D67F0B22-7FEE-47D0-A561-5E865B2ADA5E}" destId="{E10C4741-E0A9-4D9F-A774-05635DB7E2BA}" srcOrd="5" destOrd="0" presId="urn:microsoft.com/office/officeart/2009/3/layout/HorizontalOrganizationChart"/>
    <dgm:cxn modelId="{5648B378-B3EC-4ED3-986A-4D3DEA86F7EE}" type="presParOf" srcId="{E10C4741-E0A9-4D9F-A774-05635DB7E2BA}" destId="{7E653EF1-7C13-427C-BEFB-8DC162C556AD}" srcOrd="0" destOrd="0" presId="urn:microsoft.com/office/officeart/2009/3/layout/HorizontalOrganizationChart"/>
    <dgm:cxn modelId="{8F181EBF-45CD-43B6-8ACB-FEECA1CB4D06}" type="presParOf" srcId="{7E653EF1-7C13-427C-BEFB-8DC162C556AD}" destId="{4C853194-27EC-4F97-9EF0-C8D829007240}" srcOrd="0" destOrd="0" presId="urn:microsoft.com/office/officeart/2009/3/layout/HorizontalOrganizationChart"/>
    <dgm:cxn modelId="{E7656A33-71DA-40CB-833B-58476C147C8E}" type="presParOf" srcId="{7E653EF1-7C13-427C-BEFB-8DC162C556AD}" destId="{F2F18D3E-A7F2-4833-8045-B44D5A111495}" srcOrd="1" destOrd="0" presId="urn:microsoft.com/office/officeart/2009/3/layout/HorizontalOrganizationChart"/>
    <dgm:cxn modelId="{69F849A7-1F79-40B5-AC35-4A433993C1EF}" type="presParOf" srcId="{E10C4741-E0A9-4D9F-A774-05635DB7E2BA}" destId="{16E95AE7-DC1D-46FD-872E-77F508EF4947}" srcOrd="1" destOrd="0" presId="urn:microsoft.com/office/officeart/2009/3/layout/HorizontalOrganizationChart"/>
    <dgm:cxn modelId="{9958C0EF-D32E-4142-8958-F46D2CE181A6}" type="presParOf" srcId="{E10C4741-E0A9-4D9F-A774-05635DB7E2BA}" destId="{33416CEA-A6B7-4577-A687-13AF3A6FFC3F}" srcOrd="2" destOrd="0" presId="urn:microsoft.com/office/officeart/2009/3/layout/HorizontalOrganizationChart"/>
    <dgm:cxn modelId="{7E056582-DB96-4DEE-AF42-115B9FD7DFCD}" type="presParOf" srcId="{D9CC4F4C-A6FB-4146-9A7A-058C134F19BA}" destId="{379325C8-3A78-494C-8188-98A573545D43}" srcOrd="2" destOrd="0" presId="urn:microsoft.com/office/officeart/2009/3/layout/HorizontalOrganizationChart"/>
    <dgm:cxn modelId="{56F2D841-B2F5-414A-90CE-7F1F50FED2E3}" type="presParOf" srcId="{F7B19B25-F601-467F-87F4-EAB7BEB1BDE2}" destId="{6B48407E-A3D9-4008-98CB-89673E3A8C1E}" srcOrd="2" destOrd="0" presId="urn:microsoft.com/office/officeart/2009/3/layout/HorizontalOrganizationChart"/>
    <dgm:cxn modelId="{1BAAE06B-CCFC-4F3F-BD94-6AC6346E4A71}" type="presParOf" srcId="{F7B19B25-F601-467F-87F4-EAB7BEB1BDE2}" destId="{82F45E72-66B4-4C78-9B2A-7AAF120F5463}" srcOrd="3" destOrd="0" presId="urn:microsoft.com/office/officeart/2009/3/layout/HorizontalOrganizationChart"/>
    <dgm:cxn modelId="{4C58C739-1A3E-45C6-AD3A-5AB4D1734A0B}" type="presParOf" srcId="{82F45E72-66B4-4C78-9B2A-7AAF120F5463}" destId="{32581C3E-F1E7-4451-8799-F7CE244DF0C7}" srcOrd="0" destOrd="0" presId="urn:microsoft.com/office/officeart/2009/3/layout/HorizontalOrganizationChart"/>
    <dgm:cxn modelId="{030C18D9-756F-47BA-9C11-F26116B8F452}" type="presParOf" srcId="{32581C3E-F1E7-4451-8799-F7CE244DF0C7}" destId="{7BB97FA0-84FB-42E7-903F-4FA7A521CD69}" srcOrd="0" destOrd="0" presId="urn:microsoft.com/office/officeart/2009/3/layout/HorizontalOrganizationChart"/>
    <dgm:cxn modelId="{F53178A4-5D7A-404B-B90B-E5E5BD897FCF}" type="presParOf" srcId="{32581C3E-F1E7-4451-8799-F7CE244DF0C7}" destId="{2D514ECC-1005-482B-9053-22235D2C1A1B}" srcOrd="1" destOrd="0" presId="urn:microsoft.com/office/officeart/2009/3/layout/HorizontalOrganizationChart"/>
    <dgm:cxn modelId="{DF3C1231-7797-4FE1-8842-619C6C8B074F}" type="presParOf" srcId="{82F45E72-66B4-4C78-9B2A-7AAF120F5463}" destId="{6521DC90-8F3C-46F4-B004-98B2DA3E66D8}" srcOrd="1" destOrd="0" presId="urn:microsoft.com/office/officeart/2009/3/layout/HorizontalOrganizationChart"/>
    <dgm:cxn modelId="{9E27F114-780B-43D4-9D93-8987A64962BF}" type="presParOf" srcId="{82F45E72-66B4-4C78-9B2A-7AAF120F5463}" destId="{5939ACDF-170E-4BC2-90D6-1F92A317ADB4}" srcOrd="2" destOrd="0" presId="urn:microsoft.com/office/officeart/2009/3/layout/HorizontalOrganizationChart"/>
    <dgm:cxn modelId="{BC61BC09-1636-473F-A793-04DF53E6C4FB}" type="presParOf" srcId="{F7B19B25-F601-467F-87F4-EAB7BEB1BDE2}" destId="{03501231-50FF-457F-B542-99C20113F75A}" srcOrd="4" destOrd="0" presId="urn:microsoft.com/office/officeart/2009/3/layout/HorizontalOrganizationChart"/>
    <dgm:cxn modelId="{339D101C-83E9-4D14-AF4C-1270DBA4B1FD}" type="presParOf" srcId="{F7B19B25-F601-467F-87F4-EAB7BEB1BDE2}" destId="{2F0D778F-3107-41B6-8B6A-0D8085C78C08}" srcOrd="5" destOrd="0" presId="urn:microsoft.com/office/officeart/2009/3/layout/HorizontalOrganizationChart"/>
    <dgm:cxn modelId="{6ABBA453-51E2-4898-86D2-ABDEA0F15ACB}" type="presParOf" srcId="{2F0D778F-3107-41B6-8B6A-0D8085C78C08}" destId="{2EF3774D-5523-42D7-91D2-A24A92E17729}" srcOrd="0" destOrd="0" presId="urn:microsoft.com/office/officeart/2009/3/layout/HorizontalOrganizationChart"/>
    <dgm:cxn modelId="{B6712FEA-7156-4EBD-9C52-B90FCEA36747}" type="presParOf" srcId="{2EF3774D-5523-42D7-91D2-A24A92E17729}" destId="{089EDAA8-6A47-4F6D-AECD-599B42CC9A85}" srcOrd="0" destOrd="0" presId="urn:microsoft.com/office/officeart/2009/3/layout/HorizontalOrganizationChart"/>
    <dgm:cxn modelId="{A65BCE92-3A12-4955-AAE7-6FAEB0A9BFBA}" type="presParOf" srcId="{2EF3774D-5523-42D7-91D2-A24A92E17729}" destId="{C92B47C8-F5C5-4557-94AE-160D4C2F4259}" srcOrd="1" destOrd="0" presId="urn:microsoft.com/office/officeart/2009/3/layout/HorizontalOrganizationChart"/>
    <dgm:cxn modelId="{F613D0FF-F91F-4A9A-89C7-A6003B5D1228}" type="presParOf" srcId="{2F0D778F-3107-41B6-8B6A-0D8085C78C08}" destId="{E55E0B2E-F3F3-462C-A8C2-A7CEC9D69DF3}" srcOrd="1" destOrd="0" presId="urn:microsoft.com/office/officeart/2009/3/layout/HorizontalOrganizationChart"/>
    <dgm:cxn modelId="{D2A40370-106D-4C9B-BB41-A748949136A2}" type="presParOf" srcId="{2F0D778F-3107-41B6-8B6A-0D8085C78C08}" destId="{65E6D6EC-4389-49C7-9CA1-CBBE21CA4CAF}" srcOrd="2" destOrd="0" presId="urn:microsoft.com/office/officeart/2009/3/layout/HorizontalOrganizationChart"/>
    <dgm:cxn modelId="{C6C42C66-C5B3-4954-87E1-5E070C5F6886}" type="presParOf" srcId="{F7B19B25-F601-467F-87F4-EAB7BEB1BDE2}" destId="{27183777-1074-4BAE-8ABD-D8135242A53C}" srcOrd="6" destOrd="0" presId="urn:microsoft.com/office/officeart/2009/3/layout/HorizontalOrganizationChart"/>
    <dgm:cxn modelId="{6927628C-6CF5-4783-AC79-54F2C3DF6D4C}" type="presParOf" srcId="{F7B19B25-F601-467F-87F4-EAB7BEB1BDE2}" destId="{C594E83E-9383-49C2-9644-F38E100905BD}" srcOrd="7" destOrd="0" presId="urn:microsoft.com/office/officeart/2009/3/layout/HorizontalOrganizationChart"/>
    <dgm:cxn modelId="{C8257670-39B5-432E-BD7A-F27D3970EA44}" type="presParOf" srcId="{C594E83E-9383-49C2-9644-F38E100905BD}" destId="{6E7FFC8C-DF7C-48F4-9E03-1C2C429F23A7}" srcOrd="0" destOrd="0" presId="urn:microsoft.com/office/officeart/2009/3/layout/HorizontalOrganizationChart"/>
    <dgm:cxn modelId="{22B2B2DD-B988-4EEA-B034-362C18792EA0}" type="presParOf" srcId="{6E7FFC8C-DF7C-48F4-9E03-1C2C429F23A7}" destId="{45AB26FC-4E44-4501-A56C-CE78D67CCC3D}" srcOrd="0" destOrd="0" presId="urn:microsoft.com/office/officeart/2009/3/layout/HorizontalOrganizationChart"/>
    <dgm:cxn modelId="{4BF6A807-49C3-4D0B-A233-52F244E6292A}" type="presParOf" srcId="{6E7FFC8C-DF7C-48F4-9E03-1C2C429F23A7}" destId="{E933DBFD-577C-40B7-905A-7C75504709FE}" srcOrd="1" destOrd="0" presId="urn:microsoft.com/office/officeart/2009/3/layout/HorizontalOrganizationChart"/>
    <dgm:cxn modelId="{98CD1710-633B-48C9-97A6-235E9BE2C378}" type="presParOf" srcId="{C594E83E-9383-49C2-9644-F38E100905BD}" destId="{D1AC26EE-D016-4673-83D0-3C9780ABB88C}" srcOrd="1" destOrd="0" presId="urn:microsoft.com/office/officeart/2009/3/layout/HorizontalOrganizationChart"/>
    <dgm:cxn modelId="{82B1471E-24A8-4A42-ACFD-A4C7C4EFE2D4}" type="presParOf" srcId="{C594E83E-9383-49C2-9644-F38E100905BD}" destId="{36E5202A-8ADB-48C3-AB5B-2E28A104B08C}" srcOrd="2" destOrd="0" presId="urn:microsoft.com/office/officeart/2009/3/layout/HorizontalOrganizationChart"/>
    <dgm:cxn modelId="{1287780D-5B7B-422C-BE7A-859CC7B24C4D}" type="presParOf" srcId="{E055C8D3-AC9B-4B83-BEDD-B8F2C41FB5D3}" destId="{C07811D9-19DA-4351-8970-71108BD61A6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0D8EEE4E-9E44-4E14-A482-C3F9009BDA26}"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FAB8BC7B-8932-4164-AD92-10E1044ED461}">
      <dgm:prSet/>
      <dgm:spPr/>
      <dgm:t>
        <a:bodyPr/>
        <a:lstStyle/>
        <a:p>
          <a:pPr rtl="0"/>
          <a:r>
            <a:rPr lang="en-US" smtClean="0"/>
            <a:t>Document</a:t>
          </a:r>
          <a:r>
            <a:rPr lang="zh-CN" smtClean="0"/>
            <a:t>（文档）的正确认识</a:t>
          </a:r>
          <a:endParaRPr lang="zh-CN"/>
        </a:p>
      </dgm:t>
    </dgm:pt>
    <dgm:pt modelId="{85E918CD-4E15-43EB-A62B-4E1A0CDD06C3}" type="parTrans" cxnId="{94CDA6C5-C9FA-4364-8533-7D9E913EBA81}">
      <dgm:prSet/>
      <dgm:spPr/>
      <dgm:t>
        <a:bodyPr/>
        <a:lstStyle/>
        <a:p>
          <a:endParaRPr lang="zh-CN" altLang="en-US"/>
        </a:p>
      </dgm:t>
    </dgm:pt>
    <dgm:pt modelId="{CAD77C6E-C4C0-40BD-9E18-FE53366F699C}" type="sibTrans" cxnId="{94CDA6C5-C9FA-4364-8533-7D9E913EBA81}">
      <dgm:prSet/>
      <dgm:spPr/>
      <dgm:t>
        <a:bodyPr/>
        <a:lstStyle/>
        <a:p>
          <a:endParaRPr lang="zh-CN" altLang="en-US"/>
        </a:p>
      </dgm:t>
    </dgm:pt>
    <dgm:pt modelId="{9DA75D0F-2303-47C7-BCCD-2B54172A977D}">
      <dgm:prSet/>
      <dgm:spPr/>
      <dgm:t>
        <a:bodyPr/>
        <a:lstStyle/>
        <a:p>
          <a:pPr rtl="0"/>
          <a:r>
            <a:rPr lang="zh-CN" smtClean="0"/>
            <a:t>不是通常所说的文档与表格等</a:t>
          </a:r>
          <a:endParaRPr lang="zh-CN"/>
        </a:p>
      </dgm:t>
    </dgm:pt>
    <dgm:pt modelId="{A039A6F0-EC58-4F93-96EC-2640E4080783}" type="parTrans" cxnId="{FD2AD25C-0B28-477E-AAA7-C47A54718EB2}">
      <dgm:prSet/>
      <dgm:spPr/>
      <dgm:t>
        <a:bodyPr/>
        <a:lstStyle/>
        <a:p>
          <a:endParaRPr lang="zh-CN" altLang="en-US"/>
        </a:p>
      </dgm:t>
    </dgm:pt>
    <dgm:pt modelId="{5E6518AA-B38D-4FD9-90F5-08ED8C203A63}" type="sibTrans" cxnId="{FD2AD25C-0B28-477E-AAA7-C47A54718EB2}">
      <dgm:prSet/>
      <dgm:spPr/>
      <dgm:t>
        <a:bodyPr/>
        <a:lstStyle/>
        <a:p>
          <a:endParaRPr lang="zh-CN" altLang="en-US"/>
        </a:p>
      </dgm:t>
    </dgm:pt>
    <dgm:pt modelId="{A364EDED-5813-4561-82FB-D7F836FE80FE}">
      <dgm:prSet/>
      <dgm:spPr/>
      <dgm:t>
        <a:bodyPr/>
        <a:lstStyle/>
        <a:p>
          <a:pPr rtl="0"/>
          <a:r>
            <a:rPr lang="zh-CN" smtClean="0"/>
            <a:t>是包含松散结构的键</a:t>
          </a:r>
          <a:r>
            <a:rPr lang="en-US" smtClean="0"/>
            <a:t>/</a:t>
          </a:r>
          <a:r>
            <a:rPr lang="zh-CN" smtClean="0"/>
            <a:t>值对的集合</a:t>
          </a:r>
          <a:endParaRPr lang="zh-CN"/>
        </a:p>
      </dgm:t>
    </dgm:pt>
    <dgm:pt modelId="{0D26778A-8F73-4B37-81C6-6937AECD8058}" type="parTrans" cxnId="{82AB5EC5-2900-4BFC-B1AA-9B15526F2C22}">
      <dgm:prSet/>
      <dgm:spPr/>
      <dgm:t>
        <a:bodyPr/>
        <a:lstStyle/>
        <a:p>
          <a:endParaRPr lang="zh-CN" altLang="en-US"/>
        </a:p>
      </dgm:t>
    </dgm:pt>
    <dgm:pt modelId="{B58394A0-82DF-466C-80C5-3B3CA99D3B8E}" type="sibTrans" cxnId="{82AB5EC5-2900-4BFC-B1AA-9B15526F2C22}">
      <dgm:prSet/>
      <dgm:spPr/>
      <dgm:t>
        <a:bodyPr/>
        <a:lstStyle/>
        <a:p>
          <a:endParaRPr lang="zh-CN" altLang="en-US"/>
        </a:p>
      </dgm:t>
    </dgm:pt>
    <dgm:pt modelId="{F9AB8742-9031-450C-9799-250A2949FB9B}">
      <dgm:prSet/>
      <dgm:spPr/>
      <dgm:t>
        <a:bodyPr/>
        <a:lstStyle/>
        <a:p>
          <a:pPr rtl="0"/>
          <a:r>
            <a:rPr lang="zh-CN" dirty="0" smtClean="0"/>
            <a:t>通常</a:t>
          </a:r>
          <a:r>
            <a:rPr lang="zh-CN" altLang="en-US" dirty="0" smtClean="0"/>
            <a:t>以</a:t>
          </a:r>
          <a:r>
            <a:rPr lang="en-US" dirty="0" smtClean="0"/>
            <a:t>JSON/XML/YAML</a:t>
          </a:r>
          <a:r>
            <a:rPr lang="zh-CN" dirty="0" smtClean="0"/>
            <a:t>为存储协议</a:t>
          </a:r>
          <a:endParaRPr lang="zh-CN" dirty="0"/>
        </a:p>
      </dgm:t>
    </dgm:pt>
    <dgm:pt modelId="{F1F0949D-8F64-48C7-A137-FD4F51814446}" type="parTrans" cxnId="{8D4CEFB4-1A0F-47AA-B27F-08C5739022FE}">
      <dgm:prSet/>
      <dgm:spPr/>
      <dgm:t>
        <a:bodyPr/>
        <a:lstStyle/>
        <a:p>
          <a:endParaRPr lang="zh-CN" altLang="en-US"/>
        </a:p>
      </dgm:t>
    </dgm:pt>
    <dgm:pt modelId="{2CA770A9-8D57-4CCC-9FCD-354F2D2A0F1D}" type="sibTrans" cxnId="{8D4CEFB4-1A0F-47AA-B27F-08C5739022FE}">
      <dgm:prSet/>
      <dgm:spPr/>
      <dgm:t>
        <a:bodyPr/>
        <a:lstStyle/>
        <a:p>
          <a:endParaRPr lang="zh-CN" altLang="en-US"/>
        </a:p>
      </dgm:t>
    </dgm:pt>
    <dgm:pt modelId="{DB540CBA-0C6E-4953-868C-79DACCD522CA}">
      <dgm:prSet/>
      <dgm:spPr/>
      <dgm:t>
        <a:bodyPr/>
        <a:lstStyle/>
        <a:p>
          <a:pPr rtl="0"/>
          <a:r>
            <a:rPr lang="zh-CN" smtClean="0"/>
            <a:t>与</a:t>
          </a:r>
          <a:r>
            <a:rPr lang="en-US" smtClean="0"/>
            <a:t>Key-Value </a:t>
          </a:r>
          <a:r>
            <a:rPr lang="zh-CN" smtClean="0"/>
            <a:t>的区别</a:t>
          </a:r>
          <a:endParaRPr lang="zh-CN"/>
        </a:p>
      </dgm:t>
    </dgm:pt>
    <dgm:pt modelId="{A22232E6-2192-445F-B7AE-86E8C2A7E47F}" type="parTrans" cxnId="{A48347C5-8841-435D-BA71-F09391D548CF}">
      <dgm:prSet/>
      <dgm:spPr/>
      <dgm:t>
        <a:bodyPr/>
        <a:lstStyle/>
        <a:p>
          <a:endParaRPr lang="zh-CN" altLang="en-US"/>
        </a:p>
      </dgm:t>
    </dgm:pt>
    <dgm:pt modelId="{E4BAE2F4-753F-434E-8DB6-3D90624D0540}" type="sibTrans" cxnId="{A48347C5-8841-435D-BA71-F09391D548CF}">
      <dgm:prSet/>
      <dgm:spPr/>
      <dgm:t>
        <a:bodyPr/>
        <a:lstStyle/>
        <a:p>
          <a:endParaRPr lang="zh-CN" altLang="en-US"/>
        </a:p>
      </dgm:t>
    </dgm:pt>
    <dgm:pt modelId="{631212FA-45D2-46FD-B413-AA0771F8F53C}">
      <dgm:prSet/>
      <dgm:spPr/>
      <dgm:t>
        <a:bodyPr/>
        <a:lstStyle/>
        <a:p>
          <a:pPr rtl="0"/>
          <a:r>
            <a:rPr lang="zh-CN" dirty="0" smtClean="0"/>
            <a:t>可以定义</a:t>
          </a:r>
          <a:r>
            <a:rPr lang="zh-CN" dirty="0" smtClean="0">
              <a:solidFill>
                <a:srgbClr val="FF0000"/>
              </a:solidFill>
            </a:rPr>
            <a:t>具体的对象结构</a:t>
          </a:r>
          <a:endParaRPr lang="zh-CN" dirty="0">
            <a:solidFill>
              <a:srgbClr val="FF0000"/>
            </a:solidFill>
          </a:endParaRPr>
        </a:p>
      </dgm:t>
    </dgm:pt>
    <dgm:pt modelId="{076857CE-0217-4349-98A6-C33CBBA17846}" type="parTrans" cxnId="{50963A6E-B1C4-4EBF-AD8C-43EA70B652BE}">
      <dgm:prSet/>
      <dgm:spPr/>
      <dgm:t>
        <a:bodyPr/>
        <a:lstStyle/>
        <a:p>
          <a:endParaRPr lang="zh-CN" altLang="en-US"/>
        </a:p>
      </dgm:t>
    </dgm:pt>
    <dgm:pt modelId="{8751266A-FC53-4F77-92CF-A5C64D7AB3F4}" type="sibTrans" cxnId="{50963A6E-B1C4-4EBF-AD8C-43EA70B652BE}">
      <dgm:prSet/>
      <dgm:spPr/>
      <dgm:t>
        <a:bodyPr/>
        <a:lstStyle/>
        <a:p>
          <a:endParaRPr lang="zh-CN" altLang="en-US"/>
        </a:p>
      </dgm:t>
    </dgm:pt>
    <dgm:pt modelId="{FC8D3AEE-751B-46ED-AF15-0FCC6DCFAB70}">
      <dgm:prSet/>
      <dgm:spPr/>
      <dgm:t>
        <a:bodyPr/>
        <a:lstStyle/>
        <a:p>
          <a:pPr rtl="0"/>
          <a:r>
            <a:rPr lang="zh-CN" dirty="0" smtClean="0"/>
            <a:t>可以根据数据对象的内容进行</a:t>
          </a:r>
          <a:r>
            <a:rPr lang="zh-CN" dirty="0" smtClean="0">
              <a:solidFill>
                <a:srgbClr val="FF0000"/>
              </a:solidFill>
            </a:rPr>
            <a:t>查找数据和建立索引</a:t>
          </a:r>
          <a:endParaRPr lang="zh-CN" dirty="0">
            <a:solidFill>
              <a:srgbClr val="FF0000"/>
            </a:solidFill>
          </a:endParaRPr>
        </a:p>
      </dgm:t>
    </dgm:pt>
    <dgm:pt modelId="{3C3656F3-02A2-46A9-A264-4D3CAE986408}" type="parTrans" cxnId="{B72C7C16-D74D-4039-A8E4-7999A36D9E98}">
      <dgm:prSet/>
      <dgm:spPr/>
      <dgm:t>
        <a:bodyPr/>
        <a:lstStyle/>
        <a:p>
          <a:endParaRPr lang="zh-CN" altLang="en-US"/>
        </a:p>
      </dgm:t>
    </dgm:pt>
    <dgm:pt modelId="{ADC195CE-0FA5-49A9-BBD2-1ACA592C6F03}" type="sibTrans" cxnId="{B72C7C16-D74D-4039-A8E4-7999A36D9E98}">
      <dgm:prSet/>
      <dgm:spPr/>
      <dgm:t>
        <a:bodyPr/>
        <a:lstStyle/>
        <a:p>
          <a:endParaRPr lang="zh-CN" altLang="en-US"/>
        </a:p>
      </dgm:t>
    </dgm:pt>
    <dgm:pt modelId="{B1668314-2D13-44A6-8156-9450783A4EED}">
      <dgm:prSet/>
      <dgm:spPr/>
      <dgm:t>
        <a:bodyPr/>
        <a:lstStyle/>
        <a:p>
          <a:pPr rtl="0"/>
          <a:r>
            <a:rPr lang="zh-CN" smtClean="0"/>
            <a:t>典型系统</a:t>
          </a:r>
          <a:endParaRPr lang="zh-CN"/>
        </a:p>
      </dgm:t>
    </dgm:pt>
    <dgm:pt modelId="{9D9A81BF-A593-4814-BA36-1299DF1209E3}" type="parTrans" cxnId="{D50BB586-0FA8-4863-8153-3F8FECA80772}">
      <dgm:prSet/>
      <dgm:spPr/>
      <dgm:t>
        <a:bodyPr/>
        <a:lstStyle/>
        <a:p>
          <a:endParaRPr lang="zh-CN" altLang="en-US"/>
        </a:p>
      </dgm:t>
    </dgm:pt>
    <dgm:pt modelId="{3E00FE2B-DE79-4C3B-B0E7-3066384D297F}" type="sibTrans" cxnId="{D50BB586-0FA8-4863-8153-3F8FECA80772}">
      <dgm:prSet/>
      <dgm:spPr/>
      <dgm:t>
        <a:bodyPr/>
        <a:lstStyle/>
        <a:p>
          <a:endParaRPr lang="zh-CN" altLang="en-US"/>
        </a:p>
      </dgm:t>
    </dgm:pt>
    <dgm:pt modelId="{539D5F0D-7122-427B-99F7-7BF01E21E8AE}">
      <dgm:prSet/>
      <dgm:spPr/>
      <dgm:t>
        <a:bodyPr/>
        <a:lstStyle/>
        <a:p>
          <a:pPr rtl="0"/>
          <a:r>
            <a:rPr lang="en-US" dirty="0" smtClean="0"/>
            <a:t>MongoDB</a:t>
          </a:r>
          <a:endParaRPr lang="zh-CN" dirty="0"/>
        </a:p>
      </dgm:t>
    </dgm:pt>
    <dgm:pt modelId="{A726600D-7C41-4DC0-A536-26979FAEE310}" type="parTrans" cxnId="{2B6C5C02-73E5-4038-9553-8E15189DC27E}">
      <dgm:prSet/>
      <dgm:spPr/>
      <dgm:t>
        <a:bodyPr/>
        <a:lstStyle/>
        <a:p>
          <a:endParaRPr lang="zh-CN" altLang="en-US"/>
        </a:p>
      </dgm:t>
    </dgm:pt>
    <dgm:pt modelId="{D68ACF13-B7D9-4B32-A525-83ABA1687E2E}" type="sibTrans" cxnId="{2B6C5C02-73E5-4038-9553-8E15189DC27E}">
      <dgm:prSet/>
      <dgm:spPr/>
      <dgm:t>
        <a:bodyPr/>
        <a:lstStyle/>
        <a:p>
          <a:endParaRPr lang="zh-CN" altLang="en-US"/>
        </a:p>
      </dgm:t>
    </dgm:pt>
    <dgm:pt modelId="{3B62DCB3-252F-42AE-8FC3-D10F6A1CCE7F}">
      <dgm:prSet/>
      <dgm:spPr/>
      <dgm:t>
        <a:bodyPr/>
        <a:lstStyle/>
        <a:p>
          <a:pPr rtl="0"/>
          <a:r>
            <a:rPr lang="en-US" dirty="0" err="1" smtClean="0"/>
            <a:t>CouchDB</a:t>
          </a:r>
          <a:endParaRPr lang="zh-CN" dirty="0"/>
        </a:p>
      </dgm:t>
    </dgm:pt>
    <dgm:pt modelId="{D1484FFB-A08F-4D9A-B9F2-B756A300820C}" type="parTrans" cxnId="{D9325AB3-4C0B-4A44-A7FA-1C76316EA27F}">
      <dgm:prSet/>
      <dgm:spPr/>
      <dgm:t>
        <a:bodyPr/>
        <a:lstStyle/>
        <a:p>
          <a:endParaRPr lang="zh-CN" altLang="en-US"/>
        </a:p>
      </dgm:t>
    </dgm:pt>
    <dgm:pt modelId="{85CE2683-8FD8-420D-9B4A-9F98A0B5E74D}" type="sibTrans" cxnId="{D9325AB3-4C0B-4A44-A7FA-1C76316EA27F}">
      <dgm:prSet/>
      <dgm:spPr/>
      <dgm:t>
        <a:bodyPr/>
        <a:lstStyle/>
        <a:p>
          <a:endParaRPr lang="zh-CN" altLang="en-US"/>
        </a:p>
      </dgm:t>
    </dgm:pt>
    <dgm:pt modelId="{8168F676-61F0-4146-8F25-D68ACA49FCEA}">
      <dgm:prSet/>
      <dgm:spPr/>
      <dgm:t>
        <a:bodyPr/>
        <a:lstStyle/>
        <a:p>
          <a:pPr rtl="0"/>
          <a:endParaRPr lang="zh-CN" dirty="0"/>
        </a:p>
      </dgm:t>
    </dgm:pt>
    <dgm:pt modelId="{7A326C5B-FF5B-4654-9ACD-55937BBB1E0F}" type="parTrans" cxnId="{5E8B1623-EA39-4E2B-AD5C-184F14414D1C}">
      <dgm:prSet/>
      <dgm:spPr/>
      <dgm:t>
        <a:bodyPr/>
        <a:lstStyle/>
        <a:p>
          <a:endParaRPr lang="zh-CN" altLang="en-US"/>
        </a:p>
      </dgm:t>
    </dgm:pt>
    <dgm:pt modelId="{C6173C89-F5F9-4A13-808C-8041F9B0A3B9}" type="sibTrans" cxnId="{5E8B1623-EA39-4E2B-AD5C-184F14414D1C}">
      <dgm:prSet/>
      <dgm:spPr/>
      <dgm:t>
        <a:bodyPr/>
        <a:lstStyle/>
        <a:p>
          <a:endParaRPr lang="zh-CN" altLang="en-US"/>
        </a:p>
      </dgm:t>
    </dgm:pt>
    <dgm:pt modelId="{68656D37-8FDD-4258-9784-5504B6430C6B}" type="pres">
      <dgm:prSet presAssocID="{0D8EEE4E-9E44-4E14-A482-C3F9009BDA26}" presName="Name0" presStyleCnt="0">
        <dgm:presLayoutVars>
          <dgm:dir/>
          <dgm:animLvl val="lvl"/>
          <dgm:resizeHandles val="exact"/>
        </dgm:presLayoutVars>
      </dgm:prSet>
      <dgm:spPr/>
      <dgm:t>
        <a:bodyPr/>
        <a:lstStyle/>
        <a:p>
          <a:endParaRPr lang="zh-CN" altLang="en-US"/>
        </a:p>
      </dgm:t>
    </dgm:pt>
    <dgm:pt modelId="{CE38EA45-C48C-4915-9C94-6C86FC96A7D2}" type="pres">
      <dgm:prSet presAssocID="{FAB8BC7B-8932-4164-AD92-10E1044ED461}" presName="composite" presStyleCnt="0"/>
      <dgm:spPr/>
    </dgm:pt>
    <dgm:pt modelId="{C74F41EB-6809-4148-92D4-D215B37B6ABC}" type="pres">
      <dgm:prSet presAssocID="{FAB8BC7B-8932-4164-AD92-10E1044ED461}" presName="parTx" presStyleLbl="alignNode1" presStyleIdx="0" presStyleCnt="3">
        <dgm:presLayoutVars>
          <dgm:chMax val="0"/>
          <dgm:chPref val="0"/>
          <dgm:bulletEnabled val="1"/>
        </dgm:presLayoutVars>
      </dgm:prSet>
      <dgm:spPr/>
      <dgm:t>
        <a:bodyPr/>
        <a:lstStyle/>
        <a:p>
          <a:endParaRPr lang="zh-CN" altLang="en-US"/>
        </a:p>
      </dgm:t>
    </dgm:pt>
    <dgm:pt modelId="{E56322C4-5C76-4F96-A750-158424C348B5}" type="pres">
      <dgm:prSet presAssocID="{FAB8BC7B-8932-4164-AD92-10E1044ED461}" presName="desTx" presStyleLbl="alignAccFollowNode1" presStyleIdx="0" presStyleCnt="3">
        <dgm:presLayoutVars>
          <dgm:bulletEnabled val="1"/>
        </dgm:presLayoutVars>
      </dgm:prSet>
      <dgm:spPr/>
      <dgm:t>
        <a:bodyPr/>
        <a:lstStyle/>
        <a:p>
          <a:endParaRPr lang="zh-CN" altLang="en-US"/>
        </a:p>
      </dgm:t>
    </dgm:pt>
    <dgm:pt modelId="{20D853DC-7D6E-40F8-AF3F-78E90B436CCC}" type="pres">
      <dgm:prSet presAssocID="{CAD77C6E-C4C0-40BD-9E18-FE53366F699C}" presName="space" presStyleCnt="0"/>
      <dgm:spPr/>
    </dgm:pt>
    <dgm:pt modelId="{D703F58E-9B3B-4321-B39E-802D8B6ECA03}" type="pres">
      <dgm:prSet presAssocID="{DB540CBA-0C6E-4953-868C-79DACCD522CA}" presName="composite" presStyleCnt="0"/>
      <dgm:spPr/>
    </dgm:pt>
    <dgm:pt modelId="{59B2F509-7731-4E39-AF80-FD9F224AEEB2}" type="pres">
      <dgm:prSet presAssocID="{DB540CBA-0C6E-4953-868C-79DACCD522CA}" presName="parTx" presStyleLbl="alignNode1" presStyleIdx="1" presStyleCnt="3">
        <dgm:presLayoutVars>
          <dgm:chMax val="0"/>
          <dgm:chPref val="0"/>
          <dgm:bulletEnabled val="1"/>
        </dgm:presLayoutVars>
      </dgm:prSet>
      <dgm:spPr/>
      <dgm:t>
        <a:bodyPr/>
        <a:lstStyle/>
        <a:p>
          <a:endParaRPr lang="zh-CN" altLang="en-US"/>
        </a:p>
      </dgm:t>
    </dgm:pt>
    <dgm:pt modelId="{9327F48D-3429-4E2B-9FC4-1943AC5AE983}" type="pres">
      <dgm:prSet presAssocID="{DB540CBA-0C6E-4953-868C-79DACCD522CA}" presName="desTx" presStyleLbl="alignAccFollowNode1" presStyleIdx="1" presStyleCnt="3">
        <dgm:presLayoutVars>
          <dgm:bulletEnabled val="1"/>
        </dgm:presLayoutVars>
      </dgm:prSet>
      <dgm:spPr/>
      <dgm:t>
        <a:bodyPr/>
        <a:lstStyle/>
        <a:p>
          <a:endParaRPr lang="zh-CN" altLang="en-US"/>
        </a:p>
      </dgm:t>
    </dgm:pt>
    <dgm:pt modelId="{E3362693-3D3A-42F9-8351-A3F1EA41D08A}" type="pres">
      <dgm:prSet presAssocID="{E4BAE2F4-753F-434E-8DB6-3D90624D0540}" presName="space" presStyleCnt="0"/>
      <dgm:spPr/>
    </dgm:pt>
    <dgm:pt modelId="{030E84A1-EF58-42A1-AF57-9634E8F91BC1}" type="pres">
      <dgm:prSet presAssocID="{B1668314-2D13-44A6-8156-9450783A4EED}" presName="composite" presStyleCnt="0"/>
      <dgm:spPr/>
    </dgm:pt>
    <dgm:pt modelId="{49F0B84E-35FC-40CF-98F9-8A6CA2F7A0A2}" type="pres">
      <dgm:prSet presAssocID="{B1668314-2D13-44A6-8156-9450783A4EED}" presName="parTx" presStyleLbl="alignNode1" presStyleIdx="2" presStyleCnt="3">
        <dgm:presLayoutVars>
          <dgm:chMax val="0"/>
          <dgm:chPref val="0"/>
          <dgm:bulletEnabled val="1"/>
        </dgm:presLayoutVars>
      </dgm:prSet>
      <dgm:spPr/>
      <dgm:t>
        <a:bodyPr/>
        <a:lstStyle/>
        <a:p>
          <a:endParaRPr lang="zh-CN" altLang="en-US"/>
        </a:p>
      </dgm:t>
    </dgm:pt>
    <dgm:pt modelId="{87B7EF2A-1A87-4CD1-8A42-83023E18240E}" type="pres">
      <dgm:prSet presAssocID="{B1668314-2D13-44A6-8156-9450783A4EED}" presName="desTx" presStyleLbl="alignAccFollowNode1" presStyleIdx="2" presStyleCnt="3">
        <dgm:presLayoutVars>
          <dgm:bulletEnabled val="1"/>
        </dgm:presLayoutVars>
      </dgm:prSet>
      <dgm:spPr/>
      <dgm:t>
        <a:bodyPr/>
        <a:lstStyle/>
        <a:p>
          <a:endParaRPr lang="zh-CN" altLang="en-US"/>
        </a:p>
      </dgm:t>
    </dgm:pt>
  </dgm:ptLst>
  <dgm:cxnLst>
    <dgm:cxn modelId="{0C03F430-DE9B-4A9E-ABCE-245E15E4C9AB}" type="presOf" srcId="{9DA75D0F-2303-47C7-BCCD-2B54172A977D}" destId="{E56322C4-5C76-4F96-A750-158424C348B5}" srcOrd="0" destOrd="0" presId="urn:microsoft.com/office/officeart/2005/8/layout/hList1"/>
    <dgm:cxn modelId="{2B6C5C02-73E5-4038-9553-8E15189DC27E}" srcId="{B1668314-2D13-44A6-8156-9450783A4EED}" destId="{539D5F0D-7122-427B-99F7-7BF01E21E8AE}" srcOrd="0" destOrd="0" parTransId="{A726600D-7C41-4DC0-A536-26979FAEE310}" sibTransId="{D68ACF13-B7D9-4B32-A525-83ABA1687E2E}"/>
    <dgm:cxn modelId="{50963A6E-B1C4-4EBF-AD8C-43EA70B652BE}" srcId="{DB540CBA-0C6E-4953-868C-79DACCD522CA}" destId="{631212FA-45D2-46FD-B413-AA0771F8F53C}" srcOrd="0" destOrd="0" parTransId="{076857CE-0217-4349-98A6-C33CBBA17846}" sibTransId="{8751266A-FC53-4F77-92CF-A5C64D7AB3F4}"/>
    <dgm:cxn modelId="{A48347C5-8841-435D-BA71-F09391D548CF}" srcId="{0D8EEE4E-9E44-4E14-A482-C3F9009BDA26}" destId="{DB540CBA-0C6E-4953-868C-79DACCD522CA}" srcOrd="1" destOrd="0" parTransId="{A22232E6-2192-445F-B7AE-86E8C2A7E47F}" sibTransId="{E4BAE2F4-753F-434E-8DB6-3D90624D0540}"/>
    <dgm:cxn modelId="{94CDA6C5-C9FA-4364-8533-7D9E913EBA81}" srcId="{0D8EEE4E-9E44-4E14-A482-C3F9009BDA26}" destId="{FAB8BC7B-8932-4164-AD92-10E1044ED461}" srcOrd="0" destOrd="0" parTransId="{85E918CD-4E15-43EB-A62B-4E1A0CDD06C3}" sibTransId="{CAD77C6E-C4C0-40BD-9E18-FE53366F699C}"/>
    <dgm:cxn modelId="{DF0AD43E-BABD-460E-85A1-7C9705EB1559}" type="presOf" srcId="{FAB8BC7B-8932-4164-AD92-10E1044ED461}" destId="{C74F41EB-6809-4148-92D4-D215B37B6ABC}" srcOrd="0" destOrd="0" presId="urn:microsoft.com/office/officeart/2005/8/layout/hList1"/>
    <dgm:cxn modelId="{7129CDC3-DC2F-4B6B-A7A2-F04093E67EEB}" type="presOf" srcId="{F9AB8742-9031-450C-9799-250A2949FB9B}" destId="{E56322C4-5C76-4F96-A750-158424C348B5}" srcOrd="0" destOrd="2" presId="urn:microsoft.com/office/officeart/2005/8/layout/hList1"/>
    <dgm:cxn modelId="{FD2AD25C-0B28-477E-AAA7-C47A54718EB2}" srcId="{FAB8BC7B-8932-4164-AD92-10E1044ED461}" destId="{9DA75D0F-2303-47C7-BCCD-2B54172A977D}" srcOrd="0" destOrd="0" parTransId="{A039A6F0-EC58-4F93-96EC-2640E4080783}" sibTransId="{5E6518AA-B38D-4FD9-90F5-08ED8C203A63}"/>
    <dgm:cxn modelId="{5E8B1623-EA39-4E2B-AD5C-184F14414D1C}" srcId="{B1668314-2D13-44A6-8156-9450783A4EED}" destId="{8168F676-61F0-4146-8F25-D68ACA49FCEA}" srcOrd="1" destOrd="0" parTransId="{7A326C5B-FF5B-4654-9ACD-55937BBB1E0F}" sibTransId="{C6173C89-F5F9-4A13-808C-8041F9B0A3B9}"/>
    <dgm:cxn modelId="{7230BC38-D042-44DB-ADC4-0395DE1369E9}" type="presOf" srcId="{A364EDED-5813-4561-82FB-D7F836FE80FE}" destId="{E56322C4-5C76-4F96-A750-158424C348B5}" srcOrd="0" destOrd="1" presId="urn:microsoft.com/office/officeart/2005/8/layout/hList1"/>
    <dgm:cxn modelId="{B72C7C16-D74D-4039-A8E4-7999A36D9E98}" srcId="{DB540CBA-0C6E-4953-868C-79DACCD522CA}" destId="{FC8D3AEE-751B-46ED-AF15-0FCC6DCFAB70}" srcOrd="1" destOrd="0" parTransId="{3C3656F3-02A2-46A9-A264-4D3CAE986408}" sibTransId="{ADC195CE-0FA5-49A9-BBD2-1ACA592C6F03}"/>
    <dgm:cxn modelId="{9CADEEAD-5F32-4949-AFE1-8571D9AC2539}" type="presOf" srcId="{539D5F0D-7122-427B-99F7-7BF01E21E8AE}" destId="{87B7EF2A-1A87-4CD1-8A42-83023E18240E}" srcOrd="0" destOrd="0" presId="urn:microsoft.com/office/officeart/2005/8/layout/hList1"/>
    <dgm:cxn modelId="{F9B8AC18-5CCB-4DDC-BAEE-84E85D48BC74}" type="presOf" srcId="{3B62DCB3-252F-42AE-8FC3-D10F6A1CCE7F}" destId="{87B7EF2A-1A87-4CD1-8A42-83023E18240E}" srcOrd="0" destOrd="2" presId="urn:microsoft.com/office/officeart/2005/8/layout/hList1"/>
    <dgm:cxn modelId="{54B30AD7-A05D-4976-9EA8-1319CCA815B2}" type="presOf" srcId="{B1668314-2D13-44A6-8156-9450783A4EED}" destId="{49F0B84E-35FC-40CF-98F9-8A6CA2F7A0A2}" srcOrd="0" destOrd="0" presId="urn:microsoft.com/office/officeart/2005/8/layout/hList1"/>
    <dgm:cxn modelId="{8D4CEFB4-1A0F-47AA-B27F-08C5739022FE}" srcId="{FAB8BC7B-8932-4164-AD92-10E1044ED461}" destId="{F9AB8742-9031-450C-9799-250A2949FB9B}" srcOrd="2" destOrd="0" parTransId="{F1F0949D-8F64-48C7-A137-FD4F51814446}" sibTransId="{2CA770A9-8D57-4CCC-9FCD-354F2D2A0F1D}"/>
    <dgm:cxn modelId="{3835F68E-E999-47B6-AF2C-925D257CC00A}" type="presOf" srcId="{8168F676-61F0-4146-8F25-D68ACA49FCEA}" destId="{87B7EF2A-1A87-4CD1-8A42-83023E18240E}" srcOrd="0" destOrd="1" presId="urn:microsoft.com/office/officeart/2005/8/layout/hList1"/>
    <dgm:cxn modelId="{6B9CDD50-6591-4358-BACD-808AA2C7D9C3}" type="presOf" srcId="{FC8D3AEE-751B-46ED-AF15-0FCC6DCFAB70}" destId="{9327F48D-3429-4E2B-9FC4-1943AC5AE983}" srcOrd="0" destOrd="1" presId="urn:microsoft.com/office/officeart/2005/8/layout/hList1"/>
    <dgm:cxn modelId="{D9325AB3-4C0B-4A44-A7FA-1C76316EA27F}" srcId="{B1668314-2D13-44A6-8156-9450783A4EED}" destId="{3B62DCB3-252F-42AE-8FC3-D10F6A1CCE7F}" srcOrd="2" destOrd="0" parTransId="{D1484FFB-A08F-4D9A-B9F2-B756A300820C}" sibTransId="{85CE2683-8FD8-420D-9B4A-9F98A0B5E74D}"/>
    <dgm:cxn modelId="{87FBC622-A121-4B68-B5C7-18469C330966}" type="presOf" srcId="{631212FA-45D2-46FD-B413-AA0771F8F53C}" destId="{9327F48D-3429-4E2B-9FC4-1943AC5AE983}" srcOrd="0" destOrd="0" presId="urn:microsoft.com/office/officeart/2005/8/layout/hList1"/>
    <dgm:cxn modelId="{F09EAED3-D4B8-4315-BC77-8CDA45D227A7}" type="presOf" srcId="{DB540CBA-0C6E-4953-868C-79DACCD522CA}" destId="{59B2F509-7731-4E39-AF80-FD9F224AEEB2}" srcOrd="0" destOrd="0" presId="urn:microsoft.com/office/officeart/2005/8/layout/hList1"/>
    <dgm:cxn modelId="{D50BB586-0FA8-4863-8153-3F8FECA80772}" srcId="{0D8EEE4E-9E44-4E14-A482-C3F9009BDA26}" destId="{B1668314-2D13-44A6-8156-9450783A4EED}" srcOrd="2" destOrd="0" parTransId="{9D9A81BF-A593-4814-BA36-1299DF1209E3}" sibTransId="{3E00FE2B-DE79-4C3B-B0E7-3066384D297F}"/>
    <dgm:cxn modelId="{4CDF4782-7808-4C67-9838-B3724A3CD759}" type="presOf" srcId="{0D8EEE4E-9E44-4E14-A482-C3F9009BDA26}" destId="{68656D37-8FDD-4258-9784-5504B6430C6B}" srcOrd="0" destOrd="0" presId="urn:microsoft.com/office/officeart/2005/8/layout/hList1"/>
    <dgm:cxn modelId="{82AB5EC5-2900-4BFC-B1AA-9B15526F2C22}" srcId="{FAB8BC7B-8932-4164-AD92-10E1044ED461}" destId="{A364EDED-5813-4561-82FB-D7F836FE80FE}" srcOrd="1" destOrd="0" parTransId="{0D26778A-8F73-4B37-81C6-6937AECD8058}" sibTransId="{B58394A0-82DF-466C-80C5-3B3CA99D3B8E}"/>
    <dgm:cxn modelId="{B246FFE2-48EF-452E-A336-AE0C06589735}" type="presParOf" srcId="{68656D37-8FDD-4258-9784-5504B6430C6B}" destId="{CE38EA45-C48C-4915-9C94-6C86FC96A7D2}" srcOrd="0" destOrd="0" presId="urn:microsoft.com/office/officeart/2005/8/layout/hList1"/>
    <dgm:cxn modelId="{0F5BA965-A72B-4BC6-81EF-7B8261059E1F}" type="presParOf" srcId="{CE38EA45-C48C-4915-9C94-6C86FC96A7D2}" destId="{C74F41EB-6809-4148-92D4-D215B37B6ABC}" srcOrd="0" destOrd="0" presId="urn:microsoft.com/office/officeart/2005/8/layout/hList1"/>
    <dgm:cxn modelId="{928D233E-0F6C-4B0F-8537-5AB3C0C6BEDD}" type="presParOf" srcId="{CE38EA45-C48C-4915-9C94-6C86FC96A7D2}" destId="{E56322C4-5C76-4F96-A750-158424C348B5}" srcOrd="1" destOrd="0" presId="urn:microsoft.com/office/officeart/2005/8/layout/hList1"/>
    <dgm:cxn modelId="{A4E3E3A0-6D13-4F05-B658-B39E611584F5}" type="presParOf" srcId="{68656D37-8FDD-4258-9784-5504B6430C6B}" destId="{20D853DC-7D6E-40F8-AF3F-78E90B436CCC}" srcOrd="1" destOrd="0" presId="urn:microsoft.com/office/officeart/2005/8/layout/hList1"/>
    <dgm:cxn modelId="{12AFFC32-35A9-450C-9EA0-D1F4A8025F85}" type="presParOf" srcId="{68656D37-8FDD-4258-9784-5504B6430C6B}" destId="{D703F58E-9B3B-4321-B39E-802D8B6ECA03}" srcOrd="2" destOrd="0" presId="urn:microsoft.com/office/officeart/2005/8/layout/hList1"/>
    <dgm:cxn modelId="{F98CFE99-048E-48E5-AA20-A5EEE4086FD0}" type="presParOf" srcId="{D703F58E-9B3B-4321-B39E-802D8B6ECA03}" destId="{59B2F509-7731-4E39-AF80-FD9F224AEEB2}" srcOrd="0" destOrd="0" presId="urn:microsoft.com/office/officeart/2005/8/layout/hList1"/>
    <dgm:cxn modelId="{DC02915A-40B4-49D4-A437-5CC3CA9D0484}" type="presParOf" srcId="{D703F58E-9B3B-4321-B39E-802D8B6ECA03}" destId="{9327F48D-3429-4E2B-9FC4-1943AC5AE983}" srcOrd="1" destOrd="0" presId="urn:microsoft.com/office/officeart/2005/8/layout/hList1"/>
    <dgm:cxn modelId="{5C59EF30-91EE-4E2A-8BF9-E5690466E82E}" type="presParOf" srcId="{68656D37-8FDD-4258-9784-5504B6430C6B}" destId="{E3362693-3D3A-42F9-8351-A3F1EA41D08A}" srcOrd="3" destOrd="0" presId="urn:microsoft.com/office/officeart/2005/8/layout/hList1"/>
    <dgm:cxn modelId="{D1037BFD-4458-4BB4-932B-C109C71C18C4}" type="presParOf" srcId="{68656D37-8FDD-4258-9784-5504B6430C6B}" destId="{030E84A1-EF58-42A1-AF57-9634E8F91BC1}" srcOrd="4" destOrd="0" presId="urn:microsoft.com/office/officeart/2005/8/layout/hList1"/>
    <dgm:cxn modelId="{4700AD31-AC6B-4671-BE12-B9E75FD880E2}" type="presParOf" srcId="{030E84A1-EF58-42A1-AF57-9634E8F91BC1}" destId="{49F0B84E-35FC-40CF-98F9-8A6CA2F7A0A2}" srcOrd="0" destOrd="0" presId="urn:microsoft.com/office/officeart/2005/8/layout/hList1"/>
    <dgm:cxn modelId="{496286CC-8A17-4EE1-BDFA-642E088B9A28}" type="presParOf" srcId="{030E84A1-EF58-42A1-AF57-9634E8F91BC1}" destId="{87B7EF2A-1A87-4CD1-8A42-83023E18240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5CDD837A-3CBF-4C9A-8C74-673E0541C6F6}"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6E9202AB-A913-4534-BF1A-F24A1B2314AF}">
      <dgm:prSet custT="1"/>
      <dgm:spPr/>
      <dgm:t>
        <a:bodyPr/>
        <a:lstStyle/>
        <a:p>
          <a:pPr rtl="0"/>
          <a:r>
            <a:rPr lang="zh-CN" altLang="en-US" sz="2400" b="1" dirty="0" smtClean="0"/>
            <a:t>目的</a:t>
          </a:r>
          <a:endParaRPr lang="zh-CN" altLang="en-US" sz="2400" dirty="0"/>
        </a:p>
      </dgm:t>
    </dgm:pt>
    <dgm:pt modelId="{373BF166-EF35-4DC4-B09A-7869D72FE720}" type="parTrans" cxnId="{DB4AD748-C5E7-469A-9A0C-7EFC6DED809B}">
      <dgm:prSet/>
      <dgm:spPr/>
      <dgm:t>
        <a:bodyPr/>
        <a:lstStyle/>
        <a:p>
          <a:endParaRPr lang="zh-CN" altLang="en-US" sz="1200"/>
        </a:p>
      </dgm:t>
    </dgm:pt>
    <dgm:pt modelId="{82D031C9-A666-46DB-BE89-1D2421E723D9}" type="sibTrans" cxnId="{DB4AD748-C5E7-469A-9A0C-7EFC6DED809B}">
      <dgm:prSet/>
      <dgm:spPr/>
      <dgm:t>
        <a:bodyPr/>
        <a:lstStyle/>
        <a:p>
          <a:endParaRPr lang="zh-CN" altLang="en-US" sz="1200"/>
        </a:p>
      </dgm:t>
    </dgm:pt>
    <dgm:pt modelId="{71400AAB-D401-45C0-ABDA-6CB447EFDBBF}">
      <dgm:prSet custT="1"/>
      <dgm:spPr/>
      <dgm:t>
        <a:bodyPr/>
        <a:lstStyle/>
        <a:p>
          <a:pPr rtl="0"/>
          <a:r>
            <a:rPr lang="zh-CN" altLang="en-US" sz="2400" b="1" smtClean="0"/>
            <a:t>负载均衡</a:t>
          </a:r>
          <a:endParaRPr lang="zh-CN" altLang="en-US" sz="2400"/>
        </a:p>
      </dgm:t>
    </dgm:pt>
    <dgm:pt modelId="{DA8D35D5-F8A4-4FD7-85F3-F05DFCD35413}" type="parTrans" cxnId="{ABAE4455-A3C2-4895-B144-CEA4E4676EB1}">
      <dgm:prSet/>
      <dgm:spPr/>
      <dgm:t>
        <a:bodyPr/>
        <a:lstStyle/>
        <a:p>
          <a:endParaRPr lang="zh-CN" altLang="en-US" sz="1200"/>
        </a:p>
      </dgm:t>
    </dgm:pt>
    <dgm:pt modelId="{8D552A7F-0731-474D-87A6-2E11DC1433C5}" type="sibTrans" cxnId="{ABAE4455-A3C2-4895-B144-CEA4E4676EB1}">
      <dgm:prSet/>
      <dgm:spPr/>
      <dgm:t>
        <a:bodyPr/>
        <a:lstStyle/>
        <a:p>
          <a:endParaRPr lang="zh-CN" altLang="en-US" sz="1200"/>
        </a:p>
      </dgm:t>
    </dgm:pt>
    <dgm:pt modelId="{482914AA-061C-4477-A057-BDF6EB9C0157}">
      <dgm:prSet custT="1"/>
      <dgm:spPr/>
      <dgm:t>
        <a:bodyPr/>
        <a:lstStyle/>
        <a:p>
          <a:pPr rtl="0"/>
          <a:r>
            <a:rPr lang="zh-CN" altLang="en-US" sz="2400" b="1" dirty="0" smtClean="0"/>
            <a:t>提升服务器端的数据处理能力</a:t>
          </a:r>
          <a:endParaRPr lang="zh-CN" altLang="en-US" sz="2400" dirty="0"/>
        </a:p>
      </dgm:t>
    </dgm:pt>
    <dgm:pt modelId="{99943C8D-BE0F-4968-A79A-023C8259290A}" type="parTrans" cxnId="{57150AF2-AC1A-4521-A304-3A2A6F96AB4B}">
      <dgm:prSet/>
      <dgm:spPr/>
      <dgm:t>
        <a:bodyPr/>
        <a:lstStyle/>
        <a:p>
          <a:endParaRPr lang="zh-CN" altLang="en-US" sz="1200"/>
        </a:p>
      </dgm:t>
    </dgm:pt>
    <dgm:pt modelId="{AA914FFF-EFAC-4D72-B875-AE5EAD9B4E88}" type="sibTrans" cxnId="{57150AF2-AC1A-4521-A304-3A2A6F96AB4B}">
      <dgm:prSet/>
      <dgm:spPr/>
      <dgm:t>
        <a:bodyPr/>
        <a:lstStyle/>
        <a:p>
          <a:endParaRPr lang="zh-CN" altLang="en-US" sz="1200"/>
        </a:p>
      </dgm:t>
    </dgm:pt>
    <dgm:pt modelId="{6B673598-3F4F-4448-8EF9-AFA40BAEFEF5}">
      <dgm:prSet custT="1"/>
      <dgm:spPr/>
      <dgm:t>
        <a:bodyPr/>
        <a:lstStyle/>
        <a:p>
          <a:pPr rtl="0"/>
          <a:r>
            <a:rPr lang="zh-CN" altLang="en-US" sz="2400" b="1" smtClean="0"/>
            <a:t>提高故障恢复能力</a:t>
          </a:r>
          <a:endParaRPr lang="zh-CN" altLang="en-US" sz="2400"/>
        </a:p>
      </dgm:t>
    </dgm:pt>
    <dgm:pt modelId="{FC14F2E0-A767-4BBE-96A6-30210051C348}" type="parTrans" cxnId="{57B5A179-77E5-417C-8E27-FF68AD33C54B}">
      <dgm:prSet/>
      <dgm:spPr/>
      <dgm:t>
        <a:bodyPr/>
        <a:lstStyle/>
        <a:p>
          <a:endParaRPr lang="zh-CN" altLang="en-US" sz="1200"/>
        </a:p>
      </dgm:t>
    </dgm:pt>
    <dgm:pt modelId="{08D5E7BF-75CD-4335-8047-08256EECDB43}" type="sibTrans" cxnId="{57B5A179-77E5-417C-8E27-FF68AD33C54B}">
      <dgm:prSet/>
      <dgm:spPr/>
      <dgm:t>
        <a:bodyPr/>
        <a:lstStyle/>
        <a:p>
          <a:endParaRPr lang="zh-CN" altLang="en-US" sz="1200"/>
        </a:p>
      </dgm:t>
    </dgm:pt>
    <dgm:pt modelId="{AD483C29-4FCD-4F13-9FDA-AD29E8BAAF82}">
      <dgm:prSet custT="1"/>
      <dgm:spPr/>
      <dgm:t>
        <a:bodyPr/>
        <a:lstStyle/>
        <a:p>
          <a:pPr rtl="0"/>
          <a:r>
            <a:rPr lang="zh-CN" altLang="en-US" sz="2400" b="1" dirty="0" smtClean="0"/>
            <a:t>保证服务质量</a:t>
          </a:r>
          <a:endParaRPr lang="zh-CN" altLang="en-US" sz="2400" dirty="0"/>
        </a:p>
      </dgm:t>
    </dgm:pt>
    <dgm:pt modelId="{0E896CBA-44D7-48CB-B389-A6E2D1C09198}" type="parTrans" cxnId="{705AE161-1C69-4D10-86A9-F1E447BBAB3D}">
      <dgm:prSet/>
      <dgm:spPr/>
      <dgm:t>
        <a:bodyPr/>
        <a:lstStyle/>
        <a:p>
          <a:endParaRPr lang="zh-CN" altLang="en-US" sz="1200"/>
        </a:p>
      </dgm:t>
    </dgm:pt>
    <dgm:pt modelId="{DF0B8078-AFDB-4534-A5C0-13439C360FCD}" type="sibTrans" cxnId="{705AE161-1C69-4D10-86A9-F1E447BBAB3D}">
      <dgm:prSet/>
      <dgm:spPr/>
      <dgm:t>
        <a:bodyPr/>
        <a:lstStyle/>
        <a:p>
          <a:endParaRPr lang="zh-CN" altLang="en-US" sz="1200"/>
        </a:p>
      </dgm:t>
    </dgm:pt>
    <dgm:pt modelId="{E292680F-56A5-495F-9CF8-F151550E582B}">
      <dgm:prSet custT="1"/>
      <dgm:spPr/>
      <dgm:t>
        <a:bodyPr/>
        <a:lstStyle/>
        <a:p>
          <a:pPr rtl="0"/>
          <a:r>
            <a:rPr lang="zh-CN" altLang="en-US" sz="2400" b="1" smtClean="0"/>
            <a:t>方法</a:t>
          </a:r>
          <a:endParaRPr lang="zh-CN" altLang="en-US" sz="2400"/>
        </a:p>
      </dgm:t>
    </dgm:pt>
    <dgm:pt modelId="{7452368F-42FD-43BE-AE0B-15E284BDE515}" type="parTrans" cxnId="{5721EE17-5F17-4831-ADC9-D314807589E8}">
      <dgm:prSet/>
      <dgm:spPr/>
      <dgm:t>
        <a:bodyPr/>
        <a:lstStyle/>
        <a:p>
          <a:endParaRPr lang="zh-CN" altLang="en-US" sz="1200"/>
        </a:p>
      </dgm:t>
    </dgm:pt>
    <dgm:pt modelId="{D28A7CD2-868C-4734-BE70-6E70F3728C4B}" type="sibTrans" cxnId="{5721EE17-5F17-4831-ADC9-D314807589E8}">
      <dgm:prSet/>
      <dgm:spPr/>
      <dgm:t>
        <a:bodyPr/>
        <a:lstStyle/>
        <a:p>
          <a:endParaRPr lang="zh-CN" altLang="en-US" sz="1200"/>
        </a:p>
      </dgm:t>
    </dgm:pt>
    <dgm:pt modelId="{4375C3ED-7F90-47C6-85ED-34777C74785D}">
      <dgm:prSet custT="1"/>
      <dgm:spPr/>
      <dgm:t>
        <a:bodyPr/>
        <a:lstStyle/>
        <a:p>
          <a:pPr rtl="0"/>
          <a:r>
            <a:rPr lang="zh-CN" sz="2400" b="1" dirty="0" smtClean="0"/>
            <a:t>分片</a:t>
          </a:r>
          <a:r>
            <a:rPr lang="en-US" sz="2400" b="1" dirty="0" smtClean="0"/>
            <a:t>(</a:t>
          </a:r>
          <a:r>
            <a:rPr lang="en-US" sz="2400" b="1" dirty="0" err="1" smtClean="0"/>
            <a:t>Sharding</a:t>
          </a:r>
          <a:r>
            <a:rPr lang="en-US" sz="2400" b="1" dirty="0" smtClean="0"/>
            <a:t>)</a:t>
          </a:r>
          <a:endParaRPr lang="zh-CN" sz="2400" dirty="0"/>
        </a:p>
      </dgm:t>
    </dgm:pt>
    <dgm:pt modelId="{2FF7995A-BC4E-432E-90E5-F48DAB8EE58D}" type="parTrans" cxnId="{28870712-59C9-4A45-A338-7F3746697564}">
      <dgm:prSet/>
      <dgm:spPr/>
      <dgm:t>
        <a:bodyPr/>
        <a:lstStyle/>
        <a:p>
          <a:endParaRPr lang="zh-CN" altLang="en-US" sz="1200"/>
        </a:p>
      </dgm:t>
    </dgm:pt>
    <dgm:pt modelId="{1014DAC4-17A4-45FA-ADCA-19E672EF7416}" type="sibTrans" cxnId="{28870712-59C9-4A45-A338-7F3746697564}">
      <dgm:prSet/>
      <dgm:spPr/>
      <dgm:t>
        <a:bodyPr/>
        <a:lstStyle/>
        <a:p>
          <a:endParaRPr lang="zh-CN" altLang="en-US" sz="1200"/>
        </a:p>
      </dgm:t>
    </dgm:pt>
    <dgm:pt modelId="{5620845D-554E-48C3-9CF1-B916DF9379D0}">
      <dgm:prSet custT="1"/>
      <dgm:spPr/>
      <dgm:t>
        <a:bodyPr/>
        <a:lstStyle/>
        <a:p>
          <a:pPr rtl="0"/>
          <a:r>
            <a:rPr lang="zh-CN" sz="2400" b="1" dirty="0" smtClean="0"/>
            <a:t>复制（</a:t>
          </a:r>
          <a:r>
            <a:rPr lang="en-US" sz="2400" b="1" dirty="0" smtClean="0"/>
            <a:t>Replication)</a:t>
          </a:r>
          <a:endParaRPr lang="zh-CN" sz="2400" dirty="0"/>
        </a:p>
      </dgm:t>
    </dgm:pt>
    <dgm:pt modelId="{DF895F8D-BD20-4381-A877-2E4D7A7DBA67}" type="parTrans" cxnId="{0CCF185C-FDB1-4B77-A5C1-BD024A08D9D1}">
      <dgm:prSet/>
      <dgm:spPr/>
      <dgm:t>
        <a:bodyPr/>
        <a:lstStyle/>
        <a:p>
          <a:endParaRPr lang="zh-CN" altLang="en-US" sz="1200"/>
        </a:p>
      </dgm:t>
    </dgm:pt>
    <dgm:pt modelId="{EE17053A-B097-42BA-BD68-36ADDCC4D357}" type="sibTrans" cxnId="{0CCF185C-FDB1-4B77-A5C1-BD024A08D9D1}">
      <dgm:prSet/>
      <dgm:spPr/>
      <dgm:t>
        <a:bodyPr/>
        <a:lstStyle/>
        <a:p>
          <a:endParaRPr lang="zh-CN" altLang="en-US" sz="1200"/>
        </a:p>
      </dgm:t>
    </dgm:pt>
    <dgm:pt modelId="{4C74F3CA-3D38-4FCC-8E2C-CD821A03DE23}">
      <dgm:prSet custT="1"/>
      <dgm:spPr/>
      <dgm:t>
        <a:bodyPr/>
        <a:lstStyle/>
        <a:p>
          <a:pPr rtl="0"/>
          <a:r>
            <a:rPr lang="en-US" altLang="zh-CN" sz="2400" dirty="0" smtClean="0"/>
            <a:t>….</a:t>
          </a:r>
          <a:endParaRPr lang="zh-CN" sz="2400" dirty="0"/>
        </a:p>
      </dgm:t>
    </dgm:pt>
    <dgm:pt modelId="{0CE161B2-08B6-416E-ABA4-03873B571DFF}" type="parTrans" cxnId="{C223E589-CBDF-42F4-ACD2-25DA8DCB7D02}">
      <dgm:prSet/>
      <dgm:spPr/>
      <dgm:t>
        <a:bodyPr/>
        <a:lstStyle/>
        <a:p>
          <a:endParaRPr lang="zh-CN" altLang="en-US" sz="1200"/>
        </a:p>
      </dgm:t>
    </dgm:pt>
    <dgm:pt modelId="{2BF71554-ADAC-4E42-A939-03A2700509E2}" type="sibTrans" cxnId="{C223E589-CBDF-42F4-ACD2-25DA8DCB7D02}">
      <dgm:prSet/>
      <dgm:spPr/>
      <dgm:t>
        <a:bodyPr/>
        <a:lstStyle/>
        <a:p>
          <a:endParaRPr lang="zh-CN" altLang="en-US" sz="1200"/>
        </a:p>
      </dgm:t>
    </dgm:pt>
    <dgm:pt modelId="{8FA651EB-DEC4-47C9-AB28-12EA7442134E}" type="pres">
      <dgm:prSet presAssocID="{5CDD837A-3CBF-4C9A-8C74-673E0541C6F6}" presName="Name0" presStyleCnt="0">
        <dgm:presLayoutVars>
          <dgm:dir/>
          <dgm:animLvl val="lvl"/>
          <dgm:resizeHandles val="exact"/>
        </dgm:presLayoutVars>
      </dgm:prSet>
      <dgm:spPr/>
      <dgm:t>
        <a:bodyPr/>
        <a:lstStyle/>
        <a:p>
          <a:endParaRPr lang="zh-CN" altLang="en-US"/>
        </a:p>
      </dgm:t>
    </dgm:pt>
    <dgm:pt modelId="{E91A9B06-9610-4F37-AA72-99C410268275}" type="pres">
      <dgm:prSet presAssocID="{6E9202AB-A913-4534-BF1A-F24A1B2314AF}" presName="composite" presStyleCnt="0"/>
      <dgm:spPr/>
    </dgm:pt>
    <dgm:pt modelId="{37312DC9-6983-4FEA-B40F-72EDDB62BD2F}" type="pres">
      <dgm:prSet presAssocID="{6E9202AB-A913-4534-BF1A-F24A1B2314AF}" presName="parTx" presStyleLbl="alignNode1" presStyleIdx="0" presStyleCnt="2">
        <dgm:presLayoutVars>
          <dgm:chMax val="0"/>
          <dgm:chPref val="0"/>
          <dgm:bulletEnabled val="1"/>
        </dgm:presLayoutVars>
      </dgm:prSet>
      <dgm:spPr/>
      <dgm:t>
        <a:bodyPr/>
        <a:lstStyle/>
        <a:p>
          <a:endParaRPr lang="zh-CN" altLang="en-US"/>
        </a:p>
      </dgm:t>
    </dgm:pt>
    <dgm:pt modelId="{7C6943ED-C2F5-4F98-8345-CC46445FFB07}" type="pres">
      <dgm:prSet presAssocID="{6E9202AB-A913-4534-BF1A-F24A1B2314AF}" presName="desTx" presStyleLbl="alignAccFollowNode1" presStyleIdx="0" presStyleCnt="2">
        <dgm:presLayoutVars>
          <dgm:bulletEnabled val="1"/>
        </dgm:presLayoutVars>
      </dgm:prSet>
      <dgm:spPr/>
      <dgm:t>
        <a:bodyPr/>
        <a:lstStyle/>
        <a:p>
          <a:endParaRPr lang="zh-CN" altLang="en-US"/>
        </a:p>
      </dgm:t>
    </dgm:pt>
    <dgm:pt modelId="{150CADD6-41D1-4552-8C64-8822FF1E9ECC}" type="pres">
      <dgm:prSet presAssocID="{82D031C9-A666-46DB-BE89-1D2421E723D9}" presName="space" presStyleCnt="0"/>
      <dgm:spPr/>
    </dgm:pt>
    <dgm:pt modelId="{F9072A7D-4F80-4157-A73B-86F4B3BFDCB2}" type="pres">
      <dgm:prSet presAssocID="{E292680F-56A5-495F-9CF8-F151550E582B}" presName="composite" presStyleCnt="0"/>
      <dgm:spPr/>
    </dgm:pt>
    <dgm:pt modelId="{68C83624-8F76-4D40-80D4-49C930BDF29B}" type="pres">
      <dgm:prSet presAssocID="{E292680F-56A5-495F-9CF8-F151550E582B}" presName="parTx" presStyleLbl="alignNode1" presStyleIdx="1" presStyleCnt="2">
        <dgm:presLayoutVars>
          <dgm:chMax val="0"/>
          <dgm:chPref val="0"/>
          <dgm:bulletEnabled val="1"/>
        </dgm:presLayoutVars>
      </dgm:prSet>
      <dgm:spPr/>
      <dgm:t>
        <a:bodyPr/>
        <a:lstStyle/>
        <a:p>
          <a:endParaRPr lang="zh-CN" altLang="en-US"/>
        </a:p>
      </dgm:t>
    </dgm:pt>
    <dgm:pt modelId="{9952EB99-36F9-49E3-84C4-BDDB803A352D}" type="pres">
      <dgm:prSet presAssocID="{E292680F-56A5-495F-9CF8-F151550E582B}" presName="desTx" presStyleLbl="alignAccFollowNode1" presStyleIdx="1" presStyleCnt="2">
        <dgm:presLayoutVars>
          <dgm:bulletEnabled val="1"/>
        </dgm:presLayoutVars>
      </dgm:prSet>
      <dgm:spPr/>
      <dgm:t>
        <a:bodyPr/>
        <a:lstStyle/>
        <a:p>
          <a:endParaRPr lang="zh-CN" altLang="en-US"/>
        </a:p>
      </dgm:t>
    </dgm:pt>
  </dgm:ptLst>
  <dgm:cxnLst>
    <dgm:cxn modelId="{0CCF185C-FDB1-4B77-A5C1-BD024A08D9D1}" srcId="{E292680F-56A5-495F-9CF8-F151550E582B}" destId="{5620845D-554E-48C3-9CF1-B916DF9379D0}" srcOrd="1" destOrd="0" parTransId="{DF895F8D-BD20-4381-A877-2E4D7A7DBA67}" sibTransId="{EE17053A-B097-42BA-BD68-36ADDCC4D357}"/>
    <dgm:cxn modelId="{F3B7FC2A-DF95-4357-BA79-F455B045439E}" type="presOf" srcId="{E292680F-56A5-495F-9CF8-F151550E582B}" destId="{68C83624-8F76-4D40-80D4-49C930BDF29B}" srcOrd="0" destOrd="0" presId="urn:microsoft.com/office/officeart/2005/8/layout/hList1"/>
    <dgm:cxn modelId="{D0DB96BC-3946-427B-9C06-5C976C05ED84}" type="presOf" srcId="{6E9202AB-A913-4534-BF1A-F24A1B2314AF}" destId="{37312DC9-6983-4FEA-B40F-72EDDB62BD2F}" srcOrd="0" destOrd="0" presId="urn:microsoft.com/office/officeart/2005/8/layout/hList1"/>
    <dgm:cxn modelId="{ABAE4455-A3C2-4895-B144-CEA4E4676EB1}" srcId="{6E9202AB-A913-4534-BF1A-F24A1B2314AF}" destId="{71400AAB-D401-45C0-ABDA-6CB447EFDBBF}" srcOrd="0" destOrd="0" parTransId="{DA8D35D5-F8A4-4FD7-85F3-F05DFCD35413}" sibTransId="{8D552A7F-0731-474D-87A6-2E11DC1433C5}"/>
    <dgm:cxn modelId="{28870712-59C9-4A45-A338-7F3746697564}" srcId="{E292680F-56A5-495F-9CF8-F151550E582B}" destId="{4375C3ED-7F90-47C6-85ED-34777C74785D}" srcOrd="0" destOrd="0" parTransId="{2FF7995A-BC4E-432E-90E5-F48DAB8EE58D}" sibTransId="{1014DAC4-17A4-45FA-ADCA-19E672EF7416}"/>
    <dgm:cxn modelId="{705AE161-1C69-4D10-86A9-F1E447BBAB3D}" srcId="{6E9202AB-A913-4534-BF1A-F24A1B2314AF}" destId="{AD483C29-4FCD-4F13-9FDA-AD29E8BAAF82}" srcOrd="3" destOrd="0" parTransId="{0E896CBA-44D7-48CB-B389-A6E2D1C09198}" sibTransId="{DF0B8078-AFDB-4534-A5C0-13439C360FCD}"/>
    <dgm:cxn modelId="{5721EE17-5F17-4831-ADC9-D314807589E8}" srcId="{5CDD837A-3CBF-4C9A-8C74-673E0541C6F6}" destId="{E292680F-56A5-495F-9CF8-F151550E582B}" srcOrd="1" destOrd="0" parTransId="{7452368F-42FD-43BE-AE0B-15E284BDE515}" sibTransId="{D28A7CD2-868C-4734-BE70-6E70F3728C4B}"/>
    <dgm:cxn modelId="{23C5BE6C-DBF6-4A73-B9AE-E30CD47266ED}" type="presOf" srcId="{4C74F3CA-3D38-4FCC-8E2C-CD821A03DE23}" destId="{7C6943ED-C2F5-4F98-8345-CC46445FFB07}" srcOrd="0" destOrd="4" presId="urn:microsoft.com/office/officeart/2005/8/layout/hList1"/>
    <dgm:cxn modelId="{CDABDC81-92EA-433D-8103-F21FF4086CB8}" type="presOf" srcId="{5CDD837A-3CBF-4C9A-8C74-673E0541C6F6}" destId="{8FA651EB-DEC4-47C9-AB28-12EA7442134E}" srcOrd="0" destOrd="0" presId="urn:microsoft.com/office/officeart/2005/8/layout/hList1"/>
    <dgm:cxn modelId="{46F67C13-02F3-4988-BAB8-037176153E63}" type="presOf" srcId="{5620845D-554E-48C3-9CF1-B916DF9379D0}" destId="{9952EB99-36F9-49E3-84C4-BDDB803A352D}" srcOrd="0" destOrd="1" presId="urn:microsoft.com/office/officeart/2005/8/layout/hList1"/>
    <dgm:cxn modelId="{CBB25C5A-AC38-4096-98C7-03C130FD6988}" type="presOf" srcId="{4375C3ED-7F90-47C6-85ED-34777C74785D}" destId="{9952EB99-36F9-49E3-84C4-BDDB803A352D}" srcOrd="0" destOrd="0" presId="urn:microsoft.com/office/officeart/2005/8/layout/hList1"/>
    <dgm:cxn modelId="{A96E7893-2241-4B9F-AC32-98CF075A9FC0}" type="presOf" srcId="{482914AA-061C-4477-A057-BDF6EB9C0157}" destId="{7C6943ED-C2F5-4F98-8345-CC46445FFB07}" srcOrd="0" destOrd="1" presId="urn:microsoft.com/office/officeart/2005/8/layout/hList1"/>
    <dgm:cxn modelId="{C223E589-CBDF-42F4-ACD2-25DA8DCB7D02}" srcId="{6E9202AB-A913-4534-BF1A-F24A1B2314AF}" destId="{4C74F3CA-3D38-4FCC-8E2C-CD821A03DE23}" srcOrd="4" destOrd="0" parTransId="{0CE161B2-08B6-416E-ABA4-03873B571DFF}" sibTransId="{2BF71554-ADAC-4E42-A939-03A2700509E2}"/>
    <dgm:cxn modelId="{E44C2729-8B25-4BFC-B75D-51DE7FEDDF17}" type="presOf" srcId="{6B673598-3F4F-4448-8EF9-AFA40BAEFEF5}" destId="{7C6943ED-C2F5-4F98-8345-CC46445FFB07}" srcOrd="0" destOrd="2" presId="urn:microsoft.com/office/officeart/2005/8/layout/hList1"/>
    <dgm:cxn modelId="{DB4AD748-C5E7-469A-9A0C-7EFC6DED809B}" srcId="{5CDD837A-3CBF-4C9A-8C74-673E0541C6F6}" destId="{6E9202AB-A913-4534-BF1A-F24A1B2314AF}" srcOrd="0" destOrd="0" parTransId="{373BF166-EF35-4DC4-B09A-7869D72FE720}" sibTransId="{82D031C9-A666-46DB-BE89-1D2421E723D9}"/>
    <dgm:cxn modelId="{1B1AAC17-6C8F-40A9-8655-A02F6ED71E5D}" type="presOf" srcId="{71400AAB-D401-45C0-ABDA-6CB447EFDBBF}" destId="{7C6943ED-C2F5-4F98-8345-CC46445FFB07}" srcOrd="0" destOrd="0" presId="urn:microsoft.com/office/officeart/2005/8/layout/hList1"/>
    <dgm:cxn modelId="{57150AF2-AC1A-4521-A304-3A2A6F96AB4B}" srcId="{6E9202AB-A913-4534-BF1A-F24A1B2314AF}" destId="{482914AA-061C-4477-A057-BDF6EB9C0157}" srcOrd="1" destOrd="0" parTransId="{99943C8D-BE0F-4968-A79A-023C8259290A}" sibTransId="{AA914FFF-EFAC-4D72-B875-AE5EAD9B4E88}"/>
    <dgm:cxn modelId="{CFFA0BCC-054B-463A-8DCB-33FD5ED9CD6C}" type="presOf" srcId="{AD483C29-4FCD-4F13-9FDA-AD29E8BAAF82}" destId="{7C6943ED-C2F5-4F98-8345-CC46445FFB07}" srcOrd="0" destOrd="3" presId="urn:microsoft.com/office/officeart/2005/8/layout/hList1"/>
    <dgm:cxn modelId="{57B5A179-77E5-417C-8E27-FF68AD33C54B}" srcId="{6E9202AB-A913-4534-BF1A-F24A1B2314AF}" destId="{6B673598-3F4F-4448-8EF9-AFA40BAEFEF5}" srcOrd="2" destOrd="0" parTransId="{FC14F2E0-A767-4BBE-96A6-30210051C348}" sibTransId="{08D5E7BF-75CD-4335-8047-08256EECDB43}"/>
    <dgm:cxn modelId="{230731F2-1138-41BF-A93A-97BBF8149AF2}" type="presParOf" srcId="{8FA651EB-DEC4-47C9-AB28-12EA7442134E}" destId="{E91A9B06-9610-4F37-AA72-99C410268275}" srcOrd="0" destOrd="0" presId="urn:microsoft.com/office/officeart/2005/8/layout/hList1"/>
    <dgm:cxn modelId="{FD95D554-FB0D-4B78-ACAC-C525528DD492}" type="presParOf" srcId="{E91A9B06-9610-4F37-AA72-99C410268275}" destId="{37312DC9-6983-4FEA-B40F-72EDDB62BD2F}" srcOrd="0" destOrd="0" presId="urn:microsoft.com/office/officeart/2005/8/layout/hList1"/>
    <dgm:cxn modelId="{7C90766C-D4D9-45C6-92E0-7550C6DCCBFE}" type="presParOf" srcId="{E91A9B06-9610-4F37-AA72-99C410268275}" destId="{7C6943ED-C2F5-4F98-8345-CC46445FFB07}" srcOrd="1" destOrd="0" presId="urn:microsoft.com/office/officeart/2005/8/layout/hList1"/>
    <dgm:cxn modelId="{41D59140-A134-43A9-877C-3F37304A86BE}" type="presParOf" srcId="{8FA651EB-DEC4-47C9-AB28-12EA7442134E}" destId="{150CADD6-41D1-4552-8C64-8822FF1E9ECC}" srcOrd="1" destOrd="0" presId="urn:microsoft.com/office/officeart/2005/8/layout/hList1"/>
    <dgm:cxn modelId="{39B2197B-F62F-444B-B6E1-8BD9EBB81045}" type="presParOf" srcId="{8FA651EB-DEC4-47C9-AB28-12EA7442134E}" destId="{F9072A7D-4F80-4157-A73B-86F4B3BFDCB2}" srcOrd="2" destOrd="0" presId="urn:microsoft.com/office/officeart/2005/8/layout/hList1"/>
    <dgm:cxn modelId="{80F9D461-C5B7-4881-8147-0EB443DA138B}" type="presParOf" srcId="{F9072A7D-4F80-4157-A73B-86F4B3BFDCB2}" destId="{68C83624-8F76-4D40-80D4-49C930BDF29B}" srcOrd="0" destOrd="0" presId="urn:microsoft.com/office/officeart/2005/8/layout/hList1"/>
    <dgm:cxn modelId="{CF893AC7-5174-4C40-A16B-446FDB2078F9}" type="presParOf" srcId="{F9072A7D-4F80-4157-A73B-86F4B3BFDCB2}" destId="{9952EB99-36F9-49E3-84C4-BDDB803A352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D83BD7-BAC7-4644-8343-9F3F61AF0B5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CEB4E819-CA3B-4136-8CB8-67856AD30E52}">
      <dgm:prSet/>
      <dgm:spPr/>
      <dgm:t>
        <a:bodyPr/>
        <a:lstStyle/>
        <a:p>
          <a:pPr rtl="0"/>
          <a:r>
            <a:rPr lang="zh-CN" smtClean="0"/>
            <a:t>分布式</a:t>
          </a:r>
          <a:r>
            <a:rPr lang="en-US" smtClean="0"/>
            <a:t>grep</a:t>
          </a:r>
          <a:endParaRPr lang="zh-CN"/>
        </a:p>
      </dgm:t>
    </dgm:pt>
    <dgm:pt modelId="{9174AE69-5043-43B0-A66A-46C9632DF0E6}" type="parTrans" cxnId="{B201CA7C-67B7-489A-8DF3-1BE565C6D929}">
      <dgm:prSet/>
      <dgm:spPr/>
      <dgm:t>
        <a:bodyPr/>
        <a:lstStyle/>
        <a:p>
          <a:endParaRPr lang="zh-CN" altLang="en-US"/>
        </a:p>
      </dgm:t>
    </dgm:pt>
    <dgm:pt modelId="{25428F7A-4600-4F15-9504-B1FA3D4FE372}" type="sibTrans" cxnId="{B201CA7C-67B7-489A-8DF3-1BE565C6D929}">
      <dgm:prSet/>
      <dgm:spPr/>
      <dgm:t>
        <a:bodyPr/>
        <a:lstStyle/>
        <a:p>
          <a:endParaRPr lang="zh-CN" altLang="en-US"/>
        </a:p>
      </dgm:t>
    </dgm:pt>
    <dgm:pt modelId="{F7A70D10-8625-4526-BB75-D884CD65C63A}">
      <dgm:prSet/>
      <dgm:spPr/>
      <dgm:t>
        <a:bodyPr/>
        <a:lstStyle/>
        <a:p>
          <a:pPr rtl="0"/>
          <a:r>
            <a:rPr lang="zh-CN" smtClean="0"/>
            <a:t>分布式排序</a:t>
          </a:r>
          <a:endParaRPr lang="zh-CN"/>
        </a:p>
      </dgm:t>
    </dgm:pt>
    <dgm:pt modelId="{04BC9B23-E8AA-4F3E-A874-A912FE2ADD45}" type="parTrans" cxnId="{0D541F62-163C-4695-82F4-6196A6339259}">
      <dgm:prSet/>
      <dgm:spPr/>
      <dgm:t>
        <a:bodyPr/>
        <a:lstStyle/>
        <a:p>
          <a:endParaRPr lang="zh-CN" altLang="en-US"/>
        </a:p>
      </dgm:t>
    </dgm:pt>
    <dgm:pt modelId="{BBCE636C-EA85-48CB-890E-B1A7498D6770}" type="sibTrans" cxnId="{0D541F62-163C-4695-82F4-6196A6339259}">
      <dgm:prSet/>
      <dgm:spPr/>
      <dgm:t>
        <a:bodyPr/>
        <a:lstStyle/>
        <a:p>
          <a:endParaRPr lang="zh-CN" altLang="en-US"/>
        </a:p>
      </dgm:t>
    </dgm:pt>
    <dgm:pt modelId="{E96B3436-CAAA-4F83-A36C-88ED93567940}">
      <dgm:prSet/>
      <dgm:spPr/>
      <dgm:t>
        <a:bodyPr/>
        <a:lstStyle/>
        <a:p>
          <a:pPr rtl="0"/>
          <a:r>
            <a:rPr lang="en-US" smtClean="0"/>
            <a:t>Web</a:t>
          </a:r>
          <a:r>
            <a:rPr lang="zh-CN" smtClean="0"/>
            <a:t>访问日志分析</a:t>
          </a:r>
          <a:endParaRPr lang="zh-CN"/>
        </a:p>
      </dgm:t>
    </dgm:pt>
    <dgm:pt modelId="{38C656EC-517B-4BA5-B6B4-9CA9CC1B12F6}" type="parTrans" cxnId="{4D484493-4A61-4562-8098-F85F2F4A6FF1}">
      <dgm:prSet/>
      <dgm:spPr/>
      <dgm:t>
        <a:bodyPr/>
        <a:lstStyle/>
        <a:p>
          <a:endParaRPr lang="zh-CN" altLang="en-US"/>
        </a:p>
      </dgm:t>
    </dgm:pt>
    <dgm:pt modelId="{33F8FD9A-0EAA-4AE5-8F7D-1ADF791FD374}" type="sibTrans" cxnId="{4D484493-4A61-4562-8098-F85F2F4A6FF1}">
      <dgm:prSet/>
      <dgm:spPr/>
      <dgm:t>
        <a:bodyPr/>
        <a:lstStyle/>
        <a:p>
          <a:endParaRPr lang="zh-CN" altLang="en-US"/>
        </a:p>
      </dgm:t>
    </dgm:pt>
    <dgm:pt modelId="{53C1B0A6-36C2-4B40-BEC5-6034E307E8E7}">
      <dgm:prSet/>
      <dgm:spPr/>
      <dgm:t>
        <a:bodyPr/>
        <a:lstStyle/>
        <a:p>
          <a:pPr rtl="0"/>
          <a:r>
            <a:rPr lang="zh-CN" smtClean="0"/>
            <a:t>反向索引构建</a:t>
          </a:r>
          <a:endParaRPr lang="zh-CN"/>
        </a:p>
      </dgm:t>
    </dgm:pt>
    <dgm:pt modelId="{0801D524-D11F-4ABF-98DB-2CEDB64EAF50}" type="parTrans" cxnId="{0B0AA9CD-1E93-4C79-ACAD-71F721191497}">
      <dgm:prSet/>
      <dgm:spPr/>
      <dgm:t>
        <a:bodyPr/>
        <a:lstStyle/>
        <a:p>
          <a:endParaRPr lang="zh-CN" altLang="en-US"/>
        </a:p>
      </dgm:t>
    </dgm:pt>
    <dgm:pt modelId="{F5696513-828F-44D3-AD61-80CDD74F2C0C}" type="sibTrans" cxnId="{0B0AA9CD-1E93-4C79-ACAD-71F721191497}">
      <dgm:prSet/>
      <dgm:spPr/>
      <dgm:t>
        <a:bodyPr/>
        <a:lstStyle/>
        <a:p>
          <a:endParaRPr lang="zh-CN" altLang="en-US"/>
        </a:p>
      </dgm:t>
    </dgm:pt>
    <dgm:pt modelId="{190207E5-4F05-424D-9C03-F8D094FCE170}">
      <dgm:prSet/>
      <dgm:spPr/>
      <dgm:t>
        <a:bodyPr/>
        <a:lstStyle/>
        <a:p>
          <a:pPr rtl="0"/>
          <a:r>
            <a:rPr lang="zh-CN" smtClean="0"/>
            <a:t>文档聚类</a:t>
          </a:r>
          <a:endParaRPr lang="zh-CN"/>
        </a:p>
      </dgm:t>
    </dgm:pt>
    <dgm:pt modelId="{A53DB576-2853-4B94-933A-8DAE6DA6234B}" type="parTrans" cxnId="{AB6663E8-7EC5-4E01-8738-747C41BF65FF}">
      <dgm:prSet/>
      <dgm:spPr/>
      <dgm:t>
        <a:bodyPr/>
        <a:lstStyle/>
        <a:p>
          <a:endParaRPr lang="zh-CN" altLang="en-US"/>
        </a:p>
      </dgm:t>
    </dgm:pt>
    <dgm:pt modelId="{BE269CD5-2FF4-4D0A-B816-5A757F4087C8}" type="sibTrans" cxnId="{AB6663E8-7EC5-4E01-8738-747C41BF65FF}">
      <dgm:prSet/>
      <dgm:spPr/>
      <dgm:t>
        <a:bodyPr/>
        <a:lstStyle/>
        <a:p>
          <a:endParaRPr lang="zh-CN" altLang="en-US"/>
        </a:p>
      </dgm:t>
    </dgm:pt>
    <dgm:pt modelId="{7AA07956-F2D9-4A4B-8A87-E1D2246365F3}">
      <dgm:prSet/>
      <dgm:spPr/>
      <dgm:t>
        <a:bodyPr/>
        <a:lstStyle/>
        <a:p>
          <a:pPr rtl="0"/>
          <a:r>
            <a:rPr lang="zh-CN" smtClean="0"/>
            <a:t>机器学习</a:t>
          </a:r>
          <a:endParaRPr lang="zh-CN"/>
        </a:p>
      </dgm:t>
    </dgm:pt>
    <dgm:pt modelId="{A240CB5B-7676-49AE-8F29-BD78DD8695E0}" type="parTrans" cxnId="{1353583B-776C-4E98-B860-2585146F9039}">
      <dgm:prSet/>
      <dgm:spPr/>
      <dgm:t>
        <a:bodyPr/>
        <a:lstStyle/>
        <a:p>
          <a:endParaRPr lang="zh-CN" altLang="en-US"/>
        </a:p>
      </dgm:t>
    </dgm:pt>
    <dgm:pt modelId="{5E036478-DB11-4BCD-A9D1-2850C86D3B99}" type="sibTrans" cxnId="{1353583B-776C-4E98-B860-2585146F9039}">
      <dgm:prSet/>
      <dgm:spPr/>
      <dgm:t>
        <a:bodyPr/>
        <a:lstStyle/>
        <a:p>
          <a:endParaRPr lang="zh-CN" altLang="en-US"/>
        </a:p>
      </dgm:t>
    </dgm:pt>
    <dgm:pt modelId="{F4A0EEA9-A582-478F-BF75-474CF3208DCA}">
      <dgm:prSet/>
      <dgm:spPr/>
      <dgm:t>
        <a:bodyPr/>
        <a:lstStyle/>
        <a:p>
          <a:pPr rtl="0"/>
          <a:r>
            <a:rPr lang="zh-CN" smtClean="0"/>
            <a:t>数据分析</a:t>
          </a:r>
          <a:endParaRPr lang="zh-CN"/>
        </a:p>
      </dgm:t>
    </dgm:pt>
    <dgm:pt modelId="{A39AB7A4-65A8-4540-AFC3-B44BED608FFD}" type="parTrans" cxnId="{94AC6BB2-EE77-4DA6-AA60-E4BAFC591523}">
      <dgm:prSet/>
      <dgm:spPr/>
      <dgm:t>
        <a:bodyPr/>
        <a:lstStyle/>
        <a:p>
          <a:endParaRPr lang="zh-CN" altLang="en-US"/>
        </a:p>
      </dgm:t>
    </dgm:pt>
    <dgm:pt modelId="{390D482E-AFE6-4A50-979B-B888AAA8556B}" type="sibTrans" cxnId="{94AC6BB2-EE77-4DA6-AA60-E4BAFC591523}">
      <dgm:prSet/>
      <dgm:spPr/>
      <dgm:t>
        <a:bodyPr/>
        <a:lstStyle/>
        <a:p>
          <a:endParaRPr lang="zh-CN" altLang="en-US"/>
        </a:p>
      </dgm:t>
    </dgm:pt>
    <dgm:pt modelId="{212635DD-313D-402E-B414-C3E2BC9E9EE6}">
      <dgm:prSet/>
      <dgm:spPr/>
      <dgm:t>
        <a:bodyPr/>
        <a:lstStyle/>
        <a:p>
          <a:pPr rtl="0"/>
          <a:r>
            <a:rPr lang="zh-CN" smtClean="0"/>
            <a:t>基于统计的机器翻译</a:t>
          </a:r>
          <a:endParaRPr lang="zh-CN"/>
        </a:p>
      </dgm:t>
    </dgm:pt>
    <dgm:pt modelId="{BE693954-EF75-44A5-ADD2-03EBCC9E2779}" type="parTrans" cxnId="{4E95492D-E130-4E81-98AE-2945AE584DDF}">
      <dgm:prSet/>
      <dgm:spPr/>
      <dgm:t>
        <a:bodyPr/>
        <a:lstStyle/>
        <a:p>
          <a:endParaRPr lang="zh-CN" altLang="en-US"/>
        </a:p>
      </dgm:t>
    </dgm:pt>
    <dgm:pt modelId="{412F4FF8-723F-4FAD-A4AA-9BE2183A04B5}" type="sibTrans" cxnId="{4E95492D-E130-4E81-98AE-2945AE584DDF}">
      <dgm:prSet/>
      <dgm:spPr/>
      <dgm:t>
        <a:bodyPr/>
        <a:lstStyle/>
        <a:p>
          <a:endParaRPr lang="zh-CN" altLang="en-US"/>
        </a:p>
      </dgm:t>
    </dgm:pt>
    <dgm:pt modelId="{7030B4C8-3F91-4413-93AF-8ECA3B305F27}">
      <dgm:prSet/>
      <dgm:spPr/>
      <dgm:t>
        <a:bodyPr/>
        <a:lstStyle/>
        <a:p>
          <a:pPr rtl="0"/>
          <a:r>
            <a:rPr lang="zh-CN" smtClean="0"/>
            <a:t>生成整个搜索引擎的索引</a:t>
          </a:r>
          <a:endParaRPr lang="zh-CN"/>
        </a:p>
      </dgm:t>
    </dgm:pt>
    <dgm:pt modelId="{E1B70729-8936-4D9D-BB76-7DC72EC7F391}" type="parTrans" cxnId="{E5ABF233-AA3A-4264-A505-5CA69D39E2DB}">
      <dgm:prSet/>
      <dgm:spPr/>
      <dgm:t>
        <a:bodyPr/>
        <a:lstStyle/>
        <a:p>
          <a:endParaRPr lang="zh-CN" altLang="en-US"/>
        </a:p>
      </dgm:t>
    </dgm:pt>
    <dgm:pt modelId="{C73F0061-F71A-400B-B60E-6D65D69FA88E}" type="sibTrans" cxnId="{E5ABF233-AA3A-4264-A505-5CA69D39E2DB}">
      <dgm:prSet/>
      <dgm:spPr/>
      <dgm:t>
        <a:bodyPr/>
        <a:lstStyle/>
        <a:p>
          <a:endParaRPr lang="zh-CN" altLang="en-US"/>
        </a:p>
      </dgm:t>
    </dgm:pt>
    <dgm:pt modelId="{5BAE1A49-214C-4F7E-9CFE-785DED98FDF6}" type="pres">
      <dgm:prSet presAssocID="{5AD83BD7-BAC7-4644-8343-9F3F61AF0B5B}" presName="linear" presStyleCnt="0">
        <dgm:presLayoutVars>
          <dgm:animLvl val="lvl"/>
          <dgm:resizeHandles val="exact"/>
        </dgm:presLayoutVars>
      </dgm:prSet>
      <dgm:spPr/>
      <dgm:t>
        <a:bodyPr/>
        <a:lstStyle/>
        <a:p>
          <a:endParaRPr lang="zh-CN" altLang="en-US"/>
        </a:p>
      </dgm:t>
    </dgm:pt>
    <dgm:pt modelId="{F5FA3E76-9D1C-4301-BEA9-60585A233D1F}" type="pres">
      <dgm:prSet presAssocID="{CEB4E819-CA3B-4136-8CB8-67856AD30E52}" presName="parentText" presStyleLbl="node1" presStyleIdx="0" presStyleCnt="9">
        <dgm:presLayoutVars>
          <dgm:chMax val="0"/>
          <dgm:bulletEnabled val="1"/>
        </dgm:presLayoutVars>
      </dgm:prSet>
      <dgm:spPr/>
      <dgm:t>
        <a:bodyPr/>
        <a:lstStyle/>
        <a:p>
          <a:endParaRPr lang="zh-CN" altLang="en-US"/>
        </a:p>
      </dgm:t>
    </dgm:pt>
    <dgm:pt modelId="{58BF8B3E-41A0-4946-8AB9-14AA46EDC47C}" type="pres">
      <dgm:prSet presAssocID="{25428F7A-4600-4F15-9504-B1FA3D4FE372}" presName="spacer" presStyleCnt="0"/>
      <dgm:spPr/>
      <dgm:t>
        <a:bodyPr/>
        <a:lstStyle/>
        <a:p>
          <a:endParaRPr lang="zh-CN" altLang="en-US"/>
        </a:p>
      </dgm:t>
    </dgm:pt>
    <dgm:pt modelId="{FB6DA56A-A421-431D-BDA2-DE0EB930A0CA}" type="pres">
      <dgm:prSet presAssocID="{F7A70D10-8625-4526-BB75-D884CD65C63A}" presName="parentText" presStyleLbl="node1" presStyleIdx="1" presStyleCnt="9">
        <dgm:presLayoutVars>
          <dgm:chMax val="0"/>
          <dgm:bulletEnabled val="1"/>
        </dgm:presLayoutVars>
      </dgm:prSet>
      <dgm:spPr/>
      <dgm:t>
        <a:bodyPr/>
        <a:lstStyle/>
        <a:p>
          <a:endParaRPr lang="zh-CN" altLang="en-US"/>
        </a:p>
      </dgm:t>
    </dgm:pt>
    <dgm:pt modelId="{0FC35527-C71D-4D2E-970B-25E00C5CD1D1}" type="pres">
      <dgm:prSet presAssocID="{BBCE636C-EA85-48CB-890E-B1A7498D6770}" presName="spacer" presStyleCnt="0"/>
      <dgm:spPr/>
      <dgm:t>
        <a:bodyPr/>
        <a:lstStyle/>
        <a:p>
          <a:endParaRPr lang="zh-CN" altLang="en-US"/>
        </a:p>
      </dgm:t>
    </dgm:pt>
    <dgm:pt modelId="{37831FD9-41A3-43F8-8D30-CDA03B6FFFC0}" type="pres">
      <dgm:prSet presAssocID="{E96B3436-CAAA-4F83-A36C-88ED93567940}" presName="parentText" presStyleLbl="node1" presStyleIdx="2" presStyleCnt="9">
        <dgm:presLayoutVars>
          <dgm:chMax val="0"/>
          <dgm:bulletEnabled val="1"/>
        </dgm:presLayoutVars>
      </dgm:prSet>
      <dgm:spPr/>
      <dgm:t>
        <a:bodyPr/>
        <a:lstStyle/>
        <a:p>
          <a:endParaRPr lang="zh-CN" altLang="en-US"/>
        </a:p>
      </dgm:t>
    </dgm:pt>
    <dgm:pt modelId="{B9C0CBA0-34BC-4922-B746-ADBA1E33865F}" type="pres">
      <dgm:prSet presAssocID="{33F8FD9A-0EAA-4AE5-8F7D-1ADF791FD374}" presName="spacer" presStyleCnt="0"/>
      <dgm:spPr/>
      <dgm:t>
        <a:bodyPr/>
        <a:lstStyle/>
        <a:p>
          <a:endParaRPr lang="zh-CN" altLang="en-US"/>
        </a:p>
      </dgm:t>
    </dgm:pt>
    <dgm:pt modelId="{9214E3D4-E7E7-454F-9188-F88EDF1FAD7E}" type="pres">
      <dgm:prSet presAssocID="{53C1B0A6-36C2-4B40-BEC5-6034E307E8E7}" presName="parentText" presStyleLbl="node1" presStyleIdx="3" presStyleCnt="9">
        <dgm:presLayoutVars>
          <dgm:chMax val="0"/>
          <dgm:bulletEnabled val="1"/>
        </dgm:presLayoutVars>
      </dgm:prSet>
      <dgm:spPr/>
      <dgm:t>
        <a:bodyPr/>
        <a:lstStyle/>
        <a:p>
          <a:endParaRPr lang="zh-CN" altLang="en-US"/>
        </a:p>
      </dgm:t>
    </dgm:pt>
    <dgm:pt modelId="{BB3A3D23-1FA5-402F-B736-DA2D1C5FB7F4}" type="pres">
      <dgm:prSet presAssocID="{F5696513-828F-44D3-AD61-80CDD74F2C0C}" presName="spacer" presStyleCnt="0"/>
      <dgm:spPr/>
      <dgm:t>
        <a:bodyPr/>
        <a:lstStyle/>
        <a:p>
          <a:endParaRPr lang="zh-CN" altLang="en-US"/>
        </a:p>
      </dgm:t>
    </dgm:pt>
    <dgm:pt modelId="{1E0EB034-EC7D-4021-9AD0-50C5B607F261}" type="pres">
      <dgm:prSet presAssocID="{190207E5-4F05-424D-9C03-F8D094FCE170}" presName="parentText" presStyleLbl="node1" presStyleIdx="4" presStyleCnt="9">
        <dgm:presLayoutVars>
          <dgm:chMax val="0"/>
          <dgm:bulletEnabled val="1"/>
        </dgm:presLayoutVars>
      </dgm:prSet>
      <dgm:spPr/>
      <dgm:t>
        <a:bodyPr/>
        <a:lstStyle/>
        <a:p>
          <a:endParaRPr lang="zh-CN" altLang="en-US"/>
        </a:p>
      </dgm:t>
    </dgm:pt>
    <dgm:pt modelId="{F631CDBE-5A3C-4A5A-B5D1-46EEDEAA6434}" type="pres">
      <dgm:prSet presAssocID="{BE269CD5-2FF4-4D0A-B816-5A757F4087C8}" presName="spacer" presStyleCnt="0"/>
      <dgm:spPr/>
      <dgm:t>
        <a:bodyPr/>
        <a:lstStyle/>
        <a:p>
          <a:endParaRPr lang="zh-CN" altLang="en-US"/>
        </a:p>
      </dgm:t>
    </dgm:pt>
    <dgm:pt modelId="{7BA4AEA5-89F4-4604-A528-59C7B86E84D1}" type="pres">
      <dgm:prSet presAssocID="{7AA07956-F2D9-4A4B-8A87-E1D2246365F3}" presName="parentText" presStyleLbl="node1" presStyleIdx="5" presStyleCnt="9">
        <dgm:presLayoutVars>
          <dgm:chMax val="0"/>
          <dgm:bulletEnabled val="1"/>
        </dgm:presLayoutVars>
      </dgm:prSet>
      <dgm:spPr/>
      <dgm:t>
        <a:bodyPr/>
        <a:lstStyle/>
        <a:p>
          <a:endParaRPr lang="zh-CN" altLang="en-US"/>
        </a:p>
      </dgm:t>
    </dgm:pt>
    <dgm:pt modelId="{315146EE-EA52-441C-8F63-B9E59393FD63}" type="pres">
      <dgm:prSet presAssocID="{5E036478-DB11-4BCD-A9D1-2850C86D3B99}" presName="spacer" presStyleCnt="0"/>
      <dgm:spPr/>
      <dgm:t>
        <a:bodyPr/>
        <a:lstStyle/>
        <a:p>
          <a:endParaRPr lang="zh-CN" altLang="en-US"/>
        </a:p>
      </dgm:t>
    </dgm:pt>
    <dgm:pt modelId="{11B6C27A-2699-4D9D-9CAC-D3AF2C538C94}" type="pres">
      <dgm:prSet presAssocID="{F4A0EEA9-A582-478F-BF75-474CF3208DCA}" presName="parentText" presStyleLbl="node1" presStyleIdx="6" presStyleCnt="9">
        <dgm:presLayoutVars>
          <dgm:chMax val="0"/>
          <dgm:bulletEnabled val="1"/>
        </dgm:presLayoutVars>
      </dgm:prSet>
      <dgm:spPr/>
      <dgm:t>
        <a:bodyPr/>
        <a:lstStyle/>
        <a:p>
          <a:endParaRPr lang="zh-CN" altLang="en-US"/>
        </a:p>
      </dgm:t>
    </dgm:pt>
    <dgm:pt modelId="{A21B7669-EEE2-4033-99AE-367C64461A9E}" type="pres">
      <dgm:prSet presAssocID="{390D482E-AFE6-4A50-979B-B888AAA8556B}" presName="spacer" presStyleCnt="0"/>
      <dgm:spPr/>
      <dgm:t>
        <a:bodyPr/>
        <a:lstStyle/>
        <a:p>
          <a:endParaRPr lang="zh-CN" altLang="en-US"/>
        </a:p>
      </dgm:t>
    </dgm:pt>
    <dgm:pt modelId="{0935B3A6-E873-4BC6-8074-EBFD06DCB442}" type="pres">
      <dgm:prSet presAssocID="{212635DD-313D-402E-B414-C3E2BC9E9EE6}" presName="parentText" presStyleLbl="node1" presStyleIdx="7" presStyleCnt="9">
        <dgm:presLayoutVars>
          <dgm:chMax val="0"/>
          <dgm:bulletEnabled val="1"/>
        </dgm:presLayoutVars>
      </dgm:prSet>
      <dgm:spPr/>
      <dgm:t>
        <a:bodyPr/>
        <a:lstStyle/>
        <a:p>
          <a:endParaRPr lang="zh-CN" altLang="en-US"/>
        </a:p>
      </dgm:t>
    </dgm:pt>
    <dgm:pt modelId="{523D1F2A-44CB-4111-8965-D3CE6B7A4D76}" type="pres">
      <dgm:prSet presAssocID="{412F4FF8-723F-4FAD-A4AA-9BE2183A04B5}" presName="spacer" presStyleCnt="0"/>
      <dgm:spPr/>
      <dgm:t>
        <a:bodyPr/>
        <a:lstStyle/>
        <a:p>
          <a:endParaRPr lang="zh-CN" altLang="en-US"/>
        </a:p>
      </dgm:t>
    </dgm:pt>
    <dgm:pt modelId="{EE9B78D2-2C9A-4BB9-B53B-179F712F379B}" type="pres">
      <dgm:prSet presAssocID="{7030B4C8-3F91-4413-93AF-8ECA3B305F27}" presName="parentText" presStyleLbl="node1" presStyleIdx="8" presStyleCnt="9">
        <dgm:presLayoutVars>
          <dgm:chMax val="0"/>
          <dgm:bulletEnabled val="1"/>
        </dgm:presLayoutVars>
      </dgm:prSet>
      <dgm:spPr/>
      <dgm:t>
        <a:bodyPr/>
        <a:lstStyle/>
        <a:p>
          <a:endParaRPr lang="zh-CN" altLang="en-US"/>
        </a:p>
      </dgm:t>
    </dgm:pt>
  </dgm:ptLst>
  <dgm:cxnLst>
    <dgm:cxn modelId="{300E6431-454F-4746-8B6E-D177005AA4FF}" type="presOf" srcId="{53C1B0A6-36C2-4B40-BEC5-6034E307E8E7}" destId="{9214E3D4-E7E7-454F-9188-F88EDF1FAD7E}" srcOrd="0" destOrd="0" presId="urn:microsoft.com/office/officeart/2005/8/layout/vList2"/>
    <dgm:cxn modelId="{1353583B-776C-4E98-B860-2585146F9039}" srcId="{5AD83BD7-BAC7-4644-8343-9F3F61AF0B5B}" destId="{7AA07956-F2D9-4A4B-8A87-E1D2246365F3}" srcOrd="5" destOrd="0" parTransId="{A240CB5B-7676-49AE-8F29-BD78DD8695E0}" sibTransId="{5E036478-DB11-4BCD-A9D1-2850C86D3B99}"/>
    <dgm:cxn modelId="{4D484493-4A61-4562-8098-F85F2F4A6FF1}" srcId="{5AD83BD7-BAC7-4644-8343-9F3F61AF0B5B}" destId="{E96B3436-CAAA-4F83-A36C-88ED93567940}" srcOrd="2" destOrd="0" parTransId="{38C656EC-517B-4BA5-B6B4-9CA9CC1B12F6}" sibTransId="{33F8FD9A-0EAA-4AE5-8F7D-1ADF791FD374}"/>
    <dgm:cxn modelId="{742C9C96-CE55-44A1-AEF3-8B6F2D49F7AE}" type="presOf" srcId="{7AA07956-F2D9-4A4B-8A87-E1D2246365F3}" destId="{7BA4AEA5-89F4-4604-A528-59C7B86E84D1}" srcOrd="0" destOrd="0" presId="urn:microsoft.com/office/officeart/2005/8/layout/vList2"/>
    <dgm:cxn modelId="{AB6663E8-7EC5-4E01-8738-747C41BF65FF}" srcId="{5AD83BD7-BAC7-4644-8343-9F3F61AF0B5B}" destId="{190207E5-4F05-424D-9C03-F8D094FCE170}" srcOrd="4" destOrd="0" parTransId="{A53DB576-2853-4B94-933A-8DAE6DA6234B}" sibTransId="{BE269CD5-2FF4-4D0A-B816-5A757F4087C8}"/>
    <dgm:cxn modelId="{0D541F62-163C-4695-82F4-6196A6339259}" srcId="{5AD83BD7-BAC7-4644-8343-9F3F61AF0B5B}" destId="{F7A70D10-8625-4526-BB75-D884CD65C63A}" srcOrd="1" destOrd="0" parTransId="{04BC9B23-E8AA-4F3E-A874-A912FE2ADD45}" sibTransId="{BBCE636C-EA85-48CB-890E-B1A7498D6770}"/>
    <dgm:cxn modelId="{8C3A3332-ED2A-4E49-A3AD-0A7E554B256F}" type="presOf" srcId="{F7A70D10-8625-4526-BB75-D884CD65C63A}" destId="{FB6DA56A-A421-431D-BDA2-DE0EB930A0CA}" srcOrd="0" destOrd="0" presId="urn:microsoft.com/office/officeart/2005/8/layout/vList2"/>
    <dgm:cxn modelId="{F521C2AE-F31A-476B-8C66-CB0AC7E45D38}" type="presOf" srcId="{5AD83BD7-BAC7-4644-8343-9F3F61AF0B5B}" destId="{5BAE1A49-214C-4F7E-9CFE-785DED98FDF6}" srcOrd="0" destOrd="0" presId="urn:microsoft.com/office/officeart/2005/8/layout/vList2"/>
    <dgm:cxn modelId="{9B60D348-62DE-4815-BE1B-38D4B228978B}" type="presOf" srcId="{CEB4E819-CA3B-4136-8CB8-67856AD30E52}" destId="{F5FA3E76-9D1C-4301-BEA9-60585A233D1F}" srcOrd="0" destOrd="0" presId="urn:microsoft.com/office/officeart/2005/8/layout/vList2"/>
    <dgm:cxn modelId="{94AC6BB2-EE77-4DA6-AA60-E4BAFC591523}" srcId="{5AD83BD7-BAC7-4644-8343-9F3F61AF0B5B}" destId="{F4A0EEA9-A582-478F-BF75-474CF3208DCA}" srcOrd="6" destOrd="0" parTransId="{A39AB7A4-65A8-4540-AFC3-B44BED608FFD}" sibTransId="{390D482E-AFE6-4A50-979B-B888AAA8556B}"/>
    <dgm:cxn modelId="{B201CA7C-67B7-489A-8DF3-1BE565C6D929}" srcId="{5AD83BD7-BAC7-4644-8343-9F3F61AF0B5B}" destId="{CEB4E819-CA3B-4136-8CB8-67856AD30E52}" srcOrd="0" destOrd="0" parTransId="{9174AE69-5043-43B0-A66A-46C9632DF0E6}" sibTransId="{25428F7A-4600-4F15-9504-B1FA3D4FE372}"/>
    <dgm:cxn modelId="{E5ABF233-AA3A-4264-A505-5CA69D39E2DB}" srcId="{5AD83BD7-BAC7-4644-8343-9F3F61AF0B5B}" destId="{7030B4C8-3F91-4413-93AF-8ECA3B305F27}" srcOrd="8" destOrd="0" parTransId="{E1B70729-8936-4D9D-BB76-7DC72EC7F391}" sibTransId="{C73F0061-F71A-400B-B60E-6D65D69FA88E}"/>
    <dgm:cxn modelId="{0B0AA9CD-1E93-4C79-ACAD-71F721191497}" srcId="{5AD83BD7-BAC7-4644-8343-9F3F61AF0B5B}" destId="{53C1B0A6-36C2-4B40-BEC5-6034E307E8E7}" srcOrd="3" destOrd="0" parTransId="{0801D524-D11F-4ABF-98DB-2CEDB64EAF50}" sibTransId="{F5696513-828F-44D3-AD61-80CDD74F2C0C}"/>
    <dgm:cxn modelId="{E0A6D108-7122-4FCC-BD3A-19AF5927EA51}" type="presOf" srcId="{7030B4C8-3F91-4413-93AF-8ECA3B305F27}" destId="{EE9B78D2-2C9A-4BB9-B53B-179F712F379B}" srcOrd="0" destOrd="0" presId="urn:microsoft.com/office/officeart/2005/8/layout/vList2"/>
    <dgm:cxn modelId="{9680B818-8A7A-454D-9BD3-2666440692A0}" type="presOf" srcId="{190207E5-4F05-424D-9C03-F8D094FCE170}" destId="{1E0EB034-EC7D-4021-9AD0-50C5B607F261}" srcOrd="0" destOrd="0" presId="urn:microsoft.com/office/officeart/2005/8/layout/vList2"/>
    <dgm:cxn modelId="{B843A57D-AF41-4C89-B667-C57FD514F959}" type="presOf" srcId="{E96B3436-CAAA-4F83-A36C-88ED93567940}" destId="{37831FD9-41A3-43F8-8D30-CDA03B6FFFC0}" srcOrd="0" destOrd="0" presId="urn:microsoft.com/office/officeart/2005/8/layout/vList2"/>
    <dgm:cxn modelId="{4E95492D-E130-4E81-98AE-2945AE584DDF}" srcId="{5AD83BD7-BAC7-4644-8343-9F3F61AF0B5B}" destId="{212635DD-313D-402E-B414-C3E2BC9E9EE6}" srcOrd="7" destOrd="0" parTransId="{BE693954-EF75-44A5-ADD2-03EBCC9E2779}" sibTransId="{412F4FF8-723F-4FAD-A4AA-9BE2183A04B5}"/>
    <dgm:cxn modelId="{E6B82FC5-7178-4316-8950-41C68E5221E5}" type="presOf" srcId="{212635DD-313D-402E-B414-C3E2BC9E9EE6}" destId="{0935B3A6-E873-4BC6-8074-EBFD06DCB442}" srcOrd="0" destOrd="0" presId="urn:microsoft.com/office/officeart/2005/8/layout/vList2"/>
    <dgm:cxn modelId="{CD91BFC1-D9A3-42DE-A982-577F3D81FB31}" type="presOf" srcId="{F4A0EEA9-A582-478F-BF75-474CF3208DCA}" destId="{11B6C27A-2699-4D9D-9CAC-D3AF2C538C94}" srcOrd="0" destOrd="0" presId="urn:microsoft.com/office/officeart/2005/8/layout/vList2"/>
    <dgm:cxn modelId="{9E218877-8E1A-4ACB-8A58-6696CDAD5AE0}" type="presParOf" srcId="{5BAE1A49-214C-4F7E-9CFE-785DED98FDF6}" destId="{F5FA3E76-9D1C-4301-BEA9-60585A233D1F}" srcOrd="0" destOrd="0" presId="urn:microsoft.com/office/officeart/2005/8/layout/vList2"/>
    <dgm:cxn modelId="{64082CEE-F049-40C6-B2E3-2A884D689B30}" type="presParOf" srcId="{5BAE1A49-214C-4F7E-9CFE-785DED98FDF6}" destId="{58BF8B3E-41A0-4946-8AB9-14AA46EDC47C}" srcOrd="1" destOrd="0" presId="urn:microsoft.com/office/officeart/2005/8/layout/vList2"/>
    <dgm:cxn modelId="{F1784A47-7834-4D85-BF25-1730B586ADAA}" type="presParOf" srcId="{5BAE1A49-214C-4F7E-9CFE-785DED98FDF6}" destId="{FB6DA56A-A421-431D-BDA2-DE0EB930A0CA}" srcOrd="2" destOrd="0" presId="urn:microsoft.com/office/officeart/2005/8/layout/vList2"/>
    <dgm:cxn modelId="{6E700F14-1C65-4CB8-ABDE-D86FE81CCBFD}" type="presParOf" srcId="{5BAE1A49-214C-4F7E-9CFE-785DED98FDF6}" destId="{0FC35527-C71D-4D2E-970B-25E00C5CD1D1}" srcOrd="3" destOrd="0" presId="urn:microsoft.com/office/officeart/2005/8/layout/vList2"/>
    <dgm:cxn modelId="{E2A580B8-0D4F-4BF8-8325-E16072BB9EFD}" type="presParOf" srcId="{5BAE1A49-214C-4F7E-9CFE-785DED98FDF6}" destId="{37831FD9-41A3-43F8-8D30-CDA03B6FFFC0}" srcOrd="4" destOrd="0" presId="urn:microsoft.com/office/officeart/2005/8/layout/vList2"/>
    <dgm:cxn modelId="{FFF631C7-0C84-408E-BDD0-E6BCE53E632B}" type="presParOf" srcId="{5BAE1A49-214C-4F7E-9CFE-785DED98FDF6}" destId="{B9C0CBA0-34BC-4922-B746-ADBA1E33865F}" srcOrd="5" destOrd="0" presId="urn:microsoft.com/office/officeart/2005/8/layout/vList2"/>
    <dgm:cxn modelId="{57466F93-C891-4271-8E98-A670FDE91999}" type="presParOf" srcId="{5BAE1A49-214C-4F7E-9CFE-785DED98FDF6}" destId="{9214E3D4-E7E7-454F-9188-F88EDF1FAD7E}" srcOrd="6" destOrd="0" presId="urn:microsoft.com/office/officeart/2005/8/layout/vList2"/>
    <dgm:cxn modelId="{8D6B1D02-BD3A-4173-94B6-6137204D5D2A}" type="presParOf" srcId="{5BAE1A49-214C-4F7E-9CFE-785DED98FDF6}" destId="{BB3A3D23-1FA5-402F-B736-DA2D1C5FB7F4}" srcOrd="7" destOrd="0" presId="urn:microsoft.com/office/officeart/2005/8/layout/vList2"/>
    <dgm:cxn modelId="{8B19B566-A4E6-464B-9A21-C2DC9DF9BE55}" type="presParOf" srcId="{5BAE1A49-214C-4F7E-9CFE-785DED98FDF6}" destId="{1E0EB034-EC7D-4021-9AD0-50C5B607F261}" srcOrd="8" destOrd="0" presId="urn:microsoft.com/office/officeart/2005/8/layout/vList2"/>
    <dgm:cxn modelId="{577EEFBB-7627-45CE-95CD-2FE3F2313010}" type="presParOf" srcId="{5BAE1A49-214C-4F7E-9CFE-785DED98FDF6}" destId="{F631CDBE-5A3C-4A5A-B5D1-46EEDEAA6434}" srcOrd="9" destOrd="0" presId="urn:microsoft.com/office/officeart/2005/8/layout/vList2"/>
    <dgm:cxn modelId="{2E67C844-2335-40D0-9DEB-8AC01BA63C80}" type="presParOf" srcId="{5BAE1A49-214C-4F7E-9CFE-785DED98FDF6}" destId="{7BA4AEA5-89F4-4604-A528-59C7B86E84D1}" srcOrd="10" destOrd="0" presId="urn:microsoft.com/office/officeart/2005/8/layout/vList2"/>
    <dgm:cxn modelId="{ADCF8CBF-299E-4CDD-A384-BD0E3B30072B}" type="presParOf" srcId="{5BAE1A49-214C-4F7E-9CFE-785DED98FDF6}" destId="{315146EE-EA52-441C-8F63-B9E59393FD63}" srcOrd="11" destOrd="0" presId="urn:microsoft.com/office/officeart/2005/8/layout/vList2"/>
    <dgm:cxn modelId="{325F2E4A-AA80-4FE8-8BE6-326E5DA10DE8}" type="presParOf" srcId="{5BAE1A49-214C-4F7E-9CFE-785DED98FDF6}" destId="{11B6C27A-2699-4D9D-9CAC-D3AF2C538C94}" srcOrd="12" destOrd="0" presId="urn:microsoft.com/office/officeart/2005/8/layout/vList2"/>
    <dgm:cxn modelId="{B7753FFB-54FB-4A57-A498-3FAC3CD049B9}" type="presParOf" srcId="{5BAE1A49-214C-4F7E-9CFE-785DED98FDF6}" destId="{A21B7669-EEE2-4033-99AE-367C64461A9E}" srcOrd="13" destOrd="0" presId="urn:microsoft.com/office/officeart/2005/8/layout/vList2"/>
    <dgm:cxn modelId="{53CF94D3-1D61-41F4-A8DD-C0A036AEFB5B}" type="presParOf" srcId="{5BAE1A49-214C-4F7E-9CFE-785DED98FDF6}" destId="{0935B3A6-E873-4BC6-8074-EBFD06DCB442}" srcOrd="14" destOrd="0" presId="urn:microsoft.com/office/officeart/2005/8/layout/vList2"/>
    <dgm:cxn modelId="{B8E18A84-16F7-42AF-9CCA-3A2CC6B22B7C}" type="presParOf" srcId="{5BAE1A49-214C-4F7E-9CFE-785DED98FDF6}" destId="{523D1F2A-44CB-4111-8965-D3CE6B7A4D76}" srcOrd="15" destOrd="0" presId="urn:microsoft.com/office/officeart/2005/8/layout/vList2"/>
    <dgm:cxn modelId="{D808517C-807F-4585-952E-C8DC724491C9}" type="presParOf" srcId="{5BAE1A49-214C-4F7E-9CFE-785DED98FDF6}" destId="{EE9B78D2-2C9A-4BB9-B53B-179F712F379B}"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5CDD837A-3CBF-4C9A-8C74-673E0541C6F6}"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6E9202AB-A913-4534-BF1A-F24A1B2314AF}">
      <dgm:prSet custT="1"/>
      <dgm:spPr/>
      <dgm:t>
        <a:bodyPr/>
        <a:lstStyle/>
        <a:p>
          <a:pPr rtl="0"/>
          <a:r>
            <a:rPr lang="zh-CN" altLang="en-US" sz="1800" b="1" dirty="0" smtClean="0"/>
            <a:t>目的</a:t>
          </a:r>
          <a:endParaRPr lang="zh-CN" altLang="en-US" sz="1800" dirty="0"/>
        </a:p>
      </dgm:t>
    </dgm:pt>
    <dgm:pt modelId="{373BF166-EF35-4DC4-B09A-7869D72FE720}" type="parTrans" cxnId="{DB4AD748-C5E7-469A-9A0C-7EFC6DED809B}">
      <dgm:prSet/>
      <dgm:spPr/>
      <dgm:t>
        <a:bodyPr/>
        <a:lstStyle/>
        <a:p>
          <a:endParaRPr lang="zh-CN" altLang="en-US" sz="1050"/>
        </a:p>
      </dgm:t>
    </dgm:pt>
    <dgm:pt modelId="{82D031C9-A666-46DB-BE89-1D2421E723D9}" type="sibTrans" cxnId="{DB4AD748-C5E7-469A-9A0C-7EFC6DED809B}">
      <dgm:prSet/>
      <dgm:spPr/>
      <dgm:t>
        <a:bodyPr/>
        <a:lstStyle/>
        <a:p>
          <a:endParaRPr lang="zh-CN" altLang="en-US" sz="1050"/>
        </a:p>
      </dgm:t>
    </dgm:pt>
    <dgm:pt modelId="{71400AAB-D401-45C0-ABDA-6CB447EFDBBF}">
      <dgm:prSet custT="1"/>
      <dgm:spPr/>
      <dgm:t>
        <a:bodyPr/>
        <a:lstStyle/>
        <a:p>
          <a:pPr rtl="0"/>
          <a:r>
            <a:rPr lang="zh-CN" altLang="en-US" sz="1800" b="1" smtClean="0"/>
            <a:t>负载均衡</a:t>
          </a:r>
          <a:endParaRPr lang="zh-CN" altLang="en-US" sz="1800"/>
        </a:p>
      </dgm:t>
    </dgm:pt>
    <dgm:pt modelId="{DA8D35D5-F8A4-4FD7-85F3-F05DFCD35413}" type="parTrans" cxnId="{ABAE4455-A3C2-4895-B144-CEA4E4676EB1}">
      <dgm:prSet/>
      <dgm:spPr/>
      <dgm:t>
        <a:bodyPr/>
        <a:lstStyle/>
        <a:p>
          <a:endParaRPr lang="zh-CN" altLang="en-US" sz="1050"/>
        </a:p>
      </dgm:t>
    </dgm:pt>
    <dgm:pt modelId="{8D552A7F-0731-474D-87A6-2E11DC1433C5}" type="sibTrans" cxnId="{ABAE4455-A3C2-4895-B144-CEA4E4676EB1}">
      <dgm:prSet/>
      <dgm:spPr/>
      <dgm:t>
        <a:bodyPr/>
        <a:lstStyle/>
        <a:p>
          <a:endParaRPr lang="zh-CN" altLang="en-US" sz="1050"/>
        </a:p>
      </dgm:t>
    </dgm:pt>
    <dgm:pt modelId="{482914AA-061C-4477-A057-BDF6EB9C0157}">
      <dgm:prSet custT="1"/>
      <dgm:spPr/>
      <dgm:t>
        <a:bodyPr/>
        <a:lstStyle/>
        <a:p>
          <a:pPr rtl="0"/>
          <a:r>
            <a:rPr lang="zh-CN" altLang="en-US" sz="1800" b="1" dirty="0" smtClean="0"/>
            <a:t>提升服务器端的数据处理能力</a:t>
          </a:r>
          <a:endParaRPr lang="zh-CN" altLang="en-US" sz="1800" dirty="0"/>
        </a:p>
      </dgm:t>
    </dgm:pt>
    <dgm:pt modelId="{99943C8D-BE0F-4968-A79A-023C8259290A}" type="parTrans" cxnId="{57150AF2-AC1A-4521-A304-3A2A6F96AB4B}">
      <dgm:prSet/>
      <dgm:spPr/>
      <dgm:t>
        <a:bodyPr/>
        <a:lstStyle/>
        <a:p>
          <a:endParaRPr lang="zh-CN" altLang="en-US" sz="1050"/>
        </a:p>
      </dgm:t>
    </dgm:pt>
    <dgm:pt modelId="{AA914FFF-EFAC-4D72-B875-AE5EAD9B4E88}" type="sibTrans" cxnId="{57150AF2-AC1A-4521-A304-3A2A6F96AB4B}">
      <dgm:prSet/>
      <dgm:spPr/>
      <dgm:t>
        <a:bodyPr/>
        <a:lstStyle/>
        <a:p>
          <a:endParaRPr lang="zh-CN" altLang="en-US" sz="1050"/>
        </a:p>
      </dgm:t>
    </dgm:pt>
    <dgm:pt modelId="{6B673598-3F4F-4448-8EF9-AFA40BAEFEF5}">
      <dgm:prSet custT="1"/>
      <dgm:spPr/>
      <dgm:t>
        <a:bodyPr/>
        <a:lstStyle/>
        <a:p>
          <a:pPr rtl="0"/>
          <a:r>
            <a:rPr lang="zh-CN" altLang="en-US" sz="1800" b="1" smtClean="0"/>
            <a:t>提高故障恢复能力</a:t>
          </a:r>
          <a:endParaRPr lang="zh-CN" altLang="en-US" sz="1800"/>
        </a:p>
      </dgm:t>
    </dgm:pt>
    <dgm:pt modelId="{FC14F2E0-A767-4BBE-96A6-30210051C348}" type="parTrans" cxnId="{57B5A179-77E5-417C-8E27-FF68AD33C54B}">
      <dgm:prSet/>
      <dgm:spPr/>
      <dgm:t>
        <a:bodyPr/>
        <a:lstStyle/>
        <a:p>
          <a:endParaRPr lang="zh-CN" altLang="en-US" sz="1050"/>
        </a:p>
      </dgm:t>
    </dgm:pt>
    <dgm:pt modelId="{08D5E7BF-75CD-4335-8047-08256EECDB43}" type="sibTrans" cxnId="{57B5A179-77E5-417C-8E27-FF68AD33C54B}">
      <dgm:prSet/>
      <dgm:spPr/>
      <dgm:t>
        <a:bodyPr/>
        <a:lstStyle/>
        <a:p>
          <a:endParaRPr lang="zh-CN" altLang="en-US" sz="1050"/>
        </a:p>
      </dgm:t>
    </dgm:pt>
    <dgm:pt modelId="{AD483C29-4FCD-4F13-9FDA-AD29E8BAAF82}">
      <dgm:prSet custT="1"/>
      <dgm:spPr/>
      <dgm:t>
        <a:bodyPr/>
        <a:lstStyle/>
        <a:p>
          <a:pPr rtl="0"/>
          <a:r>
            <a:rPr lang="zh-CN" altLang="en-US" sz="1800" b="1" dirty="0" smtClean="0"/>
            <a:t>保证服务质量</a:t>
          </a:r>
          <a:endParaRPr lang="zh-CN" altLang="en-US" sz="1800" dirty="0"/>
        </a:p>
      </dgm:t>
    </dgm:pt>
    <dgm:pt modelId="{0E896CBA-44D7-48CB-B389-A6E2D1C09198}" type="parTrans" cxnId="{705AE161-1C69-4D10-86A9-F1E447BBAB3D}">
      <dgm:prSet/>
      <dgm:spPr/>
      <dgm:t>
        <a:bodyPr/>
        <a:lstStyle/>
        <a:p>
          <a:endParaRPr lang="zh-CN" altLang="en-US" sz="1050"/>
        </a:p>
      </dgm:t>
    </dgm:pt>
    <dgm:pt modelId="{DF0B8078-AFDB-4534-A5C0-13439C360FCD}" type="sibTrans" cxnId="{705AE161-1C69-4D10-86A9-F1E447BBAB3D}">
      <dgm:prSet/>
      <dgm:spPr/>
      <dgm:t>
        <a:bodyPr/>
        <a:lstStyle/>
        <a:p>
          <a:endParaRPr lang="zh-CN" altLang="en-US" sz="1050"/>
        </a:p>
      </dgm:t>
    </dgm:pt>
    <dgm:pt modelId="{E292680F-56A5-495F-9CF8-F151550E582B}">
      <dgm:prSet custT="1"/>
      <dgm:spPr/>
      <dgm:t>
        <a:bodyPr/>
        <a:lstStyle/>
        <a:p>
          <a:pPr rtl="0"/>
          <a:r>
            <a:rPr lang="zh-CN" altLang="en-US" sz="1800" b="1" smtClean="0"/>
            <a:t>方法</a:t>
          </a:r>
          <a:endParaRPr lang="zh-CN" altLang="en-US" sz="1800"/>
        </a:p>
      </dgm:t>
    </dgm:pt>
    <dgm:pt modelId="{7452368F-42FD-43BE-AE0B-15E284BDE515}" type="parTrans" cxnId="{5721EE17-5F17-4831-ADC9-D314807589E8}">
      <dgm:prSet/>
      <dgm:spPr/>
      <dgm:t>
        <a:bodyPr/>
        <a:lstStyle/>
        <a:p>
          <a:endParaRPr lang="zh-CN" altLang="en-US" sz="1050"/>
        </a:p>
      </dgm:t>
    </dgm:pt>
    <dgm:pt modelId="{D28A7CD2-868C-4734-BE70-6E70F3728C4B}" type="sibTrans" cxnId="{5721EE17-5F17-4831-ADC9-D314807589E8}">
      <dgm:prSet/>
      <dgm:spPr/>
      <dgm:t>
        <a:bodyPr/>
        <a:lstStyle/>
        <a:p>
          <a:endParaRPr lang="zh-CN" altLang="en-US" sz="1050"/>
        </a:p>
      </dgm:t>
    </dgm:pt>
    <dgm:pt modelId="{4375C3ED-7F90-47C6-85ED-34777C74785D}">
      <dgm:prSet custT="1"/>
      <dgm:spPr/>
      <dgm:t>
        <a:bodyPr/>
        <a:lstStyle/>
        <a:p>
          <a:pPr rtl="0"/>
          <a:r>
            <a:rPr lang="zh-CN" sz="1800" b="1" dirty="0" smtClean="0"/>
            <a:t>分片</a:t>
          </a:r>
          <a:r>
            <a:rPr lang="en-US" sz="1800" b="1" dirty="0" smtClean="0"/>
            <a:t>(</a:t>
          </a:r>
          <a:r>
            <a:rPr lang="en-US" sz="1800" b="1" dirty="0" err="1" smtClean="0"/>
            <a:t>Sharding</a:t>
          </a:r>
          <a:r>
            <a:rPr lang="en-US" sz="1800" b="1" dirty="0" smtClean="0"/>
            <a:t>)</a:t>
          </a:r>
          <a:endParaRPr lang="zh-CN" sz="1800" dirty="0"/>
        </a:p>
      </dgm:t>
    </dgm:pt>
    <dgm:pt modelId="{2FF7995A-BC4E-432E-90E5-F48DAB8EE58D}" type="parTrans" cxnId="{28870712-59C9-4A45-A338-7F3746697564}">
      <dgm:prSet/>
      <dgm:spPr/>
      <dgm:t>
        <a:bodyPr/>
        <a:lstStyle/>
        <a:p>
          <a:endParaRPr lang="zh-CN" altLang="en-US" sz="1050"/>
        </a:p>
      </dgm:t>
    </dgm:pt>
    <dgm:pt modelId="{1014DAC4-17A4-45FA-ADCA-19E672EF7416}" type="sibTrans" cxnId="{28870712-59C9-4A45-A338-7F3746697564}">
      <dgm:prSet/>
      <dgm:spPr/>
      <dgm:t>
        <a:bodyPr/>
        <a:lstStyle/>
        <a:p>
          <a:endParaRPr lang="zh-CN" altLang="en-US" sz="1050"/>
        </a:p>
      </dgm:t>
    </dgm:pt>
    <dgm:pt modelId="{5620845D-554E-48C3-9CF1-B916DF9379D0}">
      <dgm:prSet custT="1"/>
      <dgm:spPr/>
      <dgm:t>
        <a:bodyPr/>
        <a:lstStyle/>
        <a:p>
          <a:pPr rtl="0"/>
          <a:r>
            <a:rPr lang="zh-CN" sz="1800" b="1" dirty="0" smtClean="0"/>
            <a:t>复制（</a:t>
          </a:r>
          <a:r>
            <a:rPr lang="en-US" sz="1800" b="1" dirty="0" smtClean="0"/>
            <a:t>Replication)</a:t>
          </a:r>
          <a:endParaRPr lang="zh-CN" sz="1800" dirty="0"/>
        </a:p>
      </dgm:t>
    </dgm:pt>
    <dgm:pt modelId="{DF895F8D-BD20-4381-A877-2E4D7A7DBA67}" type="parTrans" cxnId="{0CCF185C-FDB1-4B77-A5C1-BD024A08D9D1}">
      <dgm:prSet/>
      <dgm:spPr/>
      <dgm:t>
        <a:bodyPr/>
        <a:lstStyle/>
        <a:p>
          <a:endParaRPr lang="zh-CN" altLang="en-US" sz="1050"/>
        </a:p>
      </dgm:t>
    </dgm:pt>
    <dgm:pt modelId="{EE17053A-B097-42BA-BD68-36ADDCC4D357}" type="sibTrans" cxnId="{0CCF185C-FDB1-4B77-A5C1-BD024A08D9D1}">
      <dgm:prSet/>
      <dgm:spPr/>
      <dgm:t>
        <a:bodyPr/>
        <a:lstStyle/>
        <a:p>
          <a:endParaRPr lang="zh-CN" altLang="en-US" sz="1050"/>
        </a:p>
      </dgm:t>
    </dgm:pt>
    <dgm:pt modelId="{4C74F3CA-3D38-4FCC-8E2C-CD821A03DE23}">
      <dgm:prSet custT="1"/>
      <dgm:spPr/>
      <dgm:t>
        <a:bodyPr/>
        <a:lstStyle/>
        <a:p>
          <a:pPr rtl="0"/>
          <a:r>
            <a:rPr lang="en-US" altLang="zh-CN" sz="1800" dirty="0" smtClean="0"/>
            <a:t>….</a:t>
          </a:r>
          <a:endParaRPr lang="zh-CN" sz="1800" dirty="0"/>
        </a:p>
      </dgm:t>
    </dgm:pt>
    <dgm:pt modelId="{0CE161B2-08B6-416E-ABA4-03873B571DFF}" type="parTrans" cxnId="{C223E589-CBDF-42F4-ACD2-25DA8DCB7D02}">
      <dgm:prSet/>
      <dgm:spPr/>
      <dgm:t>
        <a:bodyPr/>
        <a:lstStyle/>
        <a:p>
          <a:endParaRPr lang="zh-CN" altLang="en-US" sz="1050"/>
        </a:p>
      </dgm:t>
    </dgm:pt>
    <dgm:pt modelId="{2BF71554-ADAC-4E42-A939-03A2700509E2}" type="sibTrans" cxnId="{C223E589-CBDF-42F4-ACD2-25DA8DCB7D02}">
      <dgm:prSet/>
      <dgm:spPr/>
      <dgm:t>
        <a:bodyPr/>
        <a:lstStyle/>
        <a:p>
          <a:endParaRPr lang="zh-CN" altLang="en-US" sz="1050"/>
        </a:p>
      </dgm:t>
    </dgm:pt>
    <dgm:pt modelId="{8FA651EB-DEC4-47C9-AB28-12EA7442134E}" type="pres">
      <dgm:prSet presAssocID="{5CDD837A-3CBF-4C9A-8C74-673E0541C6F6}" presName="Name0" presStyleCnt="0">
        <dgm:presLayoutVars>
          <dgm:dir/>
          <dgm:animLvl val="lvl"/>
          <dgm:resizeHandles val="exact"/>
        </dgm:presLayoutVars>
      </dgm:prSet>
      <dgm:spPr/>
      <dgm:t>
        <a:bodyPr/>
        <a:lstStyle/>
        <a:p>
          <a:endParaRPr lang="zh-CN" altLang="en-US"/>
        </a:p>
      </dgm:t>
    </dgm:pt>
    <dgm:pt modelId="{E91A9B06-9610-4F37-AA72-99C410268275}" type="pres">
      <dgm:prSet presAssocID="{6E9202AB-A913-4534-BF1A-F24A1B2314AF}" presName="composite" presStyleCnt="0"/>
      <dgm:spPr/>
    </dgm:pt>
    <dgm:pt modelId="{37312DC9-6983-4FEA-B40F-72EDDB62BD2F}" type="pres">
      <dgm:prSet presAssocID="{6E9202AB-A913-4534-BF1A-F24A1B2314AF}" presName="parTx" presStyleLbl="alignNode1" presStyleIdx="0" presStyleCnt="2">
        <dgm:presLayoutVars>
          <dgm:chMax val="0"/>
          <dgm:chPref val="0"/>
          <dgm:bulletEnabled val="1"/>
        </dgm:presLayoutVars>
      </dgm:prSet>
      <dgm:spPr/>
      <dgm:t>
        <a:bodyPr/>
        <a:lstStyle/>
        <a:p>
          <a:endParaRPr lang="zh-CN" altLang="en-US"/>
        </a:p>
      </dgm:t>
    </dgm:pt>
    <dgm:pt modelId="{7C6943ED-C2F5-4F98-8345-CC46445FFB07}" type="pres">
      <dgm:prSet presAssocID="{6E9202AB-A913-4534-BF1A-F24A1B2314AF}" presName="desTx" presStyleLbl="alignAccFollowNode1" presStyleIdx="0" presStyleCnt="2">
        <dgm:presLayoutVars>
          <dgm:bulletEnabled val="1"/>
        </dgm:presLayoutVars>
      </dgm:prSet>
      <dgm:spPr/>
      <dgm:t>
        <a:bodyPr/>
        <a:lstStyle/>
        <a:p>
          <a:endParaRPr lang="zh-CN" altLang="en-US"/>
        </a:p>
      </dgm:t>
    </dgm:pt>
    <dgm:pt modelId="{150CADD6-41D1-4552-8C64-8822FF1E9ECC}" type="pres">
      <dgm:prSet presAssocID="{82D031C9-A666-46DB-BE89-1D2421E723D9}" presName="space" presStyleCnt="0"/>
      <dgm:spPr/>
    </dgm:pt>
    <dgm:pt modelId="{F9072A7D-4F80-4157-A73B-86F4B3BFDCB2}" type="pres">
      <dgm:prSet presAssocID="{E292680F-56A5-495F-9CF8-F151550E582B}" presName="composite" presStyleCnt="0"/>
      <dgm:spPr/>
    </dgm:pt>
    <dgm:pt modelId="{68C83624-8F76-4D40-80D4-49C930BDF29B}" type="pres">
      <dgm:prSet presAssocID="{E292680F-56A5-495F-9CF8-F151550E582B}" presName="parTx" presStyleLbl="alignNode1" presStyleIdx="1" presStyleCnt="2">
        <dgm:presLayoutVars>
          <dgm:chMax val="0"/>
          <dgm:chPref val="0"/>
          <dgm:bulletEnabled val="1"/>
        </dgm:presLayoutVars>
      </dgm:prSet>
      <dgm:spPr/>
      <dgm:t>
        <a:bodyPr/>
        <a:lstStyle/>
        <a:p>
          <a:endParaRPr lang="zh-CN" altLang="en-US"/>
        </a:p>
      </dgm:t>
    </dgm:pt>
    <dgm:pt modelId="{9952EB99-36F9-49E3-84C4-BDDB803A352D}" type="pres">
      <dgm:prSet presAssocID="{E292680F-56A5-495F-9CF8-F151550E582B}" presName="desTx" presStyleLbl="alignAccFollowNode1" presStyleIdx="1" presStyleCnt="2">
        <dgm:presLayoutVars>
          <dgm:bulletEnabled val="1"/>
        </dgm:presLayoutVars>
      </dgm:prSet>
      <dgm:spPr/>
      <dgm:t>
        <a:bodyPr/>
        <a:lstStyle/>
        <a:p>
          <a:endParaRPr lang="zh-CN" altLang="en-US"/>
        </a:p>
      </dgm:t>
    </dgm:pt>
  </dgm:ptLst>
  <dgm:cxnLst>
    <dgm:cxn modelId="{0CCF185C-FDB1-4B77-A5C1-BD024A08D9D1}" srcId="{E292680F-56A5-495F-9CF8-F151550E582B}" destId="{5620845D-554E-48C3-9CF1-B916DF9379D0}" srcOrd="1" destOrd="0" parTransId="{DF895F8D-BD20-4381-A877-2E4D7A7DBA67}" sibTransId="{EE17053A-B097-42BA-BD68-36ADDCC4D357}"/>
    <dgm:cxn modelId="{F3B7FC2A-DF95-4357-BA79-F455B045439E}" type="presOf" srcId="{E292680F-56A5-495F-9CF8-F151550E582B}" destId="{68C83624-8F76-4D40-80D4-49C930BDF29B}" srcOrd="0" destOrd="0" presId="urn:microsoft.com/office/officeart/2005/8/layout/hList1"/>
    <dgm:cxn modelId="{D0DB96BC-3946-427B-9C06-5C976C05ED84}" type="presOf" srcId="{6E9202AB-A913-4534-BF1A-F24A1B2314AF}" destId="{37312DC9-6983-4FEA-B40F-72EDDB62BD2F}" srcOrd="0" destOrd="0" presId="urn:microsoft.com/office/officeart/2005/8/layout/hList1"/>
    <dgm:cxn modelId="{ABAE4455-A3C2-4895-B144-CEA4E4676EB1}" srcId="{6E9202AB-A913-4534-BF1A-F24A1B2314AF}" destId="{71400AAB-D401-45C0-ABDA-6CB447EFDBBF}" srcOrd="0" destOrd="0" parTransId="{DA8D35D5-F8A4-4FD7-85F3-F05DFCD35413}" sibTransId="{8D552A7F-0731-474D-87A6-2E11DC1433C5}"/>
    <dgm:cxn modelId="{28870712-59C9-4A45-A338-7F3746697564}" srcId="{E292680F-56A5-495F-9CF8-F151550E582B}" destId="{4375C3ED-7F90-47C6-85ED-34777C74785D}" srcOrd="0" destOrd="0" parTransId="{2FF7995A-BC4E-432E-90E5-F48DAB8EE58D}" sibTransId="{1014DAC4-17A4-45FA-ADCA-19E672EF7416}"/>
    <dgm:cxn modelId="{705AE161-1C69-4D10-86A9-F1E447BBAB3D}" srcId="{6E9202AB-A913-4534-BF1A-F24A1B2314AF}" destId="{AD483C29-4FCD-4F13-9FDA-AD29E8BAAF82}" srcOrd="3" destOrd="0" parTransId="{0E896CBA-44D7-48CB-B389-A6E2D1C09198}" sibTransId="{DF0B8078-AFDB-4534-A5C0-13439C360FCD}"/>
    <dgm:cxn modelId="{5721EE17-5F17-4831-ADC9-D314807589E8}" srcId="{5CDD837A-3CBF-4C9A-8C74-673E0541C6F6}" destId="{E292680F-56A5-495F-9CF8-F151550E582B}" srcOrd="1" destOrd="0" parTransId="{7452368F-42FD-43BE-AE0B-15E284BDE515}" sibTransId="{D28A7CD2-868C-4734-BE70-6E70F3728C4B}"/>
    <dgm:cxn modelId="{23C5BE6C-DBF6-4A73-B9AE-E30CD47266ED}" type="presOf" srcId="{4C74F3CA-3D38-4FCC-8E2C-CD821A03DE23}" destId="{7C6943ED-C2F5-4F98-8345-CC46445FFB07}" srcOrd="0" destOrd="4" presId="urn:microsoft.com/office/officeart/2005/8/layout/hList1"/>
    <dgm:cxn modelId="{CDABDC81-92EA-433D-8103-F21FF4086CB8}" type="presOf" srcId="{5CDD837A-3CBF-4C9A-8C74-673E0541C6F6}" destId="{8FA651EB-DEC4-47C9-AB28-12EA7442134E}" srcOrd="0" destOrd="0" presId="urn:microsoft.com/office/officeart/2005/8/layout/hList1"/>
    <dgm:cxn modelId="{46F67C13-02F3-4988-BAB8-037176153E63}" type="presOf" srcId="{5620845D-554E-48C3-9CF1-B916DF9379D0}" destId="{9952EB99-36F9-49E3-84C4-BDDB803A352D}" srcOrd="0" destOrd="1" presId="urn:microsoft.com/office/officeart/2005/8/layout/hList1"/>
    <dgm:cxn modelId="{CBB25C5A-AC38-4096-98C7-03C130FD6988}" type="presOf" srcId="{4375C3ED-7F90-47C6-85ED-34777C74785D}" destId="{9952EB99-36F9-49E3-84C4-BDDB803A352D}" srcOrd="0" destOrd="0" presId="urn:microsoft.com/office/officeart/2005/8/layout/hList1"/>
    <dgm:cxn modelId="{A96E7893-2241-4B9F-AC32-98CF075A9FC0}" type="presOf" srcId="{482914AA-061C-4477-A057-BDF6EB9C0157}" destId="{7C6943ED-C2F5-4F98-8345-CC46445FFB07}" srcOrd="0" destOrd="1" presId="urn:microsoft.com/office/officeart/2005/8/layout/hList1"/>
    <dgm:cxn modelId="{C223E589-CBDF-42F4-ACD2-25DA8DCB7D02}" srcId="{6E9202AB-A913-4534-BF1A-F24A1B2314AF}" destId="{4C74F3CA-3D38-4FCC-8E2C-CD821A03DE23}" srcOrd="4" destOrd="0" parTransId="{0CE161B2-08B6-416E-ABA4-03873B571DFF}" sibTransId="{2BF71554-ADAC-4E42-A939-03A2700509E2}"/>
    <dgm:cxn modelId="{E44C2729-8B25-4BFC-B75D-51DE7FEDDF17}" type="presOf" srcId="{6B673598-3F4F-4448-8EF9-AFA40BAEFEF5}" destId="{7C6943ED-C2F5-4F98-8345-CC46445FFB07}" srcOrd="0" destOrd="2" presId="urn:microsoft.com/office/officeart/2005/8/layout/hList1"/>
    <dgm:cxn modelId="{DB4AD748-C5E7-469A-9A0C-7EFC6DED809B}" srcId="{5CDD837A-3CBF-4C9A-8C74-673E0541C6F6}" destId="{6E9202AB-A913-4534-BF1A-F24A1B2314AF}" srcOrd="0" destOrd="0" parTransId="{373BF166-EF35-4DC4-B09A-7869D72FE720}" sibTransId="{82D031C9-A666-46DB-BE89-1D2421E723D9}"/>
    <dgm:cxn modelId="{1B1AAC17-6C8F-40A9-8655-A02F6ED71E5D}" type="presOf" srcId="{71400AAB-D401-45C0-ABDA-6CB447EFDBBF}" destId="{7C6943ED-C2F5-4F98-8345-CC46445FFB07}" srcOrd="0" destOrd="0" presId="urn:microsoft.com/office/officeart/2005/8/layout/hList1"/>
    <dgm:cxn modelId="{57150AF2-AC1A-4521-A304-3A2A6F96AB4B}" srcId="{6E9202AB-A913-4534-BF1A-F24A1B2314AF}" destId="{482914AA-061C-4477-A057-BDF6EB9C0157}" srcOrd="1" destOrd="0" parTransId="{99943C8D-BE0F-4968-A79A-023C8259290A}" sibTransId="{AA914FFF-EFAC-4D72-B875-AE5EAD9B4E88}"/>
    <dgm:cxn modelId="{CFFA0BCC-054B-463A-8DCB-33FD5ED9CD6C}" type="presOf" srcId="{AD483C29-4FCD-4F13-9FDA-AD29E8BAAF82}" destId="{7C6943ED-C2F5-4F98-8345-CC46445FFB07}" srcOrd="0" destOrd="3" presId="urn:microsoft.com/office/officeart/2005/8/layout/hList1"/>
    <dgm:cxn modelId="{57B5A179-77E5-417C-8E27-FF68AD33C54B}" srcId="{6E9202AB-A913-4534-BF1A-F24A1B2314AF}" destId="{6B673598-3F4F-4448-8EF9-AFA40BAEFEF5}" srcOrd="2" destOrd="0" parTransId="{FC14F2E0-A767-4BBE-96A6-30210051C348}" sibTransId="{08D5E7BF-75CD-4335-8047-08256EECDB43}"/>
    <dgm:cxn modelId="{230731F2-1138-41BF-A93A-97BBF8149AF2}" type="presParOf" srcId="{8FA651EB-DEC4-47C9-AB28-12EA7442134E}" destId="{E91A9B06-9610-4F37-AA72-99C410268275}" srcOrd="0" destOrd="0" presId="urn:microsoft.com/office/officeart/2005/8/layout/hList1"/>
    <dgm:cxn modelId="{FD95D554-FB0D-4B78-ACAC-C525528DD492}" type="presParOf" srcId="{E91A9B06-9610-4F37-AA72-99C410268275}" destId="{37312DC9-6983-4FEA-B40F-72EDDB62BD2F}" srcOrd="0" destOrd="0" presId="urn:microsoft.com/office/officeart/2005/8/layout/hList1"/>
    <dgm:cxn modelId="{7C90766C-D4D9-45C6-92E0-7550C6DCCBFE}" type="presParOf" srcId="{E91A9B06-9610-4F37-AA72-99C410268275}" destId="{7C6943ED-C2F5-4F98-8345-CC46445FFB07}" srcOrd="1" destOrd="0" presId="urn:microsoft.com/office/officeart/2005/8/layout/hList1"/>
    <dgm:cxn modelId="{41D59140-A134-43A9-877C-3F37304A86BE}" type="presParOf" srcId="{8FA651EB-DEC4-47C9-AB28-12EA7442134E}" destId="{150CADD6-41D1-4552-8C64-8822FF1E9ECC}" srcOrd="1" destOrd="0" presId="urn:microsoft.com/office/officeart/2005/8/layout/hList1"/>
    <dgm:cxn modelId="{39B2197B-F62F-444B-B6E1-8BD9EBB81045}" type="presParOf" srcId="{8FA651EB-DEC4-47C9-AB28-12EA7442134E}" destId="{F9072A7D-4F80-4157-A73B-86F4B3BFDCB2}" srcOrd="2" destOrd="0" presId="urn:microsoft.com/office/officeart/2005/8/layout/hList1"/>
    <dgm:cxn modelId="{80F9D461-C5B7-4881-8147-0EB443DA138B}" type="presParOf" srcId="{F9072A7D-4F80-4157-A73B-86F4B3BFDCB2}" destId="{68C83624-8F76-4D40-80D4-49C930BDF29B}" srcOrd="0" destOrd="0" presId="urn:microsoft.com/office/officeart/2005/8/layout/hList1"/>
    <dgm:cxn modelId="{CF893AC7-5174-4C40-A16B-446FDB2078F9}" type="presParOf" srcId="{F9072A7D-4F80-4157-A73B-86F4B3BFDCB2}" destId="{9952EB99-36F9-49E3-84C4-BDDB803A352D}"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ED5F7CEC-A428-445E-B8F0-82315004D947}"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74516219-EAEA-4E1A-80BC-102276036E57}">
      <dgm:prSet/>
      <dgm:spPr/>
      <dgm:t>
        <a:bodyPr/>
        <a:lstStyle/>
        <a:p>
          <a:pPr rtl="0"/>
          <a:r>
            <a:rPr lang="zh-CN" smtClean="0"/>
            <a:t>主从复制技术的优点体现在从节点，而不是主节点</a:t>
          </a:r>
          <a:endParaRPr lang="zh-CN"/>
        </a:p>
      </dgm:t>
    </dgm:pt>
    <dgm:pt modelId="{1D74FBAF-1626-47AD-9839-7188ECB04682}" type="parTrans" cxnId="{2BFFDCA9-E8D0-452A-9F82-95EAE9FE00C2}">
      <dgm:prSet/>
      <dgm:spPr/>
      <dgm:t>
        <a:bodyPr/>
        <a:lstStyle/>
        <a:p>
          <a:endParaRPr lang="zh-CN" altLang="en-US"/>
        </a:p>
      </dgm:t>
    </dgm:pt>
    <dgm:pt modelId="{D2E3E0DC-6B5E-4A93-ACA0-4522E02BD515}" type="sibTrans" cxnId="{2BFFDCA9-E8D0-452A-9F82-95EAE9FE00C2}">
      <dgm:prSet/>
      <dgm:spPr/>
      <dgm:t>
        <a:bodyPr/>
        <a:lstStyle/>
        <a:p>
          <a:endParaRPr lang="zh-CN" altLang="en-US"/>
        </a:p>
      </dgm:t>
    </dgm:pt>
    <dgm:pt modelId="{E813AC43-4C47-434B-A0C6-6FA24ACD2285}">
      <dgm:prSet/>
      <dgm:spPr/>
      <dgm:t>
        <a:bodyPr/>
        <a:lstStyle/>
        <a:p>
          <a:pPr rtl="0"/>
          <a:r>
            <a:rPr lang="zh-CN" smtClean="0"/>
            <a:t>主从复制技术可以提升读取操作的性能，而对写入操作的帮助不大</a:t>
          </a:r>
          <a:endParaRPr lang="zh-CN"/>
        </a:p>
      </dgm:t>
    </dgm:pt>
    <dgm:pt modelId="{697B3C64-54FB-4BBF-A1EA-E6D77AD5A268}" type="parTrans" cxnId="{262D866F-C858-45CE-88B9-718EB1370029}">
      <dgm:prSet/>
      <dgm:spPr/>
      <dgm:t>
        <a:bodyPr/>
        <a:lstStyle/>
        <a:p>
          <a:endParaRPr lang="zh-CN" altLang="en-US"/>
        </a:p>
      </dgm:t>
    </dgm:pt>
    <dgm:pt modelId="{D947F611-71F8-4CB0-B412-0E4A875509E7}" type="sibTrans" cxnId="{262D866F-C858-45CE-88B9-718EB1370029}">
      <dgm:prSet/>
      <dgm:spPr/>
      <dgm:t>
        <a:bodyPr/>
        <a:lstStyle/>
        <a:p>
          <a:endParaRPr lang="zh-CN" altLang="en-US"/>
        </a:p>
      </dgm:t>
    </dgm:pt>
    <dgm:pt modelId="{EC284CD9-374A-4FAE-82F8-983BBCEF8F34}">
      <dgm:prSet/>
      <dgm:spPr/>
      <dgm:t>
        <a:bodyPr/>
        <a:lstStyle/>
        <a:p>
          <a:pPr rtl="0"/>
          <a:r>
            <a:rPr lang="zh-CN" smtClean="0"/>
            <a:t>主节点仍然是整个系统的瓶颈</a:t>
          </a:r>
          <a:r>
            <a:rPr lang="en-US" smtClean="0"/>
            <a:t>——Hot Backup</a:t>
          </a:r>
          <a:endParaRPr lang="zh-CN"/>
        </a:p>
      </dgm:t>
    </dgm:pt>
    <dgm:pt modelId="{8EE97C29-4A25-42DD-BD9F-E7D540BB82CA}" type="parTrans" cxnId="{008CEBFD-BB81-4597-AB7A-E791CCFD1A1C}">
      <dgm:prSet/>
      <dgm:spPr/>
      <dgm:t>
        <a:bodyPr/>
        <a:lstStyle/>
        <a:p>
          <a:endParaRPr lang="zh-CN" altLang="en-US"/>
        </a:p>
      </dgm:t>
    </dgm:pt>
    <dgm:pt modelId="{721E0366-E075-48E9-87CC-E576D377CB6C}" type="sibTrans" cxnId="{008CEBFD-BB81-4597-AB7A-E791CCFD1A1C}">
      <dgm:prSet/>
      <dgm:spPr/>
      <dgm:t>
        <a:bodyPr/>
        <a:lstStyle/>
        <a:p>
          <a:endParaRPr lang="zh-CN" altLang="en-US"/>
        </a:p>
      </dgm:t>
    </dgm:pt>
    <dgm:pt modelId="{61624D98-EB13-4396-8119-7A61E9F96422}" type="pres">
      <dgm:prSet presAssocID="{ED5F7CEC-A428-445E-B8F0-82315004D947}" presName="linear" presStyleCnt="0">
        <dgm:presLayoutVars>
          <dgm:animLvl val="lvl"/>
          <dgm:resizeHandles val="exact"/>
        </dgm:presLayoutVars>
      </dgm:prSet>
      <dgm:spPr/>
      <dgm:t>
        <a:bodyPr/>
        <a:lstStyle/>
        <a:p>
          <a:endParaRPr lang="zh-CN" altLang="en-US"/>
        </a:p>
      </dgm:t>
    </dgm:pt>
    <dgm:pt modelId="{4276AF53-62E0-4B65-BEF9-B6E785A69408}" type="pres">
      <dgm:prSet presAssocID="{74516219-EAEA-4E1A-80BC-102276036E57}" presName="parentText" presStyleLbl="node1" presStyleIdx="0" presStyleCnt="3">
        <dgm:presLayoutVars>
          <dgm:chMax val="0"/>
          <dgm:bulletEnabled val="1"/>
        </dgm:presLayoutVars>
      </dgm:prSet>
      <dgm:spPr/>
      <dgm:t>
        <a:bodyPr/>
        <a:lstStyle/>
        <a:p>
          <a:endParaRPr lang="zh-CN" altLang="en-US"/>
        </a:p>
      </dgm:t>
    </dgm:pt>
    <dgm:pt modelId="{5C0515DA-B6E4-42F7-8236-A5759F5DD8E5}" type="pres">
      <dgm:prSet presAssocID="{D2E3E0DC-6B5E-4A93-ACA0-4522E02BD515}" presName="spacer" presStyleCnt="0"/>
      <dgm:spPr/>
    </dgm:pt>
    <dgm:pt modelId="{ACB090E1-B408-486A-930C-BA9D62708BEA}" type="pres">
      <dgm:prSet presAssocID="{E813AC43-4C47-434B-A0C6-6FA24ACD2285}" presName="parentText" presStyleLbl="node1" presStyleIdx="1" presStyleCnt="3">
        <dgm:presLayoutVars>
          <dgm:chMax val="0"/>
          <dgm:bulletEnabled val="1"/>
        </dgm:presLayoutVars>
      </dgm:prSet>
      <dgm:spPr/>
      <dgm:t>
        <a:bodyPr/>
        <a:lstStyle/>
        <a:p>
          <a:endParaRPr lang="zh-CN" altLang="en-US"/>
        </a:p>
      </dgm:t>
    </dgm:pt>
    <dgm:pt modelId="{BD96BD18-A9D2-49E0-B286-EAB967DCF210}" type="pres">
      <dgm:prSet presAssocID="{D947F611-71F8-4CB0-B412-0E4A875509E7}" presName="spacer" presStyleCnt="0"/>
      <dgm:spPr/>
    </dgm:pt>
    <dgm:pt modelId="{3C059804-FF36-48F3-988E-D51FB2CA464B}" type="pres">
      <dgm:prSet presAssocID="{EC284CD9-374A-4FAE-82F8-983BBCEF8F34}" presName="parentText" presStyleLbl="node1" presStyleIdx="2" presStyleCnt="3" custLinFactY="426311" custLinFactNeighborX="-598" custLinFactNeighborY="500000">
        <dgm:presLayoutVars>
          <dgm:chMax val="0"/>
          <dgm:bulletEnabled val="1"/>
        </dgm:presLayoutVars>
      </dgm:prSet>
      <dgm:spPr/>
      <dgm:t>
        <a:bodyPr/>
        <a:lstStyle/>
        <a:p>
          <a:endParaRPr lang="zh-CN" altLang="en-US"/>
        </a:p>
      </dgm:t>
    </dgm:pt>
  </dgm:ptLst>
  <dgm:cxnLst>
    <dgm:cxn modelId="{599D07A0-30C0-4C15-BF36-92BC9FF426E3}" type="presOf" srcId="{74516219-EAEA-4E1A-80BC-102276036E57}" destId="{4276AF53-62E0-4B65-BEF9-B6E785A69408}" srcOrd="0" destOrd="0" presId="urn:microsoft.com/office/officeart/2005/8/layout/vList2"/>
    <dgm:cxn modelId="{38A3D700-E701-49F7-B6A3-81C247C52317}" type="presOf" srcId="{EC284CD9-374A-4FAE-82F8-983BBCEF8F34}" destId="{3C059804-FF36-48F3-988E-D51FB2CA464B}" srcOrd="0" destOrd="0" presId="urn:microsoft.com/office/officeart/2005/8/layout/vList2"/>
    <dgm:cxn modelId="{2BFFDCA9-E8D0-452A-9F82-95EAE9FE00C2}" srcId="{ED5F7CEC-A428-445E-B8F0-82315004D947}" destId="{74516219-EAEA-4E1A-80BC-102276036E57}" srcOrd="0" destOrd="0" parTransId="{1D74FBAF-1626-47AD-9839-7188ECB04682}" sibTransId="{D2E3E0DC-6B5E-4A93-ACA0-4522E02BD515}"/>
    <dgm:cxn modelId="{EB822243-C0DE-4C3C-8B8D-91FC89FEBC8E}" type="presOf" srcId="{E813AC43-4C47-434B-A0C6-6FA24ACD2285}" destId="{ACB090E1-B408-486A-930C-BA9D62708BEA}" srcOrd="0" destOrd="0" presId="urn:microsoft.com/office/officeart/2005/8/layout/vList2"/>
    <dgm:cxn modelId="{262D866F-C858-45CE-88B9-718EB1370029}" srcId="{ED5F7CEC-A428-445E-B8F0-82315004D947}" destId="{E813AC43-4C47-434B-A0C6-6FA24ACD2285}" srcOrd="1" destOrd="0" parTransId="{697B3C64-54FB-4BBF-A1EA-E6D77AD5A268}" sibTransId="{D947F611-71F8-4CB0-B412-0E4A875509E7}"/>
    <dgm:cxn modelId="{401677B6-181A-4F27-B477-AF2BC7779ED1}" type="presOf" srcId="{ED5F7CEC-A428-445E-B8F0-82315004D947}" destId="{61624D98-EB13-4396-8119-7A61E9F96422}" srcOrd="0" destOrd="0" presId="urn:microsoft.com/office/officeart/2005/8/layout/vList2"/>
    <dgm:cxn modelId="{008CEBFD-BB81-4597-AB7A-E791CCFD1A1C}" srcId="{ED5F7CEC-A428-445E-B8F0-82315004D947}" destId="{EC284CD9-374A-4FAE-82F8-983BBCEF8F34}" srcOrd="2" destOrd="0" parTransId="{8EE97C29-4A25-42DD-BD9F-E7D540BB82CA}" sibTransId="{721E0366-E075-48E9-87CC-E576D377CB6C}"/>
    <dgm:cxn modelId="{F2AFFABD-CC0A-4913-A2CF-25565B41E326}" type="presParOf" srcId="{61624D98-EB13-4396-8119-7A61E9F96422}" destId="{4276AF53-62E0-4B65-BEF9-B6E785A69408}" srcOrd="0" destOrd="0" presId="urn:microsoft.com/office/officeart/2005/8/layout/vList2"/>
    <dgm:cxn modelId="{C0C6EA8B-0DC9-4981-A051-FBA0E939909D}" type="presParOf" srcId="{61624D98-EB13-4396-8119-7A61E9F96422}" destId="{5C0515DA-B6E4-42F7-8236-A5759F5DD8E5}" srcOrd="1" destOrd="0" presId="urn:microsoft.com/office/officeart/2005/8/layout/vList2"/>
    <dgm:cxn modelId="{1EC4FFF5-3C44-4A80-9F88-9B480B6F94C1}" type="presParOf" srcId="{61624D98-EB13-4396-8119-7A61E9F96422}" destId="{ACB090E1-B408-486A-930C-BA9D62708BEA}" srcOrd="2" destOrd="0" presId="urn:microsoft.com/office/officeart/2005/8/layout/vList2"/>
    <dgm:cxn modelId="{6ADE77B3-A21B-41FA-83B6-6AF11B319093}" type="presParOf" srcId="{61624D98-EB13-4396-8119-7A61E9F96422}" destId="{BD96BD18-A9D2-49E0-B286-EAB967DCF210}" srcOrd="3" destOrd="0" presId="urn:microsoft.com/office/officeart/2005/8/layout/vList2"/>
    <dgm:cxn modelId="{00331975-3455-45E8-B7C3-235C2104B6BA}" type="presParOf" srcId="{61624D98-EB13-4396-8119-7A61E9F96422}" destId="{3C059804-FF36-48F3-988E-D51FB2CA464B}"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F7161599-795F-4885-B30F-9CBA6BB4B13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387D0B90-892E-4823-942B-0EC0D8AEF3BF}">
      <dgm:prSet custT="1"/>
      <dgm:spPr/>
      <dgm:t>
        <a:bodyPr/>
        <a:lstStyle/>
        <a:p>
          <a:pPr rtl="0"/>
          <a:r>
            <a:rPr lang="zh-CN" sz="1600" smtClean="0"/>
            <a:t>不存在</a:t>
          </a:r>
          <a:r>
            <a:rPr lang="en-US" sz="1600" smtClean="0"/>
            <a:t>“</a:t>
          </a:r>
          <a:r>
            <a:rPr lang="zh-CN" sz="1600" smtClean="0"/>
            <a:t>主节点</a:t>
          </a:r>
          <a:r>
            <a:rPr lang="en-US" sz="1600" smtClean="0"/>
            <a:t>”</a:t>
          </a:r>
          <a:r>
            <a:rPr lang="zh-CN" sz="1600" smtClean="0"/>
            <a:t>的概念，所有</a:t>
          </a:r>
          <a:r>
            <a:rPr lang="en-US" sz="1600" smtClean="0"/>
            <a:t>“</a:t>
          </a:r>
          <a:r>
            <a:rPr lang="zh-CN" sz="1600" smtClean="0"/>
            <a:t>副本</a:t>
          </a:r>
          <a:r>
            <a:rPr lang="en-US" sz="1600" smtClean="0"/>
            <a:t>”</a:t>
          </a:r>
          <a:r>
            <a:rPr lang="zh-CN" sz="1600" smtClean="0"/>
            <a:t>的地位等同，都可以接受写入请求</a:t>
          </a:r>
          <a:endParaRPr lang="zh-CN" sz="1600"/>
        </a:p>
      </dgm:t>
    </dgm:pt>
    <dgm:pt modelId="{0BF7E20C-7A64-415E-84AE-D18661260CC2}" type="parTrans" cxnId="{1E8ED524-25D5-48AA-B4D6-31CBE4C54B29}">
      <dgm:prSet/>
      <dgm:spPr/>
      <dgm:t>
        <a:bodyPr/>
        <a:lstStyle/>
        <a:p>
          <a:endParaRPr lang="zh-CN" altLang="en-US" sz="2800"/>
        </a:p>
      </dgm:t>
    </dgm:pt>
    <dgm:pt modelId="{26E4969B-4D57-4278-B28F-9FF36BF9AA39}" type="sibTrans" cxnId="{1E8ED524-25D5-48AA-B4D6-31CBE4C54B29}">
      <dgm:prSet/>
      <dgm:spPr/>
      <dgm:t>
        <a:bodyPr/>
        <a:lstStyle/>
        <a:p>
          <a:endParaRPr lang="zh-CN" altLang="en-US" sz="2800"/>
        </a:p>
      </dgm:t>
    </dgm:pt>
    <dgm:pt modelId="{34AD0F2F-73B3-427E-875F-674F53DED37A}">
      <dgm:prSet custT="1"/>
      <dgm:spPr/>
      <dgm:t>
        <a:bodyPr/>
        <a:lstStyle/>
        <a:p>
          <a:pPr rtl="0"/>
          <a:r>
            <a:rPr lang="zh-CN" sz="1600" smtClean="0"/>
            <a:t>可以提升读</a:t>
          </a:r>
          <a:r>
            <a:rPr lang="en-US" sz="1600" smtClean="0"/>
            <a:t>&amp;</a:t>
          </a:r>
          <a:r>
            <a:rPr lang="zh-CN" sz="1600" smtClean="0"/>
            <a:t>写性能</a:t>
          </a:r>
          <a:endParaRPr lang="zh-CN" sz="1600"/>
        </a:p>
      </dgm:t>
    </dgm:pt>
    <dgm:pt modelId="{ED25D460-C4A5-4903-B0D3-3FD2AB990D49}" type="parTrans" cxnId="{7CFDD552-3832-43B0-8901-1C144DF91CBE}">
      <dgm:prSet/>
      <dgm:spPr/>
      <dgm:t>
        <a:bodyPr/>
        <a:lstStyle/>
        <a:p>
          <a:endParaRPr lang="zh-CN" altLang="en-US" sz="2800"/>
        </a:p>
      </dgm:t>
    </dgm:pt>
    <dgm:pt modelId="{9241C2FC-73FB-46DD-B6E9-59515B376256}" type="sibTrans" cxnId="{7CFDD552-3832-43B0-8901-1C144DF91CBE}">
      <dgm:prSet/>
      <dgm:spPr/>
      <dgm:t>
        <a:bodyPr/>
        <a:lstStyle/>
        <a:p>
          <a:endParaRPr lang="zh-CN" altLang="en-US" sz="2800"/>
        </a:p>
      </dgm:t>
    </dgm:pt>
    <dgm:pt modelId="{9FDA3B88-66F2-49F2-9117-4EA9448D47BC}">
      <dgm:prSet custT="1"/>
      <dgm:spPr/>
      <dgm:t>
        <a:bodyPr/>
        <a:lstStyle/>
        <a:p>
          <a:pPr rtl="0"/>
          <a:r>
            <a:rPr lang="en-US" sz="1600" smtClean="0"/>
            <a:t>【</a:t>
          </a:r>
          <a:r>
            <a:rPr lang="zh-CN" sz="1600" smtClean="0"/>
            <a:t>局限</a:t>
          </a:r>
          <a:r>
            <a:rPr lang="en-US" sz="1600" smtClean="0"/>
            <a:t>】</a:t>
          </a:r>
          <a:r>
            <a:rPr lang="zh-CN" sz="1600" smtClean="0"/>
            <a:t>数据一致性问题变得更加复杂，容易导致“写入冲突现象”</a:t>
          </a:r>
          <a:endParaRPr lang="zh-CN" sz="1600"/>
        </a:p>
      </dgm:t>
    </dgm:pt>
    <dgm:pt modelId="{AB5B8DA6-AC21-4362-BF2B-C22C5DCB564D}" type="parTrans" cxnId="{14BD4787-F4C5-422F-9619-1F5FCCC7C48C}">
      <dgm:prSet/>
      <dgm:spPr/>
      <dgm:t>
        <a:bodyPr/>
        <a:lstStyle/>
        <a:p>
          <a:endParaRPr lang="zh-CN" altLang="en-US" sz="2800"/>
        </a:p>
      </dgm:t>
    </dgm:pt>
    <dgm:pt modelId="{1C5C9DE5-5937-4A96-9BF4-F50C1AB6155A}" type="sibTrans" cxnId="{14BD4787-F4C5-422F-9619-1F5FCCC7C48C}">
      <dgm:prSet/>
      <dgm:spPr/>
      <dgm:t>
        <a:bodyPr/>
        <a:lstStyle/>
        <a:p>
          <a:endParaRPr lang="zh-CN" altLang="en-US" sz="2800"/>
        </a:p>
      </dgm:t>
    </dgm:pt>
    <dgm:pt modelId="{BA51EEF9-6409-4710-8D77-D0E9FF30211A}" type="pres">
      <dgm:prSet presAssocID="{F7161599-795F-4885-B30F-9CBA6BB4B139}" presName="linear" presStyleCnt="0">
        <dgm:presLayoutVars>
          <dgm:animLvl val="lvl"/>
          <dgm:resizeHandles val="exact"/>
        </dgm:presLayoutVars>
      </dgm:prSet>
      <dgm:spPr/>
      <dgm:t>
        <a:bodyPr/>
        <a:lstStyle/>
        <a:p>
          <a:endParaRPr lang="zh-CN" altLang="en-US"/>
        </a:p>
      </dgm:t>
    </dgm:pt>
    <dgm:pt modelId="{3E6DF093-F7EA-4C8D-BE5C-B58BB66E0772}" type="pres">
      <dgm:prSet presAssocID="{387D0B90-892E-4823-942B-0EC0D8AEF3BF}" presName="parentText" presStyleLbl="node1" presStyleIdx="0" presStyleCnt="3">
        <dgm:presLayoutVars>
          <dgm:chMax val="0"/>
          <dgm:bulletEnabled val="1"/>
        </dgm:presLayoutVars>
      </dgm:prSet>
      <dgm:spPr/>
      <dgm:t>
        <a:bodyPr/>
        <a:lstStyle/>
        <a:p>
          <a:endParaRPr lang="zh-CN" altLang="en-US"/>
        </a:p>
      </dgm:t>
    </dgm:pt>
    <dgm:pt modelId="{E378F849-4A1B-4814-9BC2-185E9D425013}" type="pres">
      <dgm:prSet presAssocID="{26E4969B-4D57-4278-B28F-9FF36BF9AA39}" presName="spacer" presStyleCnt="0"/>
      <dgm:spPr/>
    </dgm:pt>
    <dgm:pt modelId="{5E078768-5011-4401-9DB0-D30561E3BDEC}" type="pres">
      <dgm:prSet presAssocID="{34AD0F2F-73B3-427E-875F-674F53DED37A}" presName="parentText" presStyleLbl="node1" presStyleIdx="1" presStyleCnt="3">
        <dgm:presLayoutVars>
          <dgm:chMax val="0"/>
          <dgm:bulletEnabled val="1"/>
        </dgm:presLayoutVars>
      </dgm:prSet>
      <dgm:spPr/>
      <dgm:t>
        <a:bodyPr/>
        <a:lstStyle/>
        <a:p>
          <a:endParaRPr lang="zh-CN" altLang="en-US"/>
        </a:p>
      </dgm:t>
    </dgm:pt>
    <dgm:pt modelId="{973D158D-618D-4CDE-87E4-F85B6A5BCAA5}" type="pres">
      <dgm:prSet presAssocID="{9241C2FC-73FB-46DD-B6E9-59515B376256}" presName="spacer" presStyleCnt="0"/>
      <dgm:spPr/>
    </dgm:pt>
    <dgm:pt modelId="{E8ECC10A-8084-4D01-AF00-BBD551D4CC60}" type="pres">
      <dgm:prSet presAssocID="{9FDA3B88-66F2-49F2-9117-4EA9448D47BC}" presName="parentText" presStyleLbl="node1" presStyleIdx="2" presStyleCnt="3">
        <dgm:presLayoutVars>
          <dgm:chMax val="0"/>
          <dgm:bulletEnabled val="1"/>
        </dgm:presLayoutVars>
      </dgm:prSet>
      <dgm:spPr/>
      <dgm:t>
        <a:bodyPr/>
        <a:lstStyle/>
        <a:p>
          <a:endParaRPr lang="zh-CN" altLang="en-US"/>
        </a:p>
      </dgm:t>
    </dgm:pt>
  </dgm:ptLst>
  <dgm:cxnLst>
    <dgm:cxn modelId="{14BD4787-F4C5-422F-9619-1F5FCCC7C48C}" srcId="{F7161599-795F-4885-B30F-9CBA6BB4B139}" destId="{9FDA3B88-66F2-49F2-9117-4EA9448D47BC}" srcOrd="2" destOrd="0" parTransId="{AB5B8DA6-AC21-4362-BF2B-C22C5DCB564D}" sibTransId="{1C5C9DE5-5937-4A96-9BF4-F50C1AB6155A}"/>
    <dgm:cxn modelId="{4327771A-E5CE-450E-A96D-B242FF461AAC}" type="presOf" srcId="{387D0B90-892E-4823-942B-0EC0D8AEF3BF}" destId="{3E6DF093-F7EA-4C8D-BE5C-B58BB66E0772}" srcOrd="0" destOrd="0" presId="urn:microsoft.com/office/officeart/2005/8/layout/vList2"/>
    <dgm:cxn modelId="{CC2F9F8A-1C1A-49C6-9216-9B037A3C4D92}" type="presOf" srcId="{34AD0F2F-73B3-427E-875F-674F53DED37A}" destId="{5E078768-5011-4401-9DB0-D30561E3BDEC}" srcOrd="0" destOrd="0" presId="urn:microsoft.com/office/officeart/2005/8/layout/vList2"/>
    <dgm:cxn modelId="{E5EF12FC-1846-4A5D-9273-3870BB311FF0}" type="presOf" srcId="{9FDA3B88-66F2-49F2-9117-4EA9448D47BC}" destId="{E8ECC10A-8084-4D01-AF00-BBD551D4CC60}" srcOrd="0" destOrd="0" presId="urn:microsoft.com/office/officeart/2005/8/layout/vList2"/>
    <dgm:cxn modelId="{1E8ED524-25D5-48AA-B4D6-31CBE4C54B29}" srcId="{F7161599-795F-4885-B30F-9CBA6BB4B139}" destId="{387D0B90-892E-4823-942B-0EC0D8AEF3BF}" srcOrd="0" destOrd="0" parTransId="{0BF7E20C-7A64-415E-84AE-D18661260CC2}" sibTransId="{26E4969B-4D57-4278-B28F-9FF36BF9AA39}"/>
    <dgm:cxn modelId="{7CFDD552-3832-43B0-8901-1C144DF91CBE}" srcId="{F7161599-795F-4885-B30F-9CBA6BB4B139}" destId="{34AD0F2F-73B3-427E-875F-674F53DED37A}" srcOrd="1" destOrd="0" parTransId="{ED25D460-C4A5-4903-B0D3-3FD2AB990D49}" sibTransId="{9241C2FC-73FB-46DD-B6E9-59515B376256}"/>
    <dgm:cxn modelId="{9E0E085D-2F5B-4DA3-A919-4298B530CFDB}" type="presOf" srcId="{F7161599-795F-4885-B30F-9CBA6BB4B139}" destId="{BA51EEF9-6409-4710-8D77-D0E9FF30211A}" srcOrd="0" destOrd="0" presId="urn:microsoft.com/office/officeart/2005/8/layout/vList2"/>
    <dgm:cxn modelId="{F05F16C1-7325-4E35-A427-C9BBB2129CD8}" type="presParOf" srcId="{BA51EEF9-6409-4710-8D77-D0E9FF30211A}" destId="{3E6DF093-F7EA-4C8D-BE5C-B58BB66E0772}" srcOrd="0" destOrd="0" presId="urn:microsoft.com/office/officeart/2005/8/layout/vList2"/>
    <dgm:cxn modelId="{9665D30F-2F79-4E93-BE9F-01E52C2B0EA7}" type="presParOf" srcId="{BA51EEF9-6409-4710-8D77-D0E9FF30211A}" destId="{E378F849-4A1B-4814-9BC2-185E9D425013}" srcOrd="1" destOrd="0" presId="urn:microsoft.com/office/officeart/2005/8/layout/vList2"/>
    <dgm:cxn modelId="{E7703701-068E-47B8-B81E-2DEEB2D71F3C}" type="presParOf" srcId="{BA51EEF9-6409-4710-8D77-D0E9FF30211A}" destId="{5E078768-5011-4401-9DB0-D30561E3BDEC}" srcOrd="2" destOrd="0" presId="urn:microsoft.com/office/officeart/2005/8/layout/vList2"/>
    <dgm:cxn modelId="{DB59702D-1FA5-4CD2-BB9B-8E7FCA85E43A}" type="presParOf" srcId="{BA51EEF9-6409-4710-8D77-D0E9FF30211A}" destId="{973D158D-618D-4CDE-87E4-F85B6A5BCAA5}" srcOrd="3" destOrd="0" presId="urn:microsoft.com/office/officeart/2005/8/layout/vList2"/>
    <dgm:cxn modelId="{2F26D388-9B64-4E09-9C73-9AF67B231A3D}" type="presParOf" srcId="{BA51EEF9-6409-4710-8D77-D0E9FF30211A}" destId="{E8ECC10A-8084-4D01-AF00-BBD551D4CC60}"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CC2C944A-2BCF-442F-A960-2E25DB7DE50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zh-CN" altLang="en-US"/>
        </a:p>
      </dgm:t>
    </dgm:pt>
    <dgm:pt modelId="{2DB223D0-65F2-410B-B16E-DFF5737470E6}">
      <dgm:prSet/>
      <dgm:spPr/>
      <dgm:t>
        <a:bodyPr/>
        <a:lstStyle/>
        <a:p>
          <a:pPr rtl="0"/>
          <a:r>
            <a:rPr lang="zh-CN" smtClean="0"/>
            <a:t>分片</a:t>
          </a:r>
          <a:r>
            <a:rPr lang="en-US" smtClean="0"/>
            <a:t>(Sharding</a:t>
          </a:r>
          <a:r>
            <a:rPr lang="zh-CN" smtClean="0"/>
            <a:t>）与切片（</a:t>
          </a:r>
          <a:r>
            <a:rPr lang="en-US" smtClean="0"/>
            <a:t>splitting</a:t>
          </a:r>
          <a:r>
            <a:rPr lang="zh-CN" smtClean="0"/>
            <a:t>） 是两个不同概念</a:t>
          </a:r>
          <a:endParaRPr lang="zh-CN"/>
        </a:p>
      </dgm:t>
    </dgm:pt>
    <dgm:pt modelId="{2B0F00E8-152A-4AF0-8A8B-C74112DE75D6}" type="parTrans" cxnId="{8E8F2A19-5E5C-491F-BD3F-5A20F41F545C}">
      <dgm:prSet/>
      <dgm:spPr/>
      <dgm:t>
        <a:bodyPr/>
        <a:lstStyle/>
        <a:p>
          <a:endParaRPr lang="zh-CN" altLang="en-US"/>
        </a:p>
      </dgm:t>
    </dgm:pt>
    <dgm:pt modelId="{911DC89E-50CB-4FA5-80AD-C026C00A0EBA}" type="sibTrans" cxnId="{8E8F2A19-5E5C-491F-BD3F-5A20F41F545C}">
      <dgm:prSet/>
      <dgm:spPr/>
      <dgm:t>
        <a:bodyPr/>
        <a:lstStyle/>
        <a:p>
          <a:endParaRPr lang="zh-CN" altLang="en-US"/>
        </a:p>
      </dgm:t>
    </dgm:pt>
    <dgm:pt modelId="{7D062992-78E9-48F1-BC4E-AF9039A9B27C}">
      <dgm:prSet/>
      <dgm:spPr/>
      <dgm:t>
        <a:bodyPr/>
        <a:lstStyle/>
        <a:p>
          <a:pPr rtl="0"/>
          <a:r>
            <a:rPr lang="zh-CN" smtClean="0"/>
            <a:t>关系数据库中需要由程序员编写代码的方式实现分片</a:t>
          </a:r>
          <a:endParaRPr lang="zh-CN"/>
        </a:p>
      </dgm:t>
    </dgm:pt>
    <dgm:pt modelId="{3D8D346C-1312-4C0F-8F75-846848C4C981}" type="parTrans" cxnId="{40D2AB26-0715-4876-87B6-BFEF113A4AB7}">
      <dgm:prSet/>
      <dgm:spPr/>
      <dgm:t>
        <a:bodyPr/>
        <a:lstStyle/>
        <a:p>
          <a:endParaRPr lang="zh-CN" altLang="en-US"/>
        </a:p>
      </dgm:t>
    </dgm:pt>
    <dgm:pt modelId="{7F123B62-EA7E-49B8-A8DA-A428336077E2}" type="sibTrans" cxnId="{40D2AB26-0715-4876-87B6-BFEF113A4AB7}">
      <dgm:prSet/>
      <dgm:spPr/>
      <dgm:t>
        <a:bodyPr/>
        <a:lstStyle/>
        <a:p>
          <a:endParaRPr lang="zh-CN" altLang="en-US"/>
        </a:p>
      </dgm:t>
    </dgm:pt>
    <dgm:pt modelId="{E82C153B-BAEF-4246-A295-0A2E4F3E115B}">
      <dgm:prSet/>
      <dgm:spPr/>
      <dgm:t>
        <a:bodyPr/>
        <a:lstStyle/>
        <a:p>
          <a:pPr rtl="0"/>
          <a:r>
            <a:rPr lang="zh-CN" smtClean="0"/>
            <a:t>分片可以支持负载均衡，提升读写性能以及系统可靠性</a:t>
          </a:r>
          <a:endParaRPr lang="zh-CN"/>
        </a:p>
      </dgm:t>
    </dgm:pt>
    <dgm:pt modelId="{B781CFC6-A055-4E94-BA97-4577428D538C}" type="parTrans" cxnId="{3A3CC965-ED32-4E70-83FD-A74DE6E9AEE1}">
      <dgm:prSet/>
      <dgm:spPr/>
      <dgm:t>
        <a:bodyPr/>
        <a:lstStyle/>
        <a:p>
          <a:endParaRPr lang="zh-CN" altLang="en-US"/>
        </a:p>
      </dgm:t>
    </dgm:pt>
    <dgm:pt modelId="{95838432-1B25-4750-B26B-AC9503204D9B}" type="sibTrans" cxnId="{3A3CC965-ED32-4E70-83FD-A74DE6E9AEE1}">
      <dgm:prSet/>
      <dgm:spPr/>
      <dgm:t>
        <a:bodyPr/>
        <a:lstStyle/>
        <a:p>
          <a:endParaRPr lang="zh-CN" altLang="en-US"/>
        </a:p>
      </dgm:t>
    </dgm:pt>
    <dgm:pt modelId="{22451DBE-C920-4FCF-AE6B-EDF659BADF4E}">
      <dgm:prSet/>
      <dgm:spPr/>
      <dgm:t>
        <a:bodyPr/>
        <a:lstStyle/>
        <a:p>
          <a:pPr rtl="0"/>
          <a:r>
            <a:rPr lang="zh-CN" smtClean="0"/>
            <a:t>分片支持一定的故障恢复</a:t>
          </a:r>
          <a:endParaRPr lang="zh-CN"/>
        </a:p>
      </dgm:t>
    </dgm:pt>
    <dgm:pt modelId="{4CAB7851-A196-4656-A801-9E7D89C18FA5}" type="parTrans" cxnId="{0CCD6C49-A96D-402D-92D4-BB167F342FFC}">
      <dgm:prSet/>
      <dgm:spPr/>
      <dgm:t>
        <a:bodyPr/>
        <a:lstStyle/>
        <a:p>
          <a:endParaRPr lang="zh-CN" altLang="en-US"/>
        </a:p>
      </dgm:t>
    </dgm:pt>
    <dgm:pt modelId="{617C3905-0507-41EA-929F-1DE5CEFBB1C4}" type="sibTrans" cxnId="{0CCD6C49-A96D-402D-92D4-BB167F342FFC}">
      <dgm:prSet/>
      <dgm:spPr/>
      <dgm:t>
        <a:bodyPr/>
        <a:lstStyle/>
        <a:p>
          <a:endParaRPr lang="zh-CN" altLang="en-US"/>
        </a:p>
      </dgm:t>
    </dgm:pt>
    <dgm:pt modelId="{FDB3C8F6-1238-4DE7-9D36-889CCDFF4951}" type="pres">
      <dgm:prSet presAssocID="{CC2C944A-2BCF-442F-A960-2E25DB7DE507}" presName="linear" presStyleCnt="0">
        <dgm:presLayoutVars>
          <dgm:animLvl val="lvl"/>
          <dgm:resizeHandles val="exact"/>
        </dgm:presLayoutVars>
      </dgm:prSet>
      <dgm:spPr/>
      <dgm:t>
        <a:bodyPr/>
        <a:lstStyle/>
        <a:p>
          <a:endParaRPr lang="zh-CN" altLang="en-US"/>
        </a:p>
      </dgm:t>
    </dgm:pt>
    <dgm:pt modelId="{19947EBC-2E58-4384-8F2E-20CF2C25877B}" type="pres">
      <dgm:prSet presAssocID="{2DB223D0-65F2-410B-B16E-DFF5737470E6}" presName="parentText" presStyleLbl="node1" presStyleIdx="0" presStyleCnt="4">
        <dgm:presLayoutVars>
          <dgm:chMax val="0"/>
          <dgm:bulletEnabled val="1"/>
        </dgm:presLayoutVars>
      </dgm:prSet>
      <dgm:spPr/>
      <dgm:t>
        <a:bodyPr/>
        <a:lstStyle/>
        <a:p>
          <a:endParaRPr lang="zh-CN" altLang="en-US"/>
        </a:p>
      </dgm:t>
    </dgm:pt>
    <dgm:pt modelId="{5DDEFC54-4B25-4412-B1E6-CC7053A33060}" type="pres">
      <dgm:prSet presAssocID="{911DC89E-50CB-4FA5-80AD-C026C00A0EBA}" presName="spacer" presStyleCnt="0"/>
      <dgm:spPr/>
    </dgm:pt>
    <dgm:pt modelId="{997AB25B-8D4C-408A-824C-633F6AEA9E13}" type="pres">
      <dgm:prSet presAssocID="{7D062992-78E9-48F1-BC4E-AF9039A9B27C}" presName="parentText" presStyleLbl="node1" presStyleIdx="1" presStyleCnt="4">
        <dgm:presLayoutVars>
          <dgm:chMax val="0"/>
          <dgm:bulletEnabled val="1"/>
        </dgm:presLayoutVars>
      </dgm:prSet>
      <dgm:spPr/>
      <dgm:t>
        <a:bodyPr/>
        <a:lstStyle/>
        <a:p>
          <a:endParaRPr lang="zh-CN" altLang="en-US"/>
        </a:p>
      </dgm:t>
    </dgm:pt>
    <dgm:pt modelId="{59F9AD3A-A6A5-4A57-84CE-927DFEAF3FB8}" type="pres">
      <dgm:prSet presAssocID="{7F123B62-EA7E-49B8-A8DA-A428336077E2}" presName="spacer" presStyleCnt="0"/>
      <dgm:spPr/>
    </dgm:pt>
    <dgm:pt modelId="{C58A2BB8-0F64-42BC-B402-D090458DB014}" type="pres">
      <dgm:prSet presAssocID="{E82C153B-BAEF-4246-A295-0A2E4F3E115B}" presName="parentText" presStyleLbl="node1" presStyleIdx="2" presStyleCnt="4">
        <dgm:presLayoutVars>
          <dgm:chMax val="0"/>
          <dgm:bulletEnabled val="1"/>
        </dgm:presLayoutVars>
      </dgm:prSet>
      <dgm:spPr/>
      <dgm:t>
        <a:bodyPr/>
        <a:lstStyle/>
        <a:p>
          <a:endParaRPr lang="zh-CN" altLang="en-US"/>
        </a:p>
      </dgm:t>
    </dgm:pt>
    <dgm:pt modelId="{D216710B-8CCD-4435-A2EF-DECD21B8E3D1}" type="pres">
      <dgm:prSet presAssocID="{95838432-1B25-4750-B26B-AC9503204D9B}" presName="spacer" presStyleCnt="0"/>
      <dgm:spPr/>
    </dgm:pt>
    <dgm:pt modelId="{94BEE51F-DB51-47A5-997E-88BED8469D5B}" type="pres">
      <dgm:prSet presAssocID="{22451DBE-C920-4FCF-AE6B-EDF659BADF4E}" presName="parentText" presStyleLbl="node1" presStyleIdx="3" presStyleCnt="4">
        <dgm:presLayoutVars>
          <dgm:chMax val="0"/>
          <dgm:bulletEnabled val="1"/>
        </dgm:presLayoutVars>
      </dgm:prSet>
      <dgm:spPr/>
      <dgm:t>
        <a:bodyPr/>
        <a:lstStyle/>
        <a:p>
          <a:endParaRPr lang="zh-CN" altLang="en-US"/>
        </a:p>
      </dgm:t>
    </dgm:pt>
  </dgm:ptLst>
  <dgm:cxnLst>
    <dgm:cxn modelId="{40D2AB26-0715-4876-87B6-BFEF113A4AB7}" srcId="{CC2C944A-2BCF-442F-A960-2E25DB7DE507}" destId="{7D062992-78E9-48F1-BC4E-AF9039A9B27C}" srcOrd="1" destOrd="0" parTransId="{3D8D346C-1312-4C0F-8F75-846848C4C981}" sibTransId="{7F123B62-EA7E-49B8-A8DA-A428336077E2}"/>
    <dgm:cxn modelId="{243E04F9-5908-40ED-809F-FFD199EABEBB}" type="presOf" srcId="{CC2C944A-2BCF-442F-A960-2E25DB7DE507}" destId="{FDB3C8F6-1238-4DE7-9D36-889CCDFF4951}" srcOrd="0" destOrd="0" presId="urn:microsoft.com/office/officeart/2005/8/layout/vList2"/>
    <dgm:cxn modelId="{3A3CC965-ED32-4E70-83FD-A74DE6E9AEE1}" srcId="{CC2C944A-2BCF-442F-A960-2E25DB7DE507}" destId="{E82C153B-BAEF-4246-A295-0A2E4F3E115B}" srcOrd="2" destOrd="0" parTransId="{B781CFC6-A055-4E94-BA97-4577428D538C}" sibTransId="{95838432-1B25-4750-B26B-AC9503204D9B}"/>
    <dgm:cxn modelId="{10974403-066E-4CB2-ADB2-E9CBACE79EAC}" type="presOf" srcId="{7D062992-78E9-48F1-BC4E-AF9039A9B27C}" destId="{997AB25B-8D4C-408A-824C-633F6AEA9E13}" srcOrd="0" destOrd="0" presId="urn:microsoft.com/office/officeart/2005/8/layout/vList2"/>
    <dgm:cxn modelId="{78609CE8-B8D1-4E70-861B-DC6BA2365D2C}" type="presOf" srcId="{2DB223D0-65F2-410B-B16E-DFF5737470E6}" destId="{19947EBC-2E58-4384-8F2E-20CF2C25877B}" srcOrd="0" destOrd="0" presId="urn:microsoft.com/office/officeart/2005/8/layout/vList2"/>
    <dgm:cxn modelId="{A6C36D70-454A-4820-9027-41AEF105D1D6}" type="presOf" srcId="{E82C153B-BAEF-4246-A295-0A2E4F3E115B}" destId="{C58A2BB8-0F64-42BC-B402-D090458DB014}" srcOrd="0" destOrd="0" presId="urn:microsoft.com/office/officeart/2005/8/layout/vList2"/>
    <dgm:cxn modelId="{8E8F2A19-5E5C-491F-BD3F-5A20F41F545C}" srcId="{CC2C944A-2BCF-442F-A960-2E25DB7DE507}" destId="{2DB223D0-65F2-410B-B16E-DFF5737470E6}" srcOrd="0" destOrd="0" parTransId="{2B0F00E8-152A-4AF0-8A8B-C74112DE75D6}" sibTransId="{911DC89E-50CB-4FA5-80AD-C026C00A0EBA}"/>
    <dgm:cxn modelId="{0CCD6C49-A96D-402D-92D4-BB167F342FFC}" srcId="{CC2C944A-2BCF-442F-A960-2E25DB7DE507}" destId="{22451DBE-C920-4FCF-AE6B-EDF659BADF4E}" srcOrd="3" destOrd="0" parTransId="{4CAB7851-A196-4656-A801-9E7D89C18FA5}" sibTransId="{617C3905-0507-41EA-929F-1DE5CEFBB1C4}"/>
    <dgm:cxn modelId="{C92AE259-4064-4B3D-B327-CD1134490EED}" type="presOf" srcId="{22451DBE-C920-4FCF-AE6B-EDF659BADF4E}" destId="{94BEE51F-DB51-47A5-997E-88BED8469D5B}" srcOrd="0" destOrd="0" presId="urn:microsoft.com/office/officeart/2005/8/layout/vList2"/>
    <dgm:cxn modelId="{05768953-9AFD-49EF-8FAD-9661C92F386B}" type="presParOf" srcId="{FDB3C8F6-1238-4DE7-9D36-889CCDFF4951}" destId="{19947EBC-2E58-4384-8F2E-20CF2C25877B}" srcOrd="0" destOrd="0" presId="urn:microsoft.com/office/officeart/2005/8/layout/vList2"/>
    <dgm:cxn modelId="{2762D1DB-2A8C-4F71-9BFF-41CED71CC1B1}" type="presParOf" srcId="{FDB3C8F6-1238-4DE7-9D36-889CCDFF4951}" destId="{5DDEFC54-4B25-4412-B1E6-CC7053A33060}" srcOrd="1" destOrd="0" presId="urn:microsoft.com/office/officeart/2005/8/layout/vList2"/>
    <dgm:cxn modelId="{1B675248-6D4E-48E0-BF8A-FD64386AD506}" type="presParOf" srcId="{FDB3C8F6-1238-4DE7-9D36-889CCDFF4951}" destId="{997AB25B-8D4C-408A-824C-633F6AEA9E13}" srcOrd="2" destOrd="0" presId="urn:microsoft.com/office/officeart/2005/8/layout/vList2"/>
    <dgm:cxn modelId="{24FD0B9D-4BF9-4140-8E1C-648158F8E8F8}" type="presParOf" srcId="{FDB3C8F6-1238-4DE7-9D36-889CCDFF4951}" destId="{59F9AD3A-A6A5-4A57-84CE-927DFEAF3FB8}" srcOrd="3" destOrd="0" presId="urn:microsoft.com/office/officeart/2005/8/layout/vList2"/>
    <dgm:cxn modelId="{47C63BDB-71AC-4B7A-888E-7FD54A9810E1}" type="presParOf" srcId="{FDB3C8F6-1238-4DE7-9D36-889CCDFF4951}" destId="{C58A2BB8-0F64-42BC-B402-D090458DB014}" srcOrd="4" destOrd="0" presId="urn:microsoft.com/office/officeart/2005/8/layout/vList2"/>
    <dgm:cxn modelId="{203CEF8D-A9C9-4488-9119-F6137EDAAC0F}" type="presParOf" srcId="{FDB3C8F6-1238-4DE7-9D36-889CCDFF4951}" destId="{D216710B-8CCD-4435-A2EF-DECD21B8E3D1}" srcOrd="5" destOrd="0" presId="urn:microsoft.com/office/officeart/2005/8/layout/vList2"/>
    <dgm:cxn modelId="{0E1004EB-2C18-45DE-B3B0-8ED750C5193D}" type="presParOf" srcId="{FDB3C8F6-1238-4DE7-9D36-889CCDFF4951}" destId="{94BEE51F-DB51-47A5-997E-88BED8469D5B}"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C5CD591B-CECA-4823-A744-8B1B85E16D0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CE90D7AE-5D90-4773-9D97-C919B75C5650}">
      <dgm:prSet/>
      <dgm:spPr/>
      <dgm:t>
        <a:bodyPr/>
        <a:lstStyle/>
        <a:p>
          <a:pPr rtl="0"/>
          <a:r>
            <a:rPr lang="zh-CN" dirty="0" smtClean="0"/>
            <a:t>是什么？</a:t>
          </a:r>
          <a:endParaRPr lang="zh-CN" dirty="0"/>
        </a:p>
      </dgm:t>
    </dgm:pt>
    <dgm:pt modelId="{B62BDC1D-5272-4BF0-8966-580377A32860}" type="parTrans" cxnId="{46D1EE1A-32D1-4665-80D2-3C2ADD91CE7B}">
      <dgm:prSet/>
      <dgm:spPr/>
      <dgm:t>
        <a:bodyPr/>
        <a:lstStyle/>
        <a:p>
          <a:endParaRPr lang="zh-CN" altLang="en-US"/>
        </a:p>
      </dgm:t>
    </dgm:pt>
    <dgm:pt modelId="{A520A36A-1D39-4334-B03B-EB55CD4D9B77}" type="sibTrans" cxnId="{46D1EE1A-32D1-4665-80D2-3C2ADD91CE7B}">
      <dgm:prSet/>
      <dgm:spPr/>
      <dgm:t>
        <a:bodyPr/>
        <a:lstStyle/>
        <a:p>
          <a:endParaRPr lang="zh-CN" altLang="en-US"/>
        </a:p>
      </dgm:t>
    </dgm:pt>
    <dgm:pt modelId="{E667879B-2879-4BFB-87E3-FB6390D7BBCC}">
      <dgm:prSet/>
      <dgm:spPr/>
      <dgm:t>
        <a:bodyPr/>
        <a:lstStyle/>
        <a:p>
          <a:pPr rtl="0"/>
          <a:r>
            <a:rPr lang="zh-CN" dirty="0" smtClean="0"/>
            <a:t>为什么不一致？</a:t>
          </a:r>
          <a:endParaRPr lang="zh-CN" dirty="0"/>
        </a:p>
      </dgm:t>
    </dgm:pt>
    <dgm:pt modelId="{633FBE3A-0069-4136-8EC5-3CD223E8B613}" type="parTrans" cxnId="{DFF4C55B-CEF2-4C18-87D3-6348A7832E6A}">
      <dgm:prSet/>
      <dgm:spPr/>
      <dgm:t>
        <a:bodyPr/>
        <a:lstStyle/>
        <a:p>
          <a:endParaRPr lang="zh-CN" altLang="en-US"/>
        </a:p>
      </dgm:t>
    </dgm:pt>
    <dgm:pt modelId="{BF10EE37-7BE9-435C-ABCD-F514E3A73AFB}" type="sibTrans" cxnId="{DFF4C55B-CEF2-4C18-87D3-6348A7832E6A}">
      <dgm:prSet/>
      <dgm:spPr/>
      <dgm:t>
        <a:bodyPr/>
        <a:lstStyle/>
        <a:p>
          <a:endParaRPr lang="zh-CN" altLang="en-US"/>
        </a:p>
      </dgm:t>
    </dgm:pt>
    <dgm:pt modelId="{1D90EC95-4298-493D-84C6-495780B12EEF}">
      <dgm:prSet/>
      <dgm:spPr/>
      <dgm:t>
        <a:bodyPr/>
        <a:lstStyle/>
        <a:p>
          <a:pPr rtl="0"/>
          <a:r>
            <a:rPr lang="zh-CN" smtClean="0"/>
            <a:t>以主从复制为例</a:t>
          </a:r>
          <a:endParaRPr lang="zh-CN"/>
        </a:p>
      </dgm:t>
    </dgm:pt>
    <dgm:pt modelId="{DC2D2ADE-15B5-4D3E-A7B9-E304664D7356}" type="parTrans" cxnId="{4C39B8E8-8612-4F16-948C-52C22FEC68AC}">
      <dgm:prSet/>
      <dgm:spPr/>
      <dgm:t>
        <a:bodyPr/>
        <a:lstStyle/>
        <a:p>
          <a:endParaRPr lang="zh-CN" altLang="en-US"/>
        </a:p>
      </dgm:t>
    </dgm:pt>
    <dgm:pt modelId="{C211A93E-C48E-4645-BC9C-DF5F2BC40A30}" type="sibTrans" cxnId="{4C39B8E8-8612-4F16-948C-52C22FEC68AC}">
      <dgm:prSet/>
      <dgm:spPr/>
      <dgm:t>
        <a:bodyPr/>
        <a:lstStyle/>
        <a:p>
          <a:endParaRPr lang="zh-CN" altLang="en-US"/>
        </a:p>
      </dgm:t>
    </dgm:pt>
    <dgm:pt modelId="{4F573424-2587-476D-9E74-E91067C060D2}">
      <dgm:prSet/>
      <dgm:spPr/>
      <dgm:t>
        <a:bodyPr/>
        <a:lstStyle/>
        <a:p>
          <a:pPr rtl="0"/>
          <a:r>
            <a:rPr lang="zh-CN" dirty="0" smtClean="0"/>
            <a:t>读取</a:t>
          </a:r>
          <a:r>
            <a:rPr lang="zh-CN" altLang="en-US" dirty="0" smtClean="0"/>
            <a:t>的是</a:t>
          </a:r>
          <a:r>
            <a:rPr lang="zh-CN" dirty="0" smtClean="0"/>
            <a:t>正确数据</a:t>
          </a:r>
          <a:endParaRPr lang="zh-CN" dirty="0"/>
        </a:p>
      </dgm:t>
    </dgm:pt>
    <dgm:pt modelId="{C6F3BC88-FE1F-44C4-B360-58F37ABAF765}" type="parTrans" cxnId="{CB4B9DB5-E11E-4B66-B2D1-8AD283B6B463}">
      <dgm:prSet/>
      <dgm:spPr/>
      <dgm:t>
        <a:bodyPr/>
        <a:lstStyle/>
        <a:p>
          <a:endParaRPr lang="zh-CN" altLang="en-US"/>
        </a:p>
      </dgm:t>
    </dgm:pt>
    <dgm:pt modelId="{53E759CC-DC1D-47A3-9082-D13B0756947E}" type="sibTrans" cxnId="{CB4B9DB5-E11E-4B66-B2D1-8AD283B6B463}">
      <dgm:prSet/>
      <dgm:spPr/>
      <dgm:t>
        <a:bodyPr/>
        <a:lstStyle/>
        <a:p>
          <a:endParaRPr lang="zh-CN" altLang="en-US"/>
        </a:p>
      </dgm:t>
    </dgm:pt>
    <dgm:pt modelId="{57FE6F33-029B-4788-8BEC-D8047E427F3D}">
      <dgm:prSet/>
      <dgm:spPr/>
      <dgm:t>
        <a:bodyPr/>
        <a:lstStyle/>
        <a:p>
          <a:pPr rtl="0"/>
          <a:r>
            <a:rPr lang="zh-CN" smtClean="0"/>
            <a:t>多</a:t>
          </a:r>
          <a:r>
            <a:rPr lang="zh-CN" dirty="0" smtClean="0"/>
            <a:t>个副本</a:t>
          </a:r>
          <a:endParaRPr lang="zh-CN" dirty="0"/>
        </a:p>
      </dgm:t>
    </dgm:pt>
    <dgm:pt modelId="{626A6F1F-B9BB-41AA-B76D-B08784BB5D20}" type="parTrans" cxnId="{370FFAE6-F615-495B-A52B-7528F0FB9A82}">
      <dgm:prSet/>
      <dgm:spPr/>
      <dgm:t>
        <a:bodyPr/>
        <a:lstStyle/>
        <a:p>
          <a:endParaRPr lang="zh-CN" altLang="en-US"/>
        </a:p>
      </dgm:t>
    </dgm:pt>
    <dgm:pt modelId="{2511512D-2328-4587-B4B1-22890F4ADABB}" type="sibTrans" cxnId="{370FFAE6-F615-495B-A52B-7528F0FB9A82}">
      <dgm:prSet/>
      <dgm:spPr/>
      <dgm:t>
        <a:bodyPr/>
        <a:lstStyle/>
        <a:p>
          <a:endParaRPr lang="zh-CN" altLang="en-US"/>
        </a:p>
      </dgm:t>
    </dgm:pt>
    <dgm:pt modelId="{85B8EDCB-4106-435B-89FC-68CB4073EA34}" type="pres">
      <dgm:prSet presAssocID="{C5CD591B-CECA-4823-A744-8B1B85E16D00}" presName="linear" presStyleCnt="0">
        <dgm:presLayoutVars>
          <dgm:animLvl val="lvl"/>
          <dgm:resizeHandles val="exact"/>
        </dgm:presLayoutVars>
      </dgm:prSet>
      <dgm:spPr/>
      <dgm:t>
        <a:bodyPr/>
        <a:lstStyle/>
        <a:p>
          <a:endParaRPr lang="zh-CN" altLang="en-US"/>
        </a:p>
      </dgm:t>
    </dgm:pt>
    <dgm:pt modelId="{8DE3B7AD-69ED-4BB6-918B-219F73D0C785}" type="pres">
      <dgm:prSet presAssocID="{CE90D7AE-5D90-4773-9D97-C919B75C5650}" presName="parentText" presStyleLbl="node1" presStyleIdx="0" presStyleCnt="3">
        <dgm:presLayoutVars>
          <dgm:chMax val="0"/>
          <dgm:bulletEnabled val="1"/>
        </dgm:presLayoutVars>
      </dgm:prSet>
      <dgm:spPr/>
      <dgm:t>
        <a:bodyPr/>
        <a:lstStyle/>
        <a:p>
          <a:endParaRPr lang="zh-CN" altLang="en-US"/>
        </a:p>
      </dgm:t>
    </dgm:pt>
    <dgm:pt modelId="{B97FC63E-FC85-4F17-A9ED-193E4B4F830A}" type="pres">
      <dgm:prSet presAssocID="{CE90D7AE-5D90-4773-9D97-C919B75C5650}" presName="childText" presStyleLbl="revTx" presStyleIdx="0" presStyleCnt="2">
        <dgm:presLayoutVars>
          <dgm:bulletEnabled val="1"/>
        </dgm:presLayoutVars>
      </dgm:prSet>
      <dgm:spPr/>
      <dgm:t>
        <a:bodyPr/>
        <a:lstStyle/>
        <a:p>
          <a:endParaRPr lang="zh-CN" altLang="en-US"/>
        </a:p>
      </dgm:t>
    </dgm:pt>
    <dgm:pt modelId="{B5CBF21A-2C72-4AEA-BAFF-F13BC7782E5B}" type="pres">
      <dgm:prSet presAssocID="{E667879B-2879-4BFB-87E3-FB6390D7BBCC}" presName="parentText" presStyleLbl="node1" presStyleIdx="1" presStyleCnt="3">
        <dgm:presLayoutVars>
          <dgm:chMax val="0"/>
          <dgm:bulletEnabled val="1"/>
        </dgm:presLayoutVars>
      </dgm:prSet>
      <dgm:spPr/>
      <dgm:t>
        <a:bodyPr/>
        <a:lstStyle/>
        <a:p>
          <a:endParaRPr lang="zh-CN" altLang="en-US"/>
        </a:p>
      </dgm:t>
    </dgm:pt>
    <dgm:pt modelId="{F9EE20E8-36FE-4428-9801-9D99C1950FB4}" type="pres">
      <dgm:prSet presAssocID="{E667879B-2879-4BFB-87E3-FB6390D7BBCC}" presName="childText" presStyleLbl="revTx" presStyleIdx="1" presStyleCnt="2">
        <dgm:presLayoutVars>
          <dgm:bulletEnabled val="1"/>
        </dgm:presLayoutVars>
      </dgm:prSet>
      <dgm:spPr/>
      <dgm:t>
        <a:bodyPr/>
        <a:lstStyle/>
        <a:p>
          <a:endParaRPr lang="zh-CN" altLang="en-US"/>
        </a:p>
      </dgm:t>
    </dgm:pt>
    <dgm:pt modelId="{4D995812-46BF-4B31-82A3-CD30F68E7DFE}" type="pres">
      <dgm:prSet presAssocID="{1D90EC95-4298-493D-84C6-495780B12EEF}" presName="parentText" presStyleLbl="node1" presStyleIdx="2" presStyleCnt="3" custLinFactY="172357" custLinFactNeighborX="-4034" custLinFactNeighborY="200000">
        <dgm:presLayoutVars>
          <dgm:chMax val="0"/>
          <dgm:bulletEnabled val="1"/>
        </dgm:presLayoutVars>
      </dgm:prSet>
      <dgm:spPr/>
      <dgm:t>
        <a:bodyPr/>
        <a:lstStyle/>
        <a:p>
          <a:endParaRPr lang="zh-CN" altLang="en-US"/>
        </a:p>
      </dgm:t>
    </dgm:pt>
  </dgm:ptLst>
  <dgm:cxnLst>
    <dgm:cxn modelId="{4C39B8E8-8612-4F16-948C-52C22FEC68AC}" srcId="{C5CD591B-CECA-4823-A744-8B1B85E16D00}" destId="{1D90EC95-4298-493D-84C6-495780B12EEF}" srcOrd="2" destOrd="0" parTransId="{DC2D2ADE-15B5-4D3E-A7B9-E304664D7356}" sibTransId="{C211A93E-C48E-4645-BC9C-DF5F2BC40A30}"/>
    <dgm:cxn modelId="{6DA2C18E-FA53-4AB3-80C2-B98853488620}" type="presOf" srcId="{57FE6F33-029B-4788-8BEC-D8047E427F3D}" destId="{F9EE20E8-36FE-4428-9801-9D99C1950FB4}" srcOrd="0" destOrd="0" presId="urn:microsoft.com/office/officeart/2005/8/layout/vList2"/>
    <dgm:cxn modelId="{CB4B9DB5-E11E-4B66-B2D1-8AD283B6B463}" srcId="{CE90D7AE-5D90-4773-9D97-C919B75C5650}" destId="{4F573424-2587-476D-9E74-E91067C060D2}" srcOrd="0" destOrd="0" parTransId="{C6F3BC88-FE1F-44C4-B360-58F37ABAF765}" sibTransId="{53E759CC-DC1D-47A3-9082-D13B0756947E}"/>
    <dgm:cxn modelId="{DFF4C55B-CEF2-4C18-87D3-6348A7832E6A}" srcId="{C5CD591B-CECA-4823-A744-8B1B85E16D00}" destId="{E667879B-2879-4BFB-87E3-FB6390D7BBCC}" srcOrd="1" destOrd="0" parTransId="{633FBE3A-0069-4136-8EC5-3CD223E8B613}" sibTransId="{BF10EE37-7BE9-435C-ABCD-F514E3A73AFB}"/>
    <dgm:cxn modelId="{92723993-46F4-4011-A8BD-03131F51CD81}" type="presOf" srcId="{E667879B-2879-4BFB-87E3-FB6390D7BBCC}" destId="{B5CBF21A-2C72-4AEA-BAFF-F13BC7782E5B}" srcOrd="0" destOrd="0" presId="urn:microsoft.com/office/officeart/2005/8/layout/vList2"/>
    <dgm:cxn modelId="{A473D42C-0FE1-4699-A422-2BD9B95913ED}" type="presOf" srcId="{C5CD591B-CECA-4823-A744-8B1B85E16D00}" destId="{85B8EDCB-4106-435B-89FC-68CB4073EA34}" srcOrd="0" destOrd="0" presId="urn:microsoft.com/office/officeart/2005/8/layout/vList2"/>
    <dgm:cxn modelId="{8449036B-3E6B-4C6E-BC58-C2E39D28CB00}" type="presOf" srcId="{4F573424-2587-476D-9E74-E91067C060D2}" destId="{B97FC63E-FC85-4F17-A9ED-193E4B4F830A}" srcOrd="0" destOrd="0" presId="urn:microsoft.com/office/officeart/2005/8/layout/vList2"/>
    <dgm:cxn modelId="{82B23650-F746-4EDF-9BE3-19B4E4C9FFD9}" type="presOf" srcId="{CE90D7AE-5D90-4773-9D97-C919B75C5650}" destId="{8DE3B7AD-69ED-4BB6-918B-219F73D0C785}" srcOrd="0" destOrd="0" presId="urn:microsoft.com/office/officeart/2005/8/layout/vList2"/>
    <dgm:cxn modelId="{2BED94C6-7CB8-4E93-A801-DDE42928299C}" type="presOf" srcId="{1D90EC95-4298-493D-84C6-495780B12EEF}" destId="{4D995812-46BF-4B31-82A3-CD30F68E7DFE}" srcOrd="0" destOrd="0" presId="urn:microsoft.com/office/officeart/2005/8/layout/vList2"/>
    <dgm:cxn modelId="{370FFAE6-F615-495B-A52B-7528F0FB9A82}" srcId="{E667879B-2879-4BFB-87E3-FB6390D7BBCC}" destId="{57FE6F33-029B-4788-8BEC-D8047E427F3D}" srcOrd="0" destOrd="0" parTransId="{626A6F1F-B9BB-41AA-B76D-B08784BB5D20}" sibTransId="{2511512D-2328-4587-B4B1-22890F4ADABB}"/>
    <dgm:cxn modelId="{46D1EE1A-32D1-4665-80D2-3C2ADD91CE7B}" srcId="{C5CD591B-CECA-4823-A744-8B1B85E16D00}" destId="{CE90D7AE-5D90-4773-9D97-C919B75C5650}" srcOrd="0" destOrd="0" parTransId="{B62BDC1D-5272-4BF0-8966-580377A32860}" sibTransId="{A520A36A-1D39-4334-B03B-EB55CD4D9B77}"/>
    <dgm:cxn modelId="{6F1E1FCF-0384-405B-ADA2-31133EE2322D}" type="presParOf" srcId="{85B8EDCB-4106-435B-89FC-68CB4073EA34}" destId="{8DE3B7AD-69ED-4BB6-918B-219F73D0C785}" srcOrd="0" destOrd="0" presId="urn:microsoft.com/office/officeart/2005/8/layout/vList2"/>
    <dgm:cxn modelId="{3F572255-396C-4055-9E00-68D01314B064}" type="presParOf" srcId="{85B8EDCB-4106-435B-89FC-68CB4073EA34}" destId="{B97FC63E-FC85-4F17-A9ED-193E4B4F830A}" srcOrd="1" destOrd="0" presId="urn:microsoft.com/office/officeart/2005/8/layout/vList2"/>
    <dgm:cxn modelId="{AA838CA3-06F7-4A83-8BC3-4BD030F2F282}" type="presParOf" srcId="{85B8EDCB-4106-435B-89FC-68CB4073EA34}" destId="{B5CBF21A-2C72-4AEA-BAFF-F13BC7782E5B}" srcOrd="2" destOrd="0" presId="urn:microsoft.com/office/officeart/2005/8/layout/vList2"/>
    <dgm:cxn modelId="{03E68C2E-5829-416B-AB14-9EE2125819A8}" type="presParOf" srcId="{85B8EDCB-4106-435B-89FC-68CB4073EA34}" destId="{F9EE20E8-36FE-4428-9801-9D99C1950FB4}" srcOrd="3" destOrd="0" presId="urn:microsoft.com/office/officeart/2005/8/layout/vList2"/>
    <dgm:cxn modelId="{BE5F7E20-C13E-4782-9B8B-D847E46CA5FB}" type="presParOf" srcId="{85B8EDCB-4106-435B-89FC-68CB4073EA34}" destId="{4D995812-46BF-4B31-82A3-CD30F68E7DFE}"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4DE95AC8-7D88-454E-BB4E-BCBA844903C3}"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2827161B-ACBA-42DA-86FB-BC0582825C95}">
      <dgm:prSet custT="1"/>
      <dgm:spPr/>
      <dgm:t>
        <a:bodyPr/>
        <a:lstStyle/>
        <a:p>
          <a:pPr rtl="0"/>
          <a:r>
            <a:rPr lang="zh-CN" altLang="en-US" sz="2800" smtClean="0"/>
            <a:t>关系数据库</a:t>
          </a:r>
          <a:endParaRPr lang="zh-CN" altLang="en-US" sz="2800"/>
        </a:p>
      </dgm:t>
    </dgm:pt>
    <dgm:pt modelId="{1D1101DE-2200-4D91-954B-8E819FAA31E6}" type="parTrans" cxnId="{729CE40F-6F27-4097-94E6-337E8FB4C580}">
      <dgm:prSet/>
      <dgm:spPr/>
      <dgm:t>
        <a:bodyPr/>
        <a:lstStyle/>
        <a:p>
          <a:endParaRPr lang="zh-CN" altLang="en-US" sz="1600"/>
        </a:p>
      </dgm:t>
    </dgm:pt>
    <dgm:pt modelId="{3C099285-7F8C-44EE-9D62-B3E5E533F456}" type="sibTrans" cxnId="{729CE40F-6F27-4097-94E6-337E8FB4C580}">
      <dgm:prSet/>
      <dgm:spPr/>
      <dgm:t>
        <a:bodyPr/>
        <a:lstStyle/>
        <a:p>
          <a:endParaRPr lang="zh-CN" altLang="en-US" sz="1600"/>
        </a:p>
      </dgm:t>
    </dgm:pt>
    <dgm:pt modelId="{14920A1B-6456-46A8-ABE0-3D40BE637A4C}">
      <dgm:prSet custT="1"/>
      <dgm:spPr/>
      <dgm:t>
        <a:bodyPr/>
        <a:lstStyle/>
        <a:p>
          <a:pPr rtl="0"/>
          <a:r>
            <a:rPr lang="zh-CN" altLang="en-US" sz="2400" dirty="0" smtClean="0"/>
            <a:t>一种一致性</a:t>
          </a:r>
          <a:endParaRPr lang="zh-CN" altLang="en-US" sz="2400" dirty="0"/>
        </a:p>
      </dgm:t>
    </dgm:pt>
    <dgm:pt modelId="{B00DA77A-A934-4267-8BF1-0A649B01E0B2}" type="parTrans" cxnId="{CA840F0A-2CDE-4D75-9F75-31B01F11FCE7}">
      <dgm:prSet/>
      <dgm:spPr/>
      <dgm:t>
        <a:bodyPr/>
        <a:lstStyle/>
        <a:p>
          <a:endParaRPr lang="zh-CN" altLang="en-US" sz="1600"/>
        </a:p>
      </dgm:t>
    </dgm:pt>
    <dgm:pt modelId="{4B2E5BC5-3A81-4248-AF72-48E136A7B62A}" type="sibTrans" cxnId="{CA840F0A-2CDE-4D75-9F75-31B01F11FCE7}">
      <dgm:prSet/>
      <dgm:spPr/>
      <dgm:t>
        <a:bodyPr/>
        <a:lstStyle/>
        <a:p>
          <a:endParaRPr lang="zh-CN" altLang="en-US" sz="1600"/>
        </a:p>
      </dgm:t>
    </dgm:pt>
    <dgm:pt modelId="{2A57BD0F-0AFA-4D51-888F-EA89B792E4AA}">
      <dgm:prSet custT="1"/>
      <dgm:spPr/>
      <dgm:t>
        <a:bodyPr/>
        <a:lstStyle/>
        <a:p>
          <a:pPr rtl="0"/>
          <a:r>
            <a:rPr lang="zh-CN" altLang="en-US" sz="2400" dirty="0" smtClean="0"/>
            <a:t>强一致性</a:t>
          </a:r>
          <a:endParaRPr lang="zh-CN" altLang="en-US" sz="2400" dirty="0"/>
        </a:p>
      </dgm:t>
    </dgm:pt>
    <dgm:pt modelId="{C8C29F08-DF4C-479E-B7C0-3FCA6044C185}" type="parTrans" cxnId="{132249E0-FAD3-4AA0-804D-5460E54BBFF4}">
      <dgm:prSet/>
      <dgm:spPr/>
      <dgm:t>
        <a:bodyPr/>
        <a:lstStyle/>
        <a:p>
          <a:endParaRPr lang="zh-CN" altLang="en-US" sz="1600"/>
        </a:p>
      </dgm:t>
    </dgm:pt>
    <dgm:pt modelId="{E8E77BC3-D17B-437F-AFE0-CC62A0F95C59}" type="sibTrans" cxnId="{132249E0-FAD3-4AA0-804D-5460E54BBFF4}">
      <dgm:prSet/>
      <dgm:spPr/>
      <dgm:t>
        <a:bodyPr/>
        <a:lstStyle/>
        <a:p>
          <a:endParaRPr lang="zh-CN" altLang="en-US" sz="1600"/>
        </a:p>
      </dgm:t>
    </dgm:pt>
    <dgm:pt modelId="{20F794CE-E9B6-45A2-8665-7BF5CEBF00FD}">
      <dgm:prSet custT="1"/>
      <dgm:spPr/>
      <dgm:t>
        <a:bodyPr/>
        <a:lstStyle/>
        <a:p>
          <a:pPr rtl="0"/>
          <a:r>
            <a:rPr lang="zh-CN" altLang="en-US" sz="2400" dirty="0" smtClean="0"/>
            <a:t>实现方法</a:t>
          </a:r>
          <a:endParaRPr lang="zh-CN" altLang="en-US" sz="2400" dirty="0"/>
        </a:p>
      </dgm:t>
    </dgm:pt>
    <dgm:pt modelId="{8CB765B0-4812-4175-AFF0-6BC69974DF24}" type="parTrans" cxnId="{919FF8ED-B268-4FD7-BEDB-AA32CE394EA1}">
      <dgm:prSet/>
      <dgm:spPr/>
      <dgm:t>
        <a:bodyPr/>
        <a:lstStyle/>
        <a:p>
          <a:endParaRPr lang="zh-CN" altLang="en-US" sz="1600"/>
        </a:p>
      </dgm:t>
    </dgm:pt>
    <dgm:pt modelId="{4C8EE10A-9D6F-492A-9B19-4EDBA54F433A}" type="sibTrans" cxnId="{919FF8ED-B268-4FD7-BEDB-AA32CE394EA1}">
      <dgm:prSet/>
      <dgm:spPr/>
      <dgm:t>
        <a:bodyPr/>
        <a:lstStyle/>
        <a:p>
          <a:endParaRPr lang="zh-CN" altLang="en-US" sz="1600"/>
        </a:p>
      </dgm:t>
    </dgm:pt>
    <dgm:pt modelId="{5EA4BC67-3F03-46F7-9F24-A214FF5927F7}">
      <dgm:prSet custT="1"/>
      <dgm:spPr/>
      <dgm:t>
        <a:bodyPr/>
        <a:lstStyle/>
        <a:p>
          <a:pPr rtl="0"/>
          <a:r>
            <a:rPr lang="en-US" sz="2800" smtClean="0"/>
            <a:t>NoSQL</a:t>
          </a:r>
          <a:r>
            <a:rPr lang="zh-CN" sz="2800" smtClean="0"/>
            <a:t>数据库</a:t>
          </a:r>
          <a:endParaRPr lang="zh-CN" sz="2800"/>
        </a:p>
      </dgm:t>
    </dgm:pt>
    <dgm:pt modelId="{63491214-4C0A-4B04-A44F-E85DE50C238D}" type="parTrans" cxnId="{3F899983-9490-4D1C-BD31-0F07BC3286E0}">
      <dgm:prSet/>
      <dgm:spPr/>
      <dgm:t>
        <a:bodyPr/>
        <a:lstStyle/>
        <a:p>
          <a:endParaRPr lang="zh-CN" altLang="en-US" sz="1600"/>
        </a:p>
      </dgm:t>
    </dgm:pt>
    <dgm:pt modelId="{3AEE8AEB-6303-4C94-A3BC-00D409C212CD}" type="sibTrans" cxnId="{3F899983-9490-4D1C-BD31-0F07BC3286E0}">
      <dgm:prSet/>
      <dgm:spPr/>
      <dgm:t>
        <a:bodyPr/>
        <a:lstStyle/>
        <a:p>
          <a:endParaRPr lang="zh-CN" altLang="en-US" sz="1600"/>
        </a:p>
      </dgm:t>
    </dgm:pt>
    <dgm:pt modelId="{9E0E4D3F-CD86-48FB-B848-D78906F87AF6}">
      <dgm:prSet custT="1"/>
      <dgm:spPr/>
      <dgm:t>
        <a:bodyPr/>
        <a:lstStyle/>
        <a:p>
          <a:pPr rtl="0"/>
          <a:r>
            <a:rPr lang="zh-CN" altLang="en-US" sz="2400" dirty="0" smtClean="0"/>
            <a:t>多种一致性</a:t>
          </a:r>
          <a:endParaRPr lang="zh-CN" altLang="en-US" sz="2400" dirty="0"/>
        </a:p>
      </dgm:t>
    </dgm:pt>
    <dgm:pt modelId="{8BF99922-6848-4E35-8553-356A9594E551}" type="parTrans" cxnId="{CE25D392-E6B5-4E22-B2B7-D449E090DD85}">
      <dgm:prSet/>
      <dgm:spPr/>
      <dgm:t>
        <a:bodyPr/>
        <a:lstStyle/>
        <a:p>
          <a:endParaRPr lang="zh-CN" altLang="en-US" sz="1600"/>
        </a:p>
      </dgm:t>
    </dgm:pt>
    <dgm:pt modelId="{5CFE5682-245C-489C-A44E-D127BA117432}" type="sibTrans" cxnId="{CE25D392-E6B5-4E22-B2B7-D449E090DD85}">
      <dgm:prSet/>
      <dgm:spPr/>
      <dgm:t>
        <a:bodyPr/>
        <a:lstStyle/>
        <a:p>
          <a:endParaRPr lang="zh-CN" altLang="en-US" sz="1600"/>
        </a:p>
      </dgm:t>
    </dgm:pt>
    <dgm:pt modelId="{25A8A88B-E6BB-4874-8F69-E3C108EC96AE}">
      <dgm:prSet custT="1"/>
      <dgm:spPr/>
      <dgm:t>
        <a:bodyPr/>
        <a:lstStyle/>
        <a:p>
          <a:pPr rtl="0"/>
          <a:r>
            <a:rPr lang="zh-CN" altLang="en-US" sz="2400" dirty="0" smtClean="0"/>
            <a:t>弱一致性</a:t>
          </a:r>
          <a:endParaRPr lang="zh-CN" altLang="en-US" sz="2400" dirty="0"/>
        </a:p>
      </dgm:t>
    </dgm:pt>
    <dgm:pt modelId="{BD2E87B7-47BB-4FF7-A4A1-AFDAEAC765C7}" type="parTrans" cxnId="{F1447325-E6D0-4375-80C3-F9961721B34D}">
      <dgm:prSet/>
      <dgm:spPr/>
      <dgm:t>
        <a:bodyPr/>
        <a:lstStyle/>
        <a:p>
          <a:endParaRPr lang="zh-CN" altLang="en-US" sz="1600"/>
        </a:p>
      </dgm:t>
    </dgm:pt>
    <dgm:pt modelId="{95A614C8-C316-4EC0-A369-4B7A06D242C4}" type="sibTrans" cxnId="{F1447325-E6D0-4375-80C3-F9961721B34D}">
      <dgm:prSet/>
      <dgm:spPr/>
      <dgm:t>
        <a:bodyPr/>
        <a:lstStyle/>
        <a:p>
          <a:endParaRPr lang="zh-CN" altLang="en-US" sz="1600"/>
        </a:p>
      </dgm:t>
    </dgm:pt>
    <dgm:pt modelId="{299040A8-AFB3-4F27-BB13-B700C15084D3}">
      <dgm:prSet custT="1"/>
      <dgm:spPr/>
      <dgm:t>
        <a:bodyPr/>
        <a:lstStyle/>
        <a:p>
          <a:pPr rtl="0"/>
          <a:r>
            <a:rPr lang="zh-CN" altLang="en-US" sz="2400" dirty="0" smtClean="0"/>
            <a:t>实现方法</a:t>
          </a:r>
          <a:endParaRPr lang="zh-CN" altLang="en-US" sz="2400" dirty="0"/>
        </a:p>
      </dgm:t>
    </dgm:pt>
    <dgm:pt modelId="{B899D40B-8193-49A8-80F5-FF2257A97439}" type="parTrans" cxnId="{8C94291E-8A53-4C95-BE64-DCB35C85AB04}">
      <dgm:prSet/>
      <dgm:spPr/>
      <dgm:t>
        <a:bodyPr/>
        <a:lstStyle/>
        <a:p>
          <a:endParaRPr lang="zh-CN" altLang="en-US" sz="1600"/>
        </a:p>
      </dgm:t>
    </dgm:pt>
    <dgm:pt modelId="{9A829C60-7C65-413F-AF8F-BB73F5140DE8}" type="sibTrans" cxnId="{8C94291E-8A53-4C95-BE64-DCB35C85AB04}">
      <dgm:prSet/>
      <dgm:spPr/>
      <dgm:t>
        <a:bodyPr/>
        <a:lstStyle/>
        <a:p>
          <a:endParaRPr lang="zh-CN" altLang="en-US" sz="1600"/>
        </a:p>
      </dgm:t>
    </dgm:pt>
    <dgm:pt modelId="{AAD1C18C-B985-4C7A-8F30-24199085F19E}">
      <dgm:prSet custT="1"/>
      <dgm:spPr/>
      <dgm:t>
        <a:bodyPr/>
        <a:lstStyle/>
        <a:p>
          <a:pPr rtl="0"/>
          <a:r>
            <a:rPr lang="zh-CN" altLang="en-US" sz="2400" dirty="0" smtClean="0"/>
            <a:t>事务处理</a:t>
          </a:r>
          <a:endParaRPr lang="zh-CN" altLang="en-US" sz="2400" dirty="0"/>
        </a:p>
      </dgm:t>
    </dgm:pt>
    <dgm:pt modelId="{0ECD7E84-1C1A-4FE0-9CFC-24AD45AFE0B9}" type="parTrans" cxnId="{4A6FF35A-EAD3-4C89-AC86-EAB76FB647EA}">
      <dgm:prSet/>
      <dgm:spPr/>
      <dgm:t>
        <a:bodyPr/>
        <a:lstStyle/>
        <a:p>
          <a:endParaRPr lang="zh-CN" altLang="en-US" sz="1600"/>
        </a:p>
      </dgm:t>
    </dgm:pt>
    <dgm:pt modelId="{92AF8089-E4A8-4B1D-A981-04EA0738C833}" type="sibTrans" cxnId="{4A6FF35A-EAD3-4C89-AC86-EAB76FB647EA}">
      <dgm:prSet/>
      <dgm:spPr/>
      <dgm:t>
        <a:bodyPr/>
        <a:lstStyle/>
        <a:p>
          <a:endParaRPr lang="zh-CN" altLang="en-US" sz="1600"/>
        </a:p>
      </dgm:t>
    </dgm:pt>
    <dgm:pt modelId="{03E62D29-331E-434D-9F6F-DDD2F7DAF4AA}">
      <dgm:prSet custT="1"/>
      <dgm:spPr/>
      <dgm:t>
        <a:bodyPr/>
        <a:lstStyle/>
        <a:p>
          <a:pPr rtl="0"/>
          <a:r>
            <a:rPr lang="en-US" sz="2400" dirty="0" smtClean="0"/>
            <a:t>2PL</a:t>
          </a:r>
          <a:r>
            <a:rPr lang="zh-CN" sz="2400" dirty="0" smtClean="0"/>
            <a:t>协议</a:t>
          </a:r>
          <a:endParaRPr lang="zh-CN" sz="2400" dirty="0"/>
        </a:p>
      </dgm:t>
    </dgm:pt>
    <dgm:pt modelId="{3111B941-8E32-4D8B-8129-8973FDCD1ED8}" type="parTrans" cxnId="{BD11C0F6-A209-4946-8803-D59B9C06EEEC}">
      <dgm:prSet/>
      <dgm:spPr/>
      <dgm:t>
        <a:bodyPr/>
        <a:lstStyle/>
        <a:p>
          <a:endParaRPr lang="zh-CN" altLang="en-US" sz="1600"/>
        </a:p>
      </dgm:t>
    </dgm:pt>
    <dgm:pt modelId="{1BD99A55-2266-4EBC-92D5-83F458E92E69}" type="sibTrans" cxnId="{BD11C0F6-A209-4946-8803-D59B9C06EEEC}">
      <dgm:prSet/>
      <dgm:spPr/>
      <dgm:t>
        <a:bodyPr/>
        <a:lstStyle/>
        <a:p>
          <a:endParaRPr lang="zh-CN" altLang="en-US" sz="1600"/>
        </a:p>
      </dgm:t>
    </dgm:pt>
    <dgm:pt modelId="{B4EBF668-84B7-400F-87E1-00E697142A12}">
      <dgm:prSet custT="1"/>
      <dgm:spPr/>
      <dgm:t>
        <a:bodyPr/>
        <a:lstStyle/>
        <a:p>
          <a:pPr rtl="0"/>
          <a:r>
            <a:rPr lang="en-US" sz="2400" dirty="0" smtClean="0"/>
            <a:t>2PC</a:t>
          </a:r>
          <a:r>
            <a:rPr lang="zh-CN" sz="2400" dirty="0" smtClean="0"/>
            <a:t>协议</a:t>
          </a:r>
          <a:endParaRPr lang="zh-CN" sz="2400" dirty="0"/>
        </a:p>
      </dgm:t>
    </dgm:pt>
    <dgm:pt modelId="{CFA14DBB-C8F6-4BA2-8746-AED786DB7FB7}" type="parTrans" cxnId="{860B70D5-2F21-4E93-A459-BFEBC9F5C5EB}">
      <dgm:prSet/>
      <dgm:spPr/>
      <dgm:t>
        <a:bodyPr/>
        <a:lstStyle/>
        <a:p>
          <a:endParaRPr lang="zh-CN" altLang="en-US" sz="1600"/>
        </a:p>
      </dgm:t>
    </dgm:pt>
    <dgm:pt modelId="{89A94406-55CE-4ADA-99A3-E24CDDC9CB08}" type="sibTrans" cxnId="{860B70D5-2F21-4E93-A459-BFEBC9F5C5EB}">
      <dgm:prSet/>
      <dgm:spPr/>
      <dgm:t>
        <a:bodyPr/>
        <a:lstStyle/>
        <a:p>
          <a:endParaRPr lang="zh-CN" altLang="en-US" sz="1600"/>
        </a:p>
      </dgm:t>
    </dgm:pt>
    <dgm:pt modelId="{C329E4CB-22F8-4450-838F-2D5872C72718}">
      <dgm:prSet custT="1"/>
      <dgm:spPr/>
      <dgm:t>
        <a:bodyPr/>
        <a:lstStyle/>
        <a:p>
          <a:pPr rtl="0"/>
          <a:r>
            <a:rPr lang="zh-CN" altLang="en-US" sz="2400" dirty="0" smtClean="0"/>
            <a:t>更新一致性</a:t>
          </a:r>
          <a:endParaRPr lang="zh-CN" altLang="en-US" sz="2400" dirty="0"/>
        </a:p>
      </dgm:t>
    </dgm:pt>
    <dgm:pt modelId="{BD1CEA8D-5180-4D28-A8E0-577512274612}" type="parTrans" cxnId="{BB64DDD1-F741-4B6C-9F06-7328FABFE333}">
      <dgm:prSet/>
      <dgm:spPr/>
      <dgm:t>
        <a:bodyPr/>
        <a:lstStyle/>
        <a:p>
          <a:endParaRPr lang="zh-CN" altLang="en-US" sz="1600"/>
        </a:p>
      </dgm:t>
    </dgm:pt>
    <dgm:pt modelId="{B9135658-88A6-4F7A-99D9-9B658029A8B1}" type="sibTrans" cxnId="{BB64DDD1-F741-4B6C-9F06-7328FABFE333}">
      <dgm:prSet/>
      <dgm:spPr/>
      <dgm:t>
        <a:bodyPr/>
        <a:lstStyle/>
        <a:p>
          <a:endParaRPr lang="zh-CN" altLang="en-US" sz="1600"/>
        </a:p>
      </dgm:t>
    </dgm:pt>
    <dgm:pt modelId="{B9C53FDE-B1C4-45F6-9445-1E5AF6EE585E}">
      <dgm:prSet custT="1"/>
      <dgm:spPr/>
      <dgm:t>
        <a:bodyPr/>
        <a:lstStyle/>
        <a:p>
          <a:pPr rtl="0"/>
          <a:r>
            <a:rPr lang="zh-CN" altLang="en-US" sz="2400" dirty="0" smtClean="0"/>
            <a:t>读写一致性</a:t>
          </a:r>
          <a:endParaRPr lang="zh-CN" altLang="en-US" sz="2400" dirty="0"/>
        </a:p>
      </dgm:t>
    </dgm:pt>
    <dgm:pt modelId="{8754D9AF-A642-4770-9181-2DE87F4A953E}" type="parTrans" cxnId="{6EE655D7-2062-4D53-A4F0-4E135294EB8C}">
      <dgm:prSet/>
      <dgm:spPr/>
      <dgm:t>
        <a:bodyPr/>
        <a:lstStyle/>
        <a:p>
          <a:endParaRPr lang="zh-CN" altLang="en-US" sz="1600"/>
        </a:p>
      </dgm:t>
    </dgm:pt>
    <dgm:pt modelId="{8F3626E4-4A82-4E15-AFC0-2EE141C4D3AD}" type="sibTrans" cxnId="{6EE655D7-2062-4D53-A4F0-4E135294EB8C}">
      <dgm:prSet/>
      <dgm:spPr/>
      <dgm:t>
        <a:bodyPr/>
        <a:lstStyle/>
        <a:p>
          <a:endParaRPr lang="zh-CN" altLang="en-US" sz="1600"/>
        </a:p>
      </dgm:t>
    </dgm:pt>
    <dgm:pt modelId="{AC74E9B3-D95C-4CBE-A5FC-468E6A2E9AEC}">
      <dgm:prSet custT="1"/>
      <dgm:spPr/>
      <dgm:t>
        <a:bodyPr/>
        <a:lstStyle/>
        <a:p>
          <a:pPr rtl="0"/>
          <a:r>
            <a:rPr lang="zh-CN" altLang="en-US" sz="2400" dirty="0" smtClean="0"/>
            <a:t>会话一致性</a:t>
          </a:r>
          <a:endParaRPr lang="zh-CN" altLang="en-US" sz="2400" dirty="0"/>
        </a:p>
      </dgm:t>
    </dgm:pt>
    <dgm:pt modelId="{F7B4A6ED-CBED-453A-980C-AC700CBACAC7}" type="parTrans" cxnId="{AD5F05CC-2BDE-449C-AD48-639665266B2F}">
      <dgm:prSet/>
      <dgm:spPr/>
      <dgm:t>
        <a:bodyPr/>
        <a:lstStyle/>
        <a:p>
          <a:endParaRPr lang="zh-CN" altLang="en-US" sz="1600"/>
        </a:p>
      </dgm:t>
    </dgm:pt>
    <dgm:pt modelId="{88CA0031-E9DF-475E-9AC0-1C5AAE4B8E39}" type="sibTrans" cxnId="{AD5F05CC-2BDE-449C-AD48-639665266B2F}">
      <dgm:prSet/>
      <dgm:spPr/>
      <dgm:t>
        <a:bodyPr/>
        <a:lstStyle/>
        <a:p>
          <a:endParaRPr lang="zh-CN" altLang="en-US" sz="1600"/>
        </a:p>
      </dgm:t>
    </dgm:pt>
    <dgm:pt modelId="{2D9B0297-68BB-4686-8DE8-C90B5929615B}">
      <dgm:prSet custT="1"/>
      <dgm:spPr/>
      <dgm:t>
        <a:bodyPr/>
        <a:lstStyle/>
        <a:p>
          <a:pPr rtl="0"/>
          <a:r>
            <a:rPr lang="zh-CN" altLang="en-US" sz="2400" dirty="0" smtClean="0"/>
            <a:t>最终一致性</a:t>
          </a:r>
          <a:endParaRPr lang="zh-CN" altLang="en-US" sz="2400" dirty="0"/>
        </a:p>
      </dgm:t>
    </dgm:pt>
    <dgm:pt modelId="{EBDEF19C-137D-419F-922D-E483FD46A0ED}" type="parTrans" cxnId="{A81CC8A2-81B4-40BB-A188-BC8814903623}">
      <dgm:prSet/>
      <dgm:spPr/>
      <dgm:t>
        <a:bodyPr/>
        <a:lstStyle/>
        <a:p>
          <a:endParaRPr lang="zh-CN" altLang="en-US" sz="1600"/>
        </a:p>
      </dgm:t>
    </dgm:pt>
    <dgm:pt modelId="{44AE862E-9D86-4DC6-827E-9EA70939E60C}" type="sibTrans" cxnId="{A81CC8A2-81B4-40BB-A188-BC8814903623}">
      <dgm:prSet/>
      <dgm:spPr/>
      <dgm:t>
        <a:bodyPr/>
        <a:lstStyle/>
        <a:p>
          <a:endParaRPr lang="zh-CN" altLang="en-US" sz="1600"/>
        </a:p>
      </dgm:t>
    </dgm:pt>
    <dgm:pt modelId="{497D0EF8-EA59-4038-BEAA-705D461CF539}" type="pres">
      <dgm:prSet presAssocID="{4DE95AC8-7D88-454E-BB4E-BCBA844903C3}" presName="Name0" presStyleCnt="0">
        <dgm:presLayoutVars>
          <dgm:dir/>
          <dgm:animLvl val="lvl"/>
          <dgm:resizeHandles val="exact"/>
        </dgm:presLayoutVars>
      </dgm:prSet>
      <dgm:spPr/>
      <dgm:t>
        <a:bodyPr/>
        <a:lstStyle/>
        <a:p>
          <a:endParaRPr lang="zh-CN" altLang="en-US"/>
        </a:p>
      </dgm:t>
    </dgm:pt>
    <dgm:pt modelId="{508C211E-5238-4559-9D22-C3B82C77AE6F}" type="pres">
      <dgm:prSet presAssocID="{2827161B-ACBA-42DA-86FB-BC0582825C95}" presName="composite" presStyleCnt="0"/>
      <dgm:spPr/>
      <dgm:t>
        <a:bodyPr/>
        <a:lstStyle/>
        <a:p>
          <a:endParaRPr lang="zh-CN" altLang="en-US"/>
        </a:p>
      </dgm:t>
    </dgm:pt>
    <dgm:pt modelId="{4A67AEBA-F330-4307-A72A-C3DCC3305C1B}" type="pres">
      <dgm:prSet presAssocID="{2827161B-ACBA-42DA-86FB-BC0582825C95}" presName="parTx" presStyleLbl="alignNode1" presStyleIdx="0" presStyleCnt="2">
        <dgm:presLayoutVars>
          <dgm:chMax val="0"/>
          <dgm:chPref val="0"/>
          <dgm:bulletEnabled val="1"/>
        </dgm:presLayoutVars>
      </dgm:prSet>
      <dgm:spPr/>
      <dgm:t>
        <a:bodyPr/>
        <a:lstStyle/>
        <a:p>
          <a:endParaRPr lang="zh-CN" altLang="en-US"/>
        </a:p>
      </dgm:t>
    </dgm:pt>
    <dgm:pt modelId="{B293BAC2-7307-4C64-8E8A-D2BD7D681193}" type="pres">
      <dgm:prSet presAssocID="{2827161B-ACBA-42DA-86FB-BC0582825C95}" presName="desTx" presStyleLbl="alignAccFollowNode1" presStyleIdx="0" presStyleCnt="2">
        <dgm:presLayoutVars>
          <dgm:bulletEnabled val="1"/>
        </dgm:presLayoutVars>
      </dgm:prSet>
      <dgm:spPr/>
      <dgm:t>
        <a:bodyPr/>
        <a:lstStyle/>
        <a:p>
          <a:endParaRPr lang="zh-CN" altLang="en-US"/>
        </a:p>
      </dgm:t>
    </dgm:pt>
    <dgm:pt modelId="{07E70AFF-C867-4513-A0F5-B28BC242E034}" type="pres">
      <dgm:prSet presAssocID="{3C099285-7F8C-44EE-9D62-B3E5E533F456}" presName="space" presStyleCnt="0"/>
      <dgm:spPr/>
      <dgm:t>
        <a:bodyPr/>
        <a:lstStyle/>
        <a:p>
          <a:endParaRPr lang="zh-CN" altLang="en-US"/>
        </a:p>
      </dgm:t>
    </dgm:pt>
    <dgm:pt modelId="{4979CE0C-4065-4323-A589-AA753242DBCC}" type="pres">
      <dgm:prSet presAssocID="{5EA4BC67-3F03-46F7-9F24-A214FF5927F7}" presName="composite" presStyleCnt="0"/>
      <dgm:spPr/>
      <dgm:t>
        <a:bodyPr/>
        <a:lstStyle/>
        <a:p>
          <a:endParaRPr lang="zh-CN" altLang="en-US"/>
        </a:p>
      </dgm:t>
    </dgm:pt>
    <dgm:pt modelId="{D6D6782F-AE8D-4FE2-8424-C2DE11B01C42}" type="pres">
      <dgm:prSet presAssocID="{5EA4BC67-3F03-46F7-9F24-A214FF5927F7}" presName="parTx" presStyleLbl="alignNode1" presStyleIdx="1" presStyleCnt="2">
        <dgm:presLayoutVars>
          <dgm:chMax val="0"/>
          <dgm:chPref val="0"/>
          <dgm:bulletEnabled val="1"/>
        </dgm:presLayoutVars>
      </dgm:prSet>
      <dgm:spPr/>
      <dgm:t>
        <a:bodyPr/>
        <a:lstStyle/>
        <a:p>
          <a:endParaRPr lang="zh-CN" altLang="en-US"/>
        </a:p>
      </dgm:t>
    </dgm:pt>
    <dgm:pt modelId="{B4BD0C24-4169-468B-8A59-9ACDA3A22ACF}" type="pres">
      <dgm:prSet presAssocID="{5EA4BC67-3F03-46F7-9F24-A214FF5927F7}" presName="desTx" presStyleLbl="alignAccFollowNode1" presStyleIdx="1" presStyleCnt="2">
        <dgm:presLayoutVars>
          <dgm:bulletEnabled val="1"/>
        </dgm:presLayoutVars>
      </dgm:prSet>
      <dgm:spPr/>
      <dgm:t>
        <a:bodyPr/>
        <a:lstStyle/>
        <a:p>
          <a:endParaRPr lang="zh-CN" altLang="en-US"/>
        </a:p>
      </dgm:t>
    </dgm:pt>
  </dgm:ptLst>
  <dgm:cxnLst>
    <dgm:cxn modelId="{F1447325-E6D0-4375-80C3-F9961721B34D}" srcId="{9E0E4D3F-CD86-48FB-B848-D78906F87AF6}" destId="{25A8A88B-E6BB-4874-8F69-E3C108EC96AE}" srcOrd="0" destOrd="0" parTransId="{BD2E87B7-47BB-4FF7-A4A1-AFDAEAC765C7}" sibTransId="{95A614C8-C316-4EC0-A369-4B7A06D242C4}"/>
    <dgm:cxn modelId="{729CE40F-6F27-4097-94E6-337E8FB4C580}" srcId="{4DE95AC8-7D88-454E-BB4E-BCBA844903C3}" destId="{2827161B-ACBA-42DA-86FB-BC0582825C95}" srcOrd="0" destOrd="0" parTransId="{1D1101DE-2200-4D91-954B-8E819FAA31E6}" sibTransId="{3C099285-7F8C-44EE-9D62-B3E5E533F456}"/>
    <dgm:cxn modelId="{B0D71F8C-7EB6-49CC-8E90-8F37146903DC}" type="presOf" srcId="{03E62D29-331E-434D-9F6F-DDD2F7DAF4AA}" destId="{B293BAC2-7307-4C64-8E8A-D2BD7D681193}" srcOrd="0" destOrd="4" presId="urn:microsoft.com/office/officeart/2005/8/layout/hList1"/>
    <dgm:cxn modelId="{BB64DDD1-F741-4B6C-9F06-7328FABFE333}" srcId="{299040A8-AFB3-4F27-BB13-B700C15084D3}" destId="{C329E4CB-22F8-4450-838F-2D5872C72718}" srcOrd="0" destOrd="0" parTransId="{BD1CEA8D-5180-4D28-A8E0-577512274612}" sibTransId="{B9135658-88A6-4F7A-99D9-9B658029A8B1}"/>
    <dgm:cxn modelId="{17CADBCF-2C43-4657-8085-EAEE3E344725}" type="presOf" srcId="{20F794CE-E9B6-45A2-8665-7BF5CEBF00FD}" destId="{B293BAC2-7307-4C64-8E8A-D2BD7D681193}" srcOrd="0" destOrd="2" presId="urn:microsoft.com/office/officeart/2005/8/layout/hList1"/>
    <dgm:cxn modelId="{14E0EC81-BCAB-46B2-A951-1F526D55B8F3}" type="presOf" srcId="{14920A1B-6456-46A8-ABE0-3D40BE637A4C}" destId="{B293BAC2-7307-4C64-8E8A-D2BD7D681193}" srcOrd="0" destOrd="0" presId="urn:microsoft.com/office/officeart/2005/8/layout/hList1"/>
    <dgm:cxn modelId="{FDC1CD79-B84C-4FCF-A64C-382ACC2BFBB6}" type="presOf" srcId="{B4EBF668-84B7-400F-87E1-00E697142A12}" destId="{B293BAC2-7307-4C64-8E8A-D2BD7D681193}" srcOrd="0" destOrd="5" presId="urn:microsoft.com/office/officeart/2005/8/layout/hList1"/>
    <dgm:cxn modelId="{AD5F05CC-2BDE-449C-AD48-639665266B2F}" srcId="{299040A8-AFB3-4F27-BB13-B700C15084D3}" destId="{AC74E9B3-D95C-4CBE-A5FC-468E6A2E9AEC}" srcOrd="2" destOrd="0" parTransId="{F7B4A6ED-CBED-453A-980C-AC700CBACAC7}" sibTransId="{88CA0031-E9DF-475E-9AC0-1C5AAE4B8E39}"/>
    <dgm:cxn modelId="{BD11C0F6-A209-4946-8803-D59B9C06EEEC}" srcId="{20F794CE-E9B6-45A2-8665-7BF5CEBF00FD}" destId="{03E62D29-331E-434D-9F6F-DDD2F7DAF4AA}" srcOrd="1" destOrd="0" parTransId="{3111B941-8E32-4D8B-8129-8973FDCD1ED8}" sibTransId="{1BD99A55-2266-4EBC-92D5-83F458E92E69}"/>
    <dgm:cxn modelId="{1C46C4D8-AF2F-4409-8E9A-B797FA380D6D}" type="presOf" srcId="{2A57BD0F-0AFA-4D51-888F-EA89B792E4AA}" destId="{B293BAC2-7307-4C64-8E8A-D2BD7D681193}" srcOrd="0" destOrd="1" presId="urn:microsoft.com/office/officeart/2005/8/layout/hList1"/>
    <dgm:cxn modelId="{CA840F0A-2CDE-4D75-9F75-31B01F11FCE7}" srcId="{2827161B-ACBA-42DA-86FB-BC0582825C95}" destId="{14920A1B-6456-46A8-ABE0-3D40BE637A4C}" srcOrd="0" destOrd="0" parTransId="{B00DA77A-A934-4267-8BF1-0A649B01E0B2}" sibTransId="{4B2E5BC5-3A81-4248-AF72-48E136A7B62A}"/>
    <dgm:cxn modelId="{008A051D-518C-4407-AC03-BC027CDC5317}" type="presOf" srcId="{2827161B-ACBA-42DA-86FB-BC0582825C95}" destId="{4A67AEBA-F330-4307-A72A-C3DCC3305C1B}" srcOrd="0" destOrd="0" presId="urn:microsoft.com/office/officeart/2005/8/layout/hList1"/>
    <dgm:cxn modelId="{4A6FF35A-EAD3-4C89-AC86-EAB76FB647EA}" srcId="{20F794CE-E9B6-45A2-8665-7BF5CEBF00FD}" destId="{AAD1C18C-B985-4C7A-8F30-24199085F19E}" srcOrd="0" destOrd="0" parTransId="{0ECD7E84-1C1A-4FE0-9CFC-24AD45AFE0B9}" sibTransId="{92AF8089-E4A8-4B1D-A981-04EA0738C833}"/>
    <dgm:cxn modelId="{0B5A2E0A-4643-41A0-8F71-544C0118A95C}" type="presOf" srcId="{5EA4BC67-3F03-46F7-9F24-A214FF5927F7}" destId="{D6D6782F-AE8D-4FE2-8424-C2DE11B01C42}" srcOrd="0" destOrd="0" presId="urn:microsoft.com/office/officeart/2005/8/layout/hList1"/>
    <dgm:cxn modelId="{132249E0-FAD3-4AA0-804D-5460E54BBFF4}" srcId="{14920A1B-6456-46A8-ABE0-3D40BE637A4C}" destId="{2A57BD0F-0AFA-4D51-888F-EA89B792E4AA}" srcOrd="0" destOrd="0" parTransId="{C8C29F08-DF4C-479E-B7C0-3FCA6044C185}" sibTransId="{E8E77BC3-D17B-437F-AFE0-CC62A0F95C59}"/>
    <dgm:cxn modelId="{86DBA721-862B-4DE3-9E5A-828DFFE03A2C}" type="presOf" srcId="{4DE95AC8-7D88-454E-BB4E-BCBA844903C3}" destId="{497D0EF8-EA59-4038-BEAA-705D461CF539}" srcOrd="0" destOrd="0" presId="urn:microsoft.com/office/officeart/2005/8/layout/hList1"/>
    <dgm:cxn modelId="{8C94291E-8A53-4C95-BE64-DCB35C85AB04}" srcId="{5EA4BC67-3F03-46F7-9F24-A214FF5927F7}" destId="{299040A8-AFB3-4F27-BB13-B700C15084D3}" srcOrd="1" destOrd="0" parTransId="{B899D40B-8193-49A8-80F5-FF2257A97439}" sibTransId="{9A829C60-7C65-413F-AF8F-BB73F5140DE8}"/>
    <dgm:cxn modelId="{3F6B9BC3-847C-4ED7-9A34-7E18801B7811}" type="presOf" srcId="{2D9B0297-68BB-4686-8DE8-C90B5929615B}" destId="{B4BD0C24-4169-468B-8A59-9ACDA3A22ACF}" srcOrd="0" destOrd="2" presId="urn:microsoft.com/office/officeart/2005/8/layout/hList1"/>
    <dgm:cxn modelId="{065B866A-F870-4037-B327-51209EDB78FC}" type="presOf" srcId="{9E0E4D3F-CD86-48FB-B848-D78906F87AF6}" destId="{B4BD0C24-4169-468B-8A59-9ACDA3A22ACF}" srcOrd="0" destOrd="0" presId="urn:microsoft.com/office/officeart/2005/8/layout/hList1"/>
    <dgm:cxn modelId="{1D478F83-52F7-4DD9-BB98-58F32BBE0AEC}" type="presOf" srcId="{AC74E9B3-D95C-4CBE-A5FC-468E6A2E9AEC}" destId="{B4BD0C24-4169-468B-8A59-9ACDA3A22ACF}" srcOrd="0" destOrd="6" presId="urn:microsoft.com/office/officeart/2005/8/layout/hList1"/>
    <dgm:cxn modelId="{CE25D392-E6B5-4E22-B2B7-D449E090DD85}" srcId="{5EA4BC67-3F03-46F7-9F24-A214FF5927F7}" destId="{9E0E4D3F-CD86-48FB-B848-D78906F87AF6}" srcOrd="0" destOrd="0" parTransId="{8BF99922-6848-4E35-8553-356A9594E551}" sibTransId="{5CFE5682-245C-489C-A44E-D127BA117432}"/>
    <dgm:cxn modelId="{24192981-7DB9-478B-8CDD-435A06DEC85F}" type="presOf" srcId="{25A8A88B-E6BB-4874-8F69-E3C108EC96AE}" destId="{B4BD0C24-4169-468B-8A59-9ACDA3A22ACF}" srcOrd="0" destOrd="1" presId="urn:microsoft.com/office/officeart/2005/8/layout/hList1"/>
    <dgm:cxn modelId="{E30A3DFF-6CB7-435B-A953-6E603C96ED96}" type="presOf" srcId="{AAD1C18C-B985-4C7A-8F30-24199085F19E}" destId="{B293BAC2-7307-4C64-8E8A-D2BD7D681193}" srcOrd="0" destOrd="3" presId="urn:microsoft.com/office/officeart/2005/8/layout/hList1"/>
    <dgm:cxn modelId="{919FF8ED-B268-4FD7-BEDB-AA32CE394EA1}" srcId="{2827161B-ACBA-42DA-86FB-BC0582825C95}" destId="{20F794CE-E9B6-45A2-8665-7BF5CEBF00FD}" srcOrd="1" destOrd="0" parTransId="{8CB765B0-4812-4175-AFF0-6BC69974DF24}" sibTransId="{4C8EE10A-9D6F-492A-9B19-4EDBA54F433A}"/>
    <dgm:cxn modelId="{A81CC8A2-81B4-40BB-A188-BC8814903623}" srcId="{9E0E4D3F-CD86-48FB-B848-D78906F87AF6}" destId="{2D9B0297-68BB-4686-8DE8-C90B5929615B}" srcOrd="1" destOrd="0" parTransId="{EBDEF19C-137D-419F-922D-E483FD46A0ED}" sibTransId="{44AE862E-9D86-4DC6-827E-9EA70939E60C}"/>
    <dgm:cxn modelId="{E774B5E9-83D2-4EA5-9A6F-5525BCE04459}" type="presOf" srcId="{B9C53FDE-B1C4-45F6-9445-1E5AF6EE585E}" destId="{B4BD0C24-4169-468B-8A59-9ACDA3A22ACF}" srcOrd="0" destOrd="5" presId="urn:microsoft.com/office/officeart/2005/8/layout/hList1"/>
    <dgm:cxn modelId="{99CA98C5-985F-4EA9-A6D1-F958F9999CFC}" type="presOf" srcId="{299040A8-AFB3-4F27-BB13-B700C15084D3}" destId="{B4BD0C24-4169-468B-8A59-9ACDA3A22ACF}" srcOrd="0" destOrd="3" presId="urn:microsoft.com/office/officeart/2005/8/layout/hList1"/>
    <dgm:cxn modelId="{E1E2116A-A529-4E18-8CCE-EC240968902C}" type="presOf" srcId="{C329E4CB-22F8-4450-838F-2D5872C72718}" destId="{B4BD0C24-4169-468B-8A59-9ACDA3A22ACF}" srcOrd="0" destOrd="4" presId="urn:microsoft.com/office/officeart/2005/8/layout/hList1"/>
    <dgm:cxn modelId="{860B70D5-2F21-4E93-A459-BFEBC9F5C5EB}" srcId="{20F794CE-E9B6-45A2-8665-7BF5CEBF00FD}" destId="{B4EBF668-84B7-400F-87E1-00E697142A12}" srcOrd="2" destOrd="0" parTransId="{CFA14DBB-C8F6-4BA2-8746-AED786DB7FB7}" sibTransId="{89A94406-55CE-4ADA-99A3-E24CDDC9CB08}"/>
    <dgm:cxn modelId="{3F899983-9490-4D1C-BD31-0F07BC3286E0}" srcId="{4DE95AC8-7D88-454E-BB4E-BCBA844903C3}" destId="{5EA4BC67-3F03-46F7-9F24-A214FF5927F7}" srcOrd="1" destOrd="0" parTransId="{63491214-4C0A-4B04-A44F-E85DE50C238D}" sibTransId="{3AEE8AEB-6303-4C94-A3BC-00D409C212CD}"/>
    <dgm:cxn modelId="{6EE655D7-2062-4D53-A4F0-4E135294EB8C}" srcId="{299040A8-AFB3-4F27-BB13-B700C15084D3}" destId="{B9C53FDE-B1C4-45F6-9445-1E5AF6EE585E}" srcOrd="1" destOrd="0" parTransId="{8754D9AF-A642-4770-9181-2DE87F4A953E}" sibTransId="{8F3626E4-4A82-4E15-AFC0-2EE141C4D3AD}"/>
    <dgm:cxn modelId="{0C76FC71-99B7-488C-BE72-4B1F4F5A6119}" type="presParOf" srcId="{497D0EF8-EA59-4038-BEAA-705D461CF539}" destId="{508C211E-5238-4559-9D22-C3B82C77AE6F}" srcOrd="0" destOrd="0" presId="urn:microsoft.com/office/officeart/2005/8/layout/hList1"/>
    <dgm:cxn modelId="{A7819AC1-4021-484E-A814-F28D73F99053}" type="presParOf" srcId="{508C211E-5238-4559-9D22-C3B82C77AE6F}" destId="{4A67AEBA-F330-4307-A72A-C3DCC3305C1B}" srcOrd="0" destOrd="0" presId="urn:microsoft.com/office/officeart/2005/8/layout/hList1"/>
    <dgm:cxn modelId="{1FCA2ED0-523F-49A9-8699-A54BDC9FD796}" type="presParOf" srcId="{508C211E-5238-4559-9D22-C3B82C77AE6F}" destId="{B293BAC2-7307-4C64-8E8A-D2BD7D681193}" srcOrd="1" destOrd="0" presId="urn:microsoft.com/office/officeart/2005/8/layout/hList1"/>
    <dgm:cxn modelId="{D8931DAD-7E11-470B-9CCC-F24D872E14DC}" type="presParOf" srcId="{497D0EF8-EA59-4038-BEAA-705D461CF539}" destId="{07E70AFF-C867-4513-A0F5-B28BC242E034}" srcOrd="1" destOrd="0" presId="urn:microsoft.com/office/officeart/2005/8/layout/hList1"/>
    <dgm:cxn modelId="{9212E3AA-4860-4AAA-A37C-5B7AF14FA9B5}" type="presParOf" srcId="{497D0EF8-EA59-4038-BEAA-705D461CF539}" destId="{4979CE0C-4065-4323-A589-AA753242DBCC}" srcOrd="2" destOrd="0" presId="urn:microsoft.com/office/officeart/2005/8/layout/hList1"/>
    <dgm:cxn modelId="{07073C12-38CA-4108-8502-019BAA6443EA}" type="presParOf" srcId="{4979CE0C-4065-4323-A589-AA753242DBCC}" destId="{D6D6782F-AE8D-4FE2-8424-C2DE11B01C42}" srcOrd="0" destOrd="0" presId="urn:microsoft.com/office/officeart/2005/8/layout/hList1"/>
    <dgm:cxn modelId="{3847A64A-DB49-4A7E-BD23-600CBB1B19D1}" type="presParOf" srcId="{4979CE0C-4065-4323-A589-AA753242DBCC}" destId="{B4BD0C24-4169-468B-8A59-9ACDA3A22AC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495CB515-233F-404B-B6F7-AF6B68366250}"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9A528D30-94B8-41B6-B878-D89AFD7A3B72}">
      <dgm:prSet/>
      <dgm:spPr/>
      <dgm:t>
        <a:bodyPr/>
        <a:lstStyle/>
        <a:p>
          <a:pPr rtl="0"/>
          <a:r>
            <a:rPr lang="zh-CN" b="1" dirty="0" smtClean="0"/>
            <a:t>强一致性</a:t>
          </a:r>
          <a:endParaRPr lang="zh-CN" dirty="0"/>
        </a:p>
      </dgm:t>
    </dgm:pt>
    <dgm:pt modelId="{640D56C1-EBEC-4EEF-A148-8AF5BCDF7A6C}" type="parTrans" cxnId="{DC2FC1AD-46C0-411D-B768-AD41590B0446}">
      <dgm:prSet/>
      <dgm:spPr/>
      <dgm:t>
        <a:bodyPr/>
        <a:lstStyle/>
        <a:p>
          <a:endParaRPr lang="zh-CN" altLang="en-US"/>
        </a:p>
      </dgm:t>
    </dgm:pt>
    <dgm:pt modelId="{E2DCAC94-DB16-49B9-AF7C-6FB5AF040A5F}" type="sibTrans" cxnId="{DC2FC1AD-46C0-411D-B768-AD41590B0446}">
      <dgm:prSet/>
      <dgm:spPr/>
      <dgm:t>
        <a:bodyPr/>
        <a:lstStyle/>
        <a:p>
          <a:endParaRPr lang="zh-CN" altLang="en-US"/>
        </a:p>
      </dgm:t>
    </dgm:pt>
    <dgm:pt modelId="{177BFADC-9555-41B5-A053-A7A7717EE9B9}">
      <dgm:prSet/>
      <dgm:spPr/>
      <dgm:t>
        <a:bodyPr/>
        <a:lstStyle/>
        <a:p>
          <a:pPr rtl="0"/>
          <a:r>
            <a:rPr lang="zh-CN" b="1" dirty="0" smtClean="0"/>
            <a:t>弱一致性</a:t>
          </a:r>
          <a:endParaRPr lang="zh-CN" dirty="0"/>
        </a:p>
      </dgm:t>
    </dgm:pt>
    <dgm:pt modelId="{EB3994DD-CD01-437A-B682-00EFE1A1ADDE}" type="parTrans" cxnId="{39236EFB-A14E-4B01-B5D4-7276BA9B2640}">
      <dgm:prSet/>
      <dgm:spPr/>
      <dgm:t>
        <a:bodyPr/>
        <a:lstStyle/>
        <a:p>
          <a:endParaRPr lang="zh-CN" altLang="en-US"/>
        </a:p>
      </dgm:t>
    </dgm:pt>
    <dgm:pt modelId="{E04BEA86-B91A-4EC0-8BD3-11A1313DD932}" type="sibTrans" cxnId="{39236EFB-A14E-4B01-B5D4-7276BA9B2640}">
      <dgm:prSet/>
      <dgm:spPr/>
      <dgm:t>
        <a:bodyPr/>
        <a:lstStyle/>
        <a:p>
          <a:endParaRPr lang="zh-CN" altLang="en-US"/>
        </a:p>
      </dgm:t>
    </dgm:pt>
    <dgm:pt modelId="{5B16722F-0F13-4D88-85F4-96473979FCB8}">
      <dgm:prSet/>
      <dgm:spPr/>
      <dgm:t>
        <a:bodyPr/>
        <a:lstStyle/>
        <a:p>
          <a:pPr rtl="0"/>
          <a:r>
            <a:rPr lang="zh-CN" b="1" dirty="0" smtClean="0"/>
            <a:t>最终一致性</a:t>
          </a:r>
          <a:endParaRPr lang="zh-CN" dirty="0"/>
        </a:p>
      </dgm:t>
    </dgm:pt>
    <dgm:pt modelId="{F69C3212-96E1-4E30-BCBF-FEEB0A756AE9}" type="parTrans" cxnId="{AD129BC5-C11A-4773-A357-790E759306D5}">
      <dgm:prSet/>
      <dgm:spPr/>
      <dgm:t>
        <a:bodyPr/>
        <a:lstStyle/>
        <a:p>
          <a:endParaRPr lang="zh-CN" altLang="en-US"/>
        </a:p>
      </dgm:t>
    </dgm:pt>
    <dgm:pt modelId="{884EB8F1-5270-42E7-9A3E-AB52572F4D16}" type="sibTrans" cxnId="{AD129BC5-C11A-4773-A357-790E759306D5}">
      <dgm:prSet/>
      <dgm:spPr/>
      <dgm:t>
        <a:bodyPr/>
        <a:lstStyle/>
        <a:p>
          <a:endParaRPr lang="zh-CN" altLang="en-US"/>
        </a:p>
      </dgm:t>
    </dgm:pt>
    <dgm:pt modelId="{A600E076-7CE9-4DF6-8E1D-2E7FAF36BC83}">
      <dgm:prSet/>
      <dgm:spPr/>
      <dgm:t>
        <a:bodyPr/>
        <a:lstStyle/>
        <a:p>
          <a:pPr rtl="0"/>
          <a:r>
            <a:rPr lang="zh-CN" smtClean="0"/>
            <a:t>要求无论更新操作是在哪一个副本执行，之后所有的读操作都要能获得最新的数据</a:t>
          </a:r>
          <a:endParaRPr lang="zh-CN"/>
        </a:p>
      </dgm:t>
    </dgm:pt>
    <dgm:pt modelId="{E8F90F47-7914-4720-BDFF-9FA6E8D15EA1}" type="parTrans" cxnId="{41CF559B-DAD1-435F-B995-9255B0DE4CAC}">
      <dgm:prSet/>
      <dgm:spPr/>
      <dgm:t>
        <a:bodyPr/>
        <a:lstStyle/>
        <a:p>
          <a:endParaRPr lang="zh-CN" altLang="en-US"/>
        </a:p>
      </dgm:t>
    </dgm:pt>
    <dgm:pt modelId="{3E679DBD-AAE1-425B-80BE-C8826C17A18B}" type="sibTrans" cxnId="{41CF559B-DAD1-435F-B995-9255B0DE4CAC}">
      <dgm:prSet/>
      <dgm:spPr/>
      <dgm:t>
        <a:bodyPr/>
        <a:lstStyle/>
        <a:p>
          <a:endParaRPr lang="zh-CN" altLang="en-US"/>
        </a:p>
      </dgm:t>
    </dgm:pt>
    <dgm:pt modelId="{FFF24A94-7E82-4ABC-BDC7-2EAC722F8250}">
      <dgm:prSet/>
      <dgm:spPr/>
      <dgm:t>
        <a:bodyPr/>
        <a:lstStyle/>
        <a:p>
          <a:pPr rtl="0"/>
          <a:r>
            <a:rPr lang="zh-CN" smtClean="0"/>
            <a:t>用户</a:t>
          </a:r>
          <a:r>
            <a:rPr lang="zh-CN" dirty="0" smtClean="0"/>
            <a:t>读到某一操作对系统特定数据的</a:t>
          </a:r>
          <a:r>
            <a:rPr lang="en-US" dirty="0" smtClean="0"/>
            <a:t>【</a:t>
          </a:r>
          <a:r>
            <a:rPr lang="zh-CN" dirty="0" smtClean="0"/>
            <a:t>更新需要</a:t>
          </a:r>
          <a:r>
            <a:rPr lang="en-US" dirty="0" smtClean="0"/>
            <a:t>】</a:t>
          </a:r>
          <a:r>
            <a:rPr lang="zh-CN" dirty="0" smtClean="0"/>
            <a:t>一段时间（通常被称为</a:t>
          </a:r>
          <a:r>
            <a:rPr lang="en-US" dirty="0" smtClean="0"/>
            <a:t>“</a:t>
          </a:r>
          <a:r>
            <a:rPr lang="zh-CN" dirty="0" smtClean="0"/>
            <a:t>不一致性窗口</a:t>
          </a:r>
          <a:r>
            <a:rPr lang="en-US" dirty="0" smtClean="0"/>
            <a:t>”</a:t>
          </a:r>
          <a:r>
            <a:rPr lang="zh-CN" dirty="0" smtClean="0"/>
            <a:t>）。</a:t>
          </a:r>
          <a:endParaRPr lang="zh-CN" dirty="0"/>
        </a:p>
      </dgm:t>
    </dgm:pt>
    <dgm:pt modelId="{7F877524-9E80-41B8-89FA-D66E7E968E7E}" type="parTrans" cxnId="{59F1C7D5-52CD-40A2-AE33-E101F1B147AE}">
      <dgm:prSet/>
      <dgm:spPr/>
      <dgm:t>
        <a:bodyPr/>
        <a:lstStyle/>
        <a:p>
          <a:endParaRPr lang="zh-CN" altLang="en-US"/>
        </a:p>
      </dgm:t>
    </dgm:pt>
    <dgm:pt modelId="{2CFA20FB-6F1A-4D62-A984-47D904338C56}" type="sibTrans" cxnId="{59F1C7D5-52CD-40A2-AE33-E101F1B147AE}">
      <dgm:prSet/>
      <dgm:spPr/>
      <dgm:t>
        <a:bodyPr/>
        <a:lstStyle/>
        <a:p>
          <a:endParaRPr lang="zh-CN" altLang="en-US"/>
        </a:p>
      </dgm:t>
    </dgm:pt>
    <dgm:pt modelId="{88D4C3D0-3E91-4C8E-BFF2-28D30AC00BAA}">
      <dgm:prSet/>
      <dgm:spPr/>
      <dgm:t>
        <a:bodyPr/>
        <a:lstStyle/>
        <a:p>
          <a:pPr rtl="0"/>
          <a:r>
            <a:rPr lang="zh-CN" smtClean="0"/>
            <a:t>是</a:t>
          </a:r>
          <a:r>
            <a:rPr lang="zh-CN" dirty="0" smtClean="0"/>
            <a:t>弱一致性的一种特例，保证用户</a:t>
          </a:r>
          <a:r>
            <a:rPr lang="en-US" dirty="0" smtClean="0"/>
            <a:t>【</a:t>
          </a:r>
          <a:r>
            <a:rPr lang="zh-CN" dirty="0" smtClean="0"/>
            <a:t>最终能够</a:t>
          </a:r>
          <a:r>
            <a:rPr lang="en-US" dirty="0" smtClean="0"/>
            <a:t>】</a:t>
          </a:r>
          <a:r>
            <a:rPr lang="zh-CN" dirty="0" smtClean="0"/>
            <a:t>读取到某操作对系统特定数据的更新。</a:t>
          </a:r>
          <a:endParaRPr lang="zh-CN" dirty="0"/>
        </a:p>
      </dgm:t>
    </dgm:pt>
    <dgm:pt modelId="{CFEF36AF-D349-42BC-9A1D-DAB609D40C84}" type="parTrans" cxnId="{8E2BAF95-B652-4B13-A667-8C0232AB4FE6}">
      <dgm:prSet/>
      <dgm:spPr/>
      <dgm:t>
        <a:bodyPr/>
        <a:lstStyle/>
        <a:p>
          <a:endParaRPr lang="zh-CN" altLang="en-US"/>
        </a:p>
      </dgm:t>
    </dgm:pt>
    <dgm:pt modelId="{1B703E2A-688D-4F72-BE9A-B55ACE5499D7}" type="sibTrans" cxnId="{8E2BAF95-B652-4B13-A667-8C0232AB4FE6}">
      <dgm:prSet/>
      <dgm:spPr/>
      <dgm:t>
        <a:bodyPr/>
        <a:lstStyle/>
        <a:p>
          <a:endParaRPr lang="zh-CN" altLang="en-US"/>
        </a:p>
      </dgm:t>
    </dgm:pt>
    <dgm:pt modelId="{98B19D8E-ACE0-4394-A5C9-DDDEB391CDD3}" type="pres">
      <dgm:prSet presAssocID="{495CB515-233F-404B-B6F7-AF6B68366250}" presName="linear" presStyleCnt="0">
        <dgm:presLayoutVars>
          <dgm:animLvl val="lvl"/>
          <dgm:resizeHandles val="exact"/>
        </dgm:presLayoutVars>
      </dgm:prSet>
      <dgm:spPr/>
      <dgm:t>
        <a:bodyPr/>
        <a:lstStyle/>
        <a:p>
          <a:endParaRPr lang="zh-CN" altLang="en-US"/>
        </a:p>
      </dgm:t>
    </dgm:pt>
    <dgm:pt modelId="{54E2B2F5-0A03-49FA-B2DF-C367AC789D4C}" type="pres">
      <dgm:prSet presAssocID="{9A528D30-94B8-41B6-B878-D89AFD7A3B72}" presName="parentText" presStyleLbl="node1" presStyleIdx="0" presStyleCnt="3">
        <dgm:presLayoutVars>
          <dgm:chMax val="0"/>
          <dgm:bulletEnabled val="1"/>
        </dgm:presLayoutVars>
      </dgm:prSet>
      <dgm:spPr/>
      <dgm:t>
        <a:bodyPr/>
        <a:lstStyle/>
        <a:p>
          <a:endParaRPr lang="zh-CN" altLang="en-US"/>
        </a:p>
      </dgm:t>
    </dgm:pt>
    <dgm:pt modelId="{45C060E3-FBC7-421A-AA06-60FEDED7D141}" type="pres">
      <dgm:prSet presAssocID="{9A528D30-94B8-41B6-B878-D89AFD7A3B72}" presName="childText" presStyleLbl="revTx" presStyleIdx="0" presStyleCnt="3">
        <dgm:presLayoutVars>
          <dgm:bulletEnabled val="1"/>
        </dgm:presLayoutVars>
      </dgm:prSet>
      <dgm:spPr/>
      <dgm:t>
        <a:bodyPr/>
        <a:lstStyle/>
        <a:p>
          <a:endParaRPr lang="zh-CN" altLang="en-US"/>
        </a:p>
      </dgm:t>
    </dgm:pt>
    <dgm:pt modelId="{E4474A52-367C-4882-8239-334A172FFC46}" type="pres">
      <dgm:prSet presAssocID="{177BFADC-9555-41B5-A053-A7A7717EE9B9}" presName="parentText" presStyleLbl="node1" presStyleIdx="1" presStyleCnt="3">
        <dgm:presLayoutVars>
          <dgm:chMax val="0"/>
          <dgm:bulletEnabled val="1"/>
        </dgm:presLayoutVars>
      </dgm:prSet>
      <dgm:spPr/>
      <dgm:t>
        <a:bodyPr/>
        <a:lstStyle/>
        <a:p>
          <a:endParaRPr lang="zh-CN" altLang="en-US"/>
        </a:p>
      </dgm:t>
    </dgm:pt>
    <dgm:pt modelId="{139979CE-457F-4CF8-AC71-8F66EE99347D}" type="pres">
      <dgm:prSet presAssocID="{177BFADC-9555-41B5-A053-A7A7717EE9B9}" presName="childText" presStyleLbl="revTx" presStyleIdx="1" presStyleCnt="3">
        <dgm:presLayoutVars>
          <dgm:bulletEnabled val="1"/>
        </dgm:presLayoutVars>
      </dgm:prSet>
      <dgm:spPr/>
      <dgm:t>
        <a:bodyPr/>
        <a:lstStyle/>
        <a:p>
          <a:endParaRPr lang="zh-CN" altLang="en-US"/>
        </a:p>
      </dgm:t>
    </dgm:pt>
    <dgm:pt modelId="{7254E1B1-430C-4B52-AA93-9BB0670F15CD}" type="pres">
      <dgm:prSet presAssocID="{5B16722F-0F13-4D88-85F4-96473979FCB8}" presName="parentText" presStyleLbl="node1" presStyleIdx="2" presStyleCnt="3">
        <dgm:presLayoutVars>
          <dgm:chMax val="0"/>
          <dgm:bulletEnabled val="1"/>
        </dgm:presLayoutVars>
      </dgm:prSet>
      <dgm:spPr/>
      <dgm:t>
        <a:bodyPr/>
        <a:lstStyle/>
        <a:p>
          <a:endParaRPr lang="zh-CN" altLang="en-US"/>
        </a:p>
      </dgm:t>
    </dgm:pt>
    <dgm:pt modelId="{95858A2A-7CDC-49A2-86E0-2B69894FB617}" type="pres">
      <dgm:prSet presAssocID="{5B16722F-0F13-4D88-85F4-96473979FCB8}" presName="childText" presStyleLbl="revTx" presStyleIdx="2" presStyleCnt="3">
        <dgm:presLayoutVars>
          <dgm:bulletEnabled val="1"/>
        </dgm:presLayoutVars>
      </dgm:prSet>
      <dgm:spPr/>
      <dgm:t>
        <a:bodyPr/>
        <a:lstStyle/>
        <a:p>
          <a:endParaRPr lang="zh-CN" altLang="en-US"/>
        </a:p>
      </dgm:t>
    </dgm:pt>
  </dgm:ptLst>
  <dgm:cxnLst>
    <dgm:cxn modelId="{950723F8-6DC6-4BDD-9FB9-31E71074C270}" type="presOf" srcId="{5B16722F-0F13-4D88-85F4-96473979FCB8}" destId="{7254E1B1-430C-4B52-AA93-9BB0670F15CD}" srcOrd="0" destOrd="0" presId="urn:microsoft.com/office/officeart/2005/8/layout/vList2"/>
    <dgm:cxn modelId="{DCABFD7F-C206-4ED6-BFA4-03D97C8A4D28}" type="presOf" srcId="{177BFADC-9555-41B5-A053-A7A7717EE9B9}" destId="{E4474A52-367C-4882-8239-334A172FFC46}" srcOrd="0" destOrd="0" presId="urn:microsoft.com/office/officeart/2005/8/layout/vList2"/>
    <dgm:cxn modelId="{61F987E7-65E0-4E98-9B46-FFE9157E1B6A}" type="presOf" srcId="{A600E076-7CE9-4DF6-8E1D-2E7FAF36BC83}" destId="{45C060E3-FBC7-421A-AA06-60FEDED7D141}" srcOrd="0" destOrd="0" presId="urn:microsoft.com/office/officeart/2005/8/layout/vList2"/>
    <dgm:cxn modelId="{39236EFB-A14E-4B01-B5D4-7276BA9B2640}" srcId="{495CB515-233F-404B-B6F7-AF6B68366250}" destId="{177BFADC-9555-41B5-A053-A7A7717EE9B9}" srcOrd="1" destOrd="0" parTransId="{EB3994DD-CD01-437A-B682-00EFE1A1ADDE}" sibTransId="{E04BEA86-B91A-4EC0-8BD3-11A1313DD932}"/>
    <dgm:cxn modelId="{C442594F-192C-4FE4-A3B7-CD62C75FEF87}" type="presOf" srcId="{88D4C3D0-3E91-4C8E-BFF2-28D30AC00BAA}" destId="{95858A2A-7CDC-49A2-86E0-2B69894FB617}" srcOrd="0" destOrd="0" presId="urn:microsoft.com/office/officeart/2005/8/layout/vList2"/>
    <dgm:cxn modelId="{EA3173A4-3AFA-4DEC-A0DB-9232A669C906}" type="presOf" srcId="{FFF24A94-7E82-4ABC-BDC7-2EAC722F8250}" destId="{139979CE-457F-4CF8-AC71-8F66EE99347D}" srcOrd="0" destOrd="0" presId="urn:microsoft.com/office/officeart/2005/8/layout/vList2"/>
    <dgm:cxn modelId="{DC2FC1AD-46C0-411D-B768-AD41590B0446}" srcId="{495CB515-233F-404B-B6F7-AF6B68366250}" destId="{9A528D30-94B8-41B6-B878-D89AFD7A3B72}" srcOrd="0" destOrd="0" parTransId="{640D56C1-EBEC-4EEF-A148-8AF5BCDF7A6C}" sibTransId="{E2DCAC94-DB16-49B9-AF7C-6FB5AF040A5F}"/>
    <dgm:cxn modelId="{59F1C7D5-52CD-40A2-AE33-E101F1B147AE}" srcId="{177BFADC-9555-41B5-A053-A7A7717EE9B9}" destId="{FFF24A94-7E82-4ABC-BDC7-2EAC722F8250}" srcOrd="0" destOrd="0" parTransId="{7F877524-9E80-41B8-89FA-D66E7E968E7E}" sibTransId="{2CFA20FB-6F1A-4D62-A984-47D904338C56}"/>
    <dgm:cxn modelId="{746408B7-3488-4208-A9DB-B007EF9A5009}" type="presOf" srcId="{9A528D30-94B8-41B6-B878-D89AFD7A3B72}" destId="{54E2B2F5-0A03-49FA-B2DF-C367AC789D4C}" srcOrd="0" destOrd="0" presId="urn:microsoft.com/office/officeart/2005/8/layout/vList2"/>
    <dgm:cxn modelId="{97C5F24C-C246-44E1-BB84-6B52D70B5115}" type="presOf" srcId="{495CB515-233F-404B-B6F7-AF6B68366250}" destId="{98B19D8E-ACE0-4394-A5C9-DDDEB391CDD3}" srcOrd="0" destOrd="0" presId="urn:microsoft.com/office/officeart/2005/8/layout/vList2"/>
    <dgm:cxn modelId="{41CF559B-DAD1-435F-B995-9255B0DE4CAC}" srcId="{9A528D30-94B8-41B6-B878-D89AFD7A3B72}" destId="{A600E076-7CE9-4DF6-8E1D-2E7FAF36BC83}" srcOrd="0" destOrd="0" parTransId="{E8F90F47-7914-4720-BDFF-9FA6E8D15EA1}" sibTransId="{3E679DBD-AAE1-425B-80BE-C8826C17A18B}"/>
    <dgm:cxn modelId="{AD129BC5-C11A-4773-A357-790E759306D5}" srcId="{495CB515-233F-404B-B6F7-AF6B68366250}" destId="{5B16722F-0F13-4D88-85F4-96473979FCB8}" srcOrd="2" destOrd="0" parTransId="{F69C3212-96E1-4E30-BCBF-FEEB0A756AE9}" sibTransId="{884EB8F1-5270-42E7-9A3E-AB52572F4D16}"/>
    <dgm:cxn modelId="{8E2BAF95-B652-4B13-A667-8C0232AB4FE6}" srcId="{5B16722F-0F13-4D88-85F4-96473979FCB8}" destId="{88D4C3D0-3E91-4C8E-BFF2-28D30AC00BAA}" srcOrd="0" destOrd="0" parTransId="{CFEF36AF-D349-42BC-9A1D-DAB609D40C84}" sibTransId="{1B703E2A-688D-4F72-BE9A-B55ACE5499D7}"/>
    <dgm:cxn modelId="{C15F162D-89BF-4823-986F-B43908AFE113}" type="presParOf" srcId="{98B19D8E-ACE0-4394-A5C9-DDDEB391CDD3}" destId="{54E2B2F5-0A03-49FA-B2DF-C367AC789D4C}" srcOrd="0" destOrd="0" presId="urn:microsoft.com/office/officeart/2005/8/layout/vList2"/>
    <dgm:cxn modelId="{EB039B2B-214E-4DAC-B46F-BD74300B8A2A}" type="presParOf" srcId="{98B19D8E-ACE0-4394-A5C9-DDDEB391CDD3}" destId="{45C060E3-FBC7-421A-AA06-60FEDED7D141}" srcOrd="1" destOrd="0" presId="urn:microsoft.com/office/officeart/2005/8/layout/vList2"/>
    <dgm:cxn modelId="{9C08E121-DF86-4698-B84F-BD1C9CA4F6F9}" type="presParOf" srcId="{98B19D8E-ACE0-4394-A5C9-DDDEB391CDD3}" destId="{E4474A52-367C-4882-8239-334A172FFC46}" srcOrd="2" destOrd="0" presId="urn:microsoft.com/office/officeart/2005/8/layout/vList2"/>
    <dgm:cxn modelId="{39677FD7-A8F6-4D02-99A6-B4FE540382E0}" type="presParOf" srcId="{98B19D8E-ACE0-4394-A5C9-DDDEB391CDD3}" destId="{139979CE-457F-4CF8-AC71-8F66EE99347D}" srcOrd="3" destOrd="0" presId="urn:microsoft.com/office/officeart/2005/8/layout/vList2"/>
    <dgm:cxn modelId="{FDF04BCF-DD70-4A04-B53D-21EAC595595B}" type="presParOf" srcId="{98B19D8E-ACE0-4394-A5C9-DDDEB391CDD3}" destId="{7254E1B1-430C-4B52-AA93-9BB0670F15CD}" srcOrd="4" destOrd="0" presId="urn:microsoft.com/office/officeart/2005/8/layout/vList2"/>
    <dgm:cxn modelId="{C2D6B9F5-87C9-42FC-ABA0-930B300B9E0F}" type="presParOf" srcId="{98B19D8E-ACE0-4394-A5C9-DDDEB391CDD3}" destId="{95858A2A-7CDC-49A2-86E0-2B69894FB617}"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EEA9F031-55E9-499B-B633-AA344FBB7CB9}" type="doc">
      <dgm:prSet loTypeId="urn:microsoft.com/office/officeart/2005/8/layout/hList1" loCatId="list" qsTypeId="urn:microsoft.com/office/officeart/2005/8/quickstyle/simple4" qsCatId="simple" csTypeId="urn:microsoft.com/office/officeart/2005/8/colors/colorful5" csCatId="colorful"/>
      <dgm:spPr/>
      <dgm:t>
        <a:bodyPr/>
        <a:lstStyle/>
        <a:p>
          <a:endParaRPr lang="zh-CN" altLang="en-US"/>
        </a:p>
      </dgm:t>
    </dgm:pt>
    <dgm:pt modelId="{F1CAC00E-AC0D-4641-9180-80EA7AE49C8A}">
      <dgm:prSet/>
      <dgm:spPr/>
      <dgm:t>
        <a:bodyPr/>
        <a:lstStyle/>
        <a:p>
          <a:pPr rtl="0"/>
          <a:r>
            <a:rPr lang="zh-CN" b="1" smtClean="0"/>
            <a:t>更新一致性</a:t>
          </a:r>
          <a:endParaRPr lang="zh-CN"/>
        </a:p>
      </dgm:t>
    </dgm:pt>
    <dgm:pt modelId="{9433D685-6EBD-4897-A162-38BA469DB2B9}" type="parTrans" cxnId="{0607565C-8BE5-4763-B489-7D75E81D8747}">
      <dgm:prSet/>
      <dgm:spPr/>
      <dgm:t>
        <a:bodyPr/>
        <a:lstStyle/>
        <a:p>
          <a:endParaRPr lang="zh-CN" altLang="en-US"/>
        </a:p>
      </dgm:t>
    </dgm:pt>
    <dgm:pt modelId="{1B90103E-FD8B-49E8-BE27-653716856913}" type="sibTrans" cxnId="{0607565C-8BE5-4763-B489-7D75E81D8747}">
      <dgm:prSet/>
      <dgm:spPr/>
      <dgm:t>
        <a:bodyPr/>
        <a:lstStyle/>
        <a:p>
          <a:endParaRPr lang="zh-CN" altLang="en-US"/>
        </a:p>
      </dgm:t>
    </dgm:pt>
    <dgm:pt modelId="{C1615305-09D5-498F-80D9-2A03A9207401}">
      <dgm:prSet/>
      <dgm:spPr/>
      <dgm:t>
        <a:bodyPr/>
        <a:lstStyle/>
        <a:p>
          <a:pPr rtl="0"/>
          <a:r>
            <a:rPr lang="zh-CN" b="1" dirty="0" smtClean="0"/>
            <a:t>主要关心的是</a:t>
          </a:r>
          <a:r>
            <a:rPr lang="zh-CN" b="1" dirty="0" smtClean="0">
              <a:solidFill>
                <a:srgbClr val="FF0000"/>
              </a:solidFill>
            </a:rPr>
            <a:t>数据的更新操作</a:t>
          </a:r>
          <a:r>
            <a:rPr lang="zh-CN" b="1" dirty="0" smtClean="0"/>
            <a:t>在最新内容的基础上进行</a:t>
          </a:r>
          <a:endParaRPr lang="zh-CN" dirty="0"/>
        </a:p>
      </dgm:t>
    </dgm:pt>
    <dgm:pt modelId="{69F9B111-8724-4C07-AA38-CCBB04DC261B}" type="parTrans" cxnId="{34B35D26-BDA8-4145-9C40-4EE4D8438297}">
      <dgm:prSet/>
      <dgm:spPr/>
      <dgm:t>
        <a:bodyPr/>
        <a:lstStyle/>
        <a:p>
          <a:endParaRPr lang="zh-CN" altLang="en-US"/>
        </a:p>
      </dgm:t>
    </dgm:pt>
    <dgm:pt modelId="{77841DE8-F5A0-41D3-B4EA-7D4967B89093}" type="sibTrans" cxnId="{34B35D26-BDA8-4145-9C40-4EE4D8438297}">
      <dgm:prSet/>
      <dgm:spPr/>
      <dgm:t>
        <a:bodyPr/>
        <a:lstStyle/>
        <a:p>
          <a:endParaRPr lang="zh-CN" altLang="en-US"/>
        </a:p>
      </dgm:t>
    </dgm:pt>
    <dgm:pt modelId="{F40D76D9-328B-428B-8BB4-52EDD143DE9C}">
      <dgm:prSet/>
      <dgm:spPr/>
      <dgm:t>
        <a:bodyPr/>
        <a:lstStyle/>
        <a:p>
          <a:pPr rtl="0"/>
          <a:r>
            <a:rPr lang="zh-CN" b="1" smtClean="0"/>
            <a:t>读写一致性</a:t>
          </a:r>
          <a:endParaRPr lang="zh-CN"/>
        </a:p>
      </dgm:t>
    </dgm:pt>
    <dgm:pt modelId="{6732EB75-AD83-4510-91BA-EEEF16E5E353}" type="parTrans" cxnId="{92935AAA-D9FC-4D6D-9928-CB317C5351B3}">
      <dgm:prSet/>
      <dgm:spPr/>
      <dgm:t>
        <a:bodyPr/>
        <a:lstStyle/>
        <a:p>
          <a:endParaRPr lang="zh-CN" altLang="en-US"/>
        </a:p>
      </dgm:t>
    </dgm:pt>
    <dgm:pt modelId="{ACD8ED54-A15E-4A59-9FB8-4CADEB749FFC}" type="sibTrans" cxnId="{92935AAA-D9FC-4D6D-9928-CB317C5351B3}">
      <dgm:prSet/>
      <dgm:spPr/>
      <dgm:t>
        <a:bodyPr/>
        <a:lstStyle/>
        <a:p>
          <a:endParaRPr lang="zh-CN" altLang="en-US"/>
        </a:p>
      </dgm:t>
    </dgm:pt>
    <dgm:pt modelId="{FCCD4B86-D6E7-451F-A6B5-13D3F65A9FA6}">
      <dgm:prSet/>
      <dgm:spPr/>
      <dgm:t>
        <a:bodyPr/>
        <a:lstStyle/>
        <a:p>
          <a:pPr rtl="0"/>
          <a:r>
            <a:rPr lang="zh-CN" b="1" dirty="0" smtClean="0"/>
            <a:t>关注的是如何防止在两个写入操作之间读出中间数据，主要解决</a:t>
          </a:r>
          <a:r>
            <a:rPr lang="zh-CN" b="1" dirty="0" smtClean="0">
              <a:solidFill>
                <a:srgbClr val="FF0000"/>
              </a:solidFill>
            </a:rPr>
            <a:t>读写冲突</a:t>
          </a:r>
          <a:r>
            <a:rPr lang="zh-CN" b="1" dirty="0" smtClean="0"/>
            <a:t>问题</a:t>
          </a:r>
          <a:endParaRPr lang="zh-CN" dirty="0"/>
        </a:p>
      </dgm:t>
    </dgm:pt>
    <dgm:pt modelId="{324F998F-8BCC-4083-B726-2865A9B016EE}" type="parTrans" cxnId="{97D67AE1-83C0-45AE-A763-8F89DCC4ECE2}">
      <dgm:prSet/>
      <dgm:spPr/>
      <dgm:t>
        <a:bodyPr/>
        <a:lstStyle/>
        <a:p>
          <a:endParaRPr lang="zh-CN" altLang="en-US"/>
        </a:p>
      </dgm:t>
    </dgm:pt>
    <dgm:pt modelId="{960A2FB0-1144-4EF3-AF38-AEA599FAB84F}" type="sibTrans" cxnId="{97D67AE1-83C0-45AE-A763-8F89DCC4ECE2}">
      <dgm:prSet/>
      <dgm:spPr/>
      <dgm:t>
        <a:bodyPr/>
        <a:lstStyle/>
        <a:p>
          <a:endParaRPr lang="zh-CN" altLang="en-US"/>
        </a:p>
      </dgm:t>
    </dgm:pt>
    <dgm:pt modelId="{258D5862-6717-45E2-BE60-2EFFF319C7F8}">
      <dgm:prSet/>
      <dgm:spPr/>
      <dgm:t>
        <a:bodyPr/>
        <a:lstStyle/>
        <a:p>
          <a:pPr rtl="0"/>
          <a:r>
            <a:rPr lang="zh-CN" b="1" smtClean="0"/>
            <a:t>会话一致性</a:t>
          </a:r>
          <a:endParaRPr lang="zh-CN"/>
        </a:p>
      </dgm:t>
    </dgm:pt>
    <dgm:pt modelId="{0582F6C9-21C7-4D3D-B48B-DC3913DD107A}" type="parTrans" cxnId="{5A39C13E-2855-4718-82C3-955C1DD01951}">
      <dgm:prSet/>
      <dgm:spPr/>
      <dgm:t>
        <a:bodyPr/>
        <a:lstStyle/>
        <a:p>
          <a:endParaRPr lang="zh-CN" altLang="en-US"/>
        </a:p>
      </dgm:t>
    </dgm:pt>
    <dgm:pt modelId="{E8965CFB-8C67-4F0C-B9DE-0E6D0F0D0767}" type="sibTrans" cxnId="{5A39C13E-2855-4718-82C3-955C1DD01951}">
      <dgm:prSet/>
      <dgm:spPr/>
      <dgm:t>
        <a:bodyPr/>
        <a:lstStyle/>
        <a:p>
          <a:endParaRPr lang="zh-CN" altLang="en-US"/>
        </a:p>
      </dgm:t>
    </dgm:pt>
    <dgm:pt modelId="{B2A918BC-BAF7-4589-ABED-1D7F17CD82E0}">
      <dgm:prSet/>
      <dgm:spPr/>
      <dgm:t>
        <a:bodyPr/>
        <a:lstStyle/>
        <a:p>
          <a:pPr rtl="0"/>
          <a:r>
            <a:rPr lang="zh-CN" b="1" dirty="0" smtClean="0"/>
            <a:t>关注的是在用户</a:t>
          </a:r>
          <a:r>
            <a:rPr lang="zh-CN" b="1" dirty="0" smtClean="0">
              <a:solidFill>
                <a:srgbClr val="FF0000"/>
              </a:solidFill>
            </a:rPr>
            <a:t>会话内部保证</a:t>
          </a:r>
          <a:r>
            <a:rPr lang="zh-CN" b="1" dirty="0" smtClean="0"/>
            <a:t>“照原样读出所写内容的一致性”</a:t>
          </a:r>
          <a:endParaRPr lang="zh-CN" dirty="0"/>
        </a:p>
      </dgm:t>
    </dgm:pt>
    <dgm:pt modelId="{881DCC7C-A3D8-41AB-9236-CB472FA810D5}" type="parTrans" cxnId="{2C0983A9-6BC9-4305-BCD6-3F267C83CC7B}">
      <dgm:prSet/>
      <dgm:spPr/>
      <dgm:t>
        <a:bodyPr/>
        <a:lstStyle/>
        <a:p>
          <a:endParaRPr lang="zh-CN" altLang="en-US"/>
        </a:p>
      </dgm:t>
    </dgm:pt>
    <dgm:pt modelId="{D655930B-4E87-46C8-A425-6C7F8F513BC8}" type="sibTrans" cxnId="{2C0983A9-6BC9-4305-BCD6-3F267C83CC7B}">
      <dgm:prSet/>
      <dgm:spPr/>
      <dgm:t>
        <a:bodyPr/>
        <a:lstStyle/>
        <a:p>
          <a:endParaRPr lang="zh-CN" altLang="en-US"/>
        </a:p>
      </dgm:t>
    </dgm:pt>
    <dgm:pt modelId="{43856750-2139-4096-A930-4B78C3DCE789}">
      <dgm:prSet/>
      <dgm:spPr/>
      <dgm:t>
        <a:bodyPr/>
        <a:lstStyle/>
        <a:p>
          <a:pPr rtl="0"/>
          <a:r>
            <a:rPr lang="zh-CN" b="1" dirty="0" smtClean="0"/>
            <a:t>一般采用黏性会话（绑定到某个节点的会话）和版本戳等方式实现</a:t>
          </a:r>
          <a:endParaRPr lang="zh-CN" dirty="0"/>
        </a:p>
      </dgm:t>
    </dgm:pt>
    <dgm:pt modelId="{6351F7F2-BF6C-4C90-B3EB-F41276BFBD7A}" type="parTrans" cxnId="{3814C7C4-1FA8-4CEA-A9DB-A7F67ECEF627}">
      <dgm:prSet/>
      <dgm:spPr/>
      <dgm:t>
        <a:bodyPr/>
        <a:lstStyle/>
        <a:p>
          <a:endParaRPr lang="zh-CN" altLang="en-US"/>
        </a:p>
      </dgm:t>
    </dgm:pt>
    <dgm:pt modelId="{230A073E-0F4A-4270-A06B-34D3916BD146}" type="sibTrans" cxnId="{3814C7C4-1FA8-4CEA-A9DB-A7F67ECEF627}">
      <dgm:prSet/>
      <dgm:spPr/>
      <dgm:t>
        <a:bodyPr/>
        <a:lstStyle/>
        <a:p>
          <a:endParaRPr lang="zh-CN" altLang="en-US"/>
        </a:p>
      </dgm:t>
    </dgm:pt>
    <dgm:pt modelId="{A9F714AB-71AC-4E55-9F83-0B4140A74575}" type="pres">
      <dgm:prSet presAssocID="{EEA9F031-55E9-499B-B633-AA344FBB7CB9}" presName="Name0" presStyleCnt="0">
        <dgm:presLayoutVars>
          <dgm:dir/>
          <dgm:animLvl val="lvl"/>
          <dgm:resizeHandles val="exact"/>
        </dgm:presLayoutVars>
      </dgm:prSet>
      <dgm:spPr/>
      <dgm:t>
        <a:bodyPr/>
        <a:lstStyle/>
        <a:p>
          <a:endParaRPr lang="zh-CN" altLang="en-US"/>
        </a:p>
      </dgm:t>
    </dgm:pt>
    <dgm:pt modelId="{4D729932-C658-43E9-A5A9-B9B9B0AD19BE}" type="pres">
      <dgm:prSet presAssocID="{F1CAC00E-AC0D-4641-9180-80EA7AE49C8A}" presName="composite" presStyleCnt="0"/>
      <dgm:spPr/>
    </dgm:pt>
    <dgm:pt modelId="{934B478C-4160-49F3-8373-2DC9F3B86AE6}" type="pres">
      <dgm:prSet presAssocID="{F1CAC00E-AC0D-4641-9180-80EA7AE49C8A}" presName="parTx" presStyleLbl="alignNode1" presStyleIdx="0" presStyleCnt="3">
        <dgm:presLayoutVars>
          <dgm:chMax val="0"/>
          <dgm:chPref val="0"/>
          <dgm:bulletEnabled val="1"/>
        </dgm:presLayoutVars>
      </dgm:prSet>
      <dgm:spPr/>
      <dgm:t>
        <a:bodyPr/>
        <a:lstStyle/>
        <a:p>
          <a:endParaRPr lang="zh-CN" altLang="en-US"/>
        </a:p>
      </dgm:t>
    </dgm:pt>
    <dgm:pt modelId="{E28C7359-008D-45BC-A92D-1F6123D143CF}" type="pres">
      <dgm:prSet presAssocID="{F1CAC00E-AC0D-4641-9180-80EA7AE49C8A}" presName="desTx" presStyleLbl="alignAccFollowNode1" presStyleIdx="0" presStyleCnt="3">
        <dgm:presLayoutVars>
          <dgm:bulletEnabled val="1"/>
        </dgm:presLayoutVars>
      </dgm:prSet>
      <dgm:spPr/>
      <dgm:t>
        <a:bodyPr/>
        <a:lstStyle/>
        <a:p>
          <a:endParaRPr lang="zh-CN" altLang="en-US"/>
        </a:p>
      </dgm:t>
    </dgm:pt>
    <dgm:pt modelId="{21C42F50-75DD-4009-B9D8-7E8DBDCACC30}" type="pres">
      <dgm:prSet presAssocID="{1B90103E-FD8B-49E8-BE27-653716856913}" presName="space" presStyleCnt="0"/>
      <dgm:spPr/>
    </dgm:pt>
    <dgm:pt modelId="{6DDB9216-7A2F-4EAF-8B2C-A3C211DC7652}" type="pres">
      <dgm:prSet presAssocID="{F40D76D9-328B-428B-8BB4-52EDD143DE9C}" presName="composite" presStyleCnt="0"/>
      <dgm:spPr/>
    </dgm:pt>
    <dgm:pt modelId="{1127144A-9F50-4EF0-96B8-EF452A9999B0}" type="pres">
      <dgm:prSet presAssocID="{F40D76D9-328B-428B-8BB4-52EDD143DE9C}" presName="parTx" presStyleLbl="alignNode1" presStyleIdx="1" presStyleCnt="3">
        <dgm:presLayoutVars>
          <dgm:chMax val="0"/>
          <dgm:chPref val="0"/>
          <dgm:bulletEnabled val="1"/>
        </dgm:presLayoutVars>
      </dgm:prSet>
      <dgm:spPr/>
      <dgm:t>
        <a:bodyPr/>
        <a:lstStyle/>
        <a:p>
          <a:endParaRPr lang="zh-CN" altLang="en-US"/>
        </a:p>
      </dgm:t>
    </dgm:pt>
    <dgm:pt modelId="{532765F2-CFC8-40CA-BFCB-8BE7E8DEC0F2}" type="pres">
      <dgm:prSet presAssocID="{F40D76D9-328B-428B-8BB4-52EDD143DE9C}" presName="desTx" presStyleLbl="alignAccFollowNode1" presStyleIdx="1" presStyleCnt="3">
        <dgm:presLayoutVars>
          <dgm:bulletEnabled val="1"/>
        </dgm:presLayoutVars>
      </dgm:prSet>
      <dgm:spPr/>
      <dgm:t>
        <a:bodyPr/>
        <a:lstStyle/>
        <a:p>
          <a:endParaRPr lang="zh-CN" altLang="en-US"/>
        </a:p>
      </dgm:t>
    </dgm:pt>
    <dgm:pt modelId="{16CFDC4E-F0B8-48D4-A8AA-F2CD5EB7A2AD}" type="pres">
      <dgm:prSet presAssocID="{ACD8ED54-A15E-4A59-9FB8-4CADEB749FFC}" presName="space" presStyleCnt="0"/>
      <dgm:spPr/>
    </dgm:pt>
    <dgm:pt modelId="{46C60008-908F-4B23-922B-CB0BB5625E02}" type="pres">
      <dgm:prSet presAssocID="{258D5862-6717-45E2-BE60-2EFFF319C7F8}" presName="composite" presStyleCnt="0"/>
      <dgm:spPr/>
    </dgm:pt>
    <dgm:pt modelId="{95BCC05A-DD26-496C-912E-77AC7427EDC2}" type="pres">
      <dgm:prSet presAssocID="{258D5862-6717-45E2-BE60-2EFFF319C7F8}" presName="parTx" presStyleLbl="alignNode1" presStyleIdx="2" presStyleCnt="3">
        <dgm:presLayoutVars>
          <dgm:chMax val="0"/>
          <dgm:chPref val="0"/>
          <dgm:bulletEnabled val="1"/>
        </dgm:presLayoutVars>
      </dgm:prSet>
      <dgm:spPr/>
      <dgm:t>
        <a:bodyPr/>
        <a:lstStyle/>
        <a:p>
          <a:endParaRPr lang="zh-CN" altLang="en-US"/>
        </a:p>
      </dgm:t>
    </dgm:pt>
    <dgm:pt modelId="{10926C82-D505-45C0-93C9-6F99E3765399}" type="pres">
      <dgm:prSet presAssocID="{258D5862-6717-45E2-BE60-2EFFF319C7F8}" presName="desTx" presStyleLbl="alignAccFollowNode1" presStyleIdx="2" presStyleCnt="3">
        <dgm:presLayoutVars>
          <dgm:bulletEnabled val="1"/>
        </dgm:presLayoutVars>
      </dgm:prSet>
      <dgm:spPr/>
      <dgm:t>
        <a:bodyPr/>
        <a:lstStyle/>
        <a:p>
          <a:endParaRPr lang="zh-CN" altLang="en-US"/>
        </a:p>
      </dgm:t>
    </dgm:pt>
  </dgm:ptLst>
  <dgm:cxnLst>
    <dgm:cxn modelId="{5A39C13E-2855-4718-82C3-955C1DD01951}" srcId="{EEA9F031-55E9-499B-B633-AA344FBB7CB9}" destId="{258D5862-6717-45E2-BE60-2EFFF319C7F8}" srcOrd="2" destOrd="0" parTransId="{0582F6C9-21C7-4D3D-B48B-DC3913DD107A}" sibTransId="{E8965CFB-8C67-4F0C-B9DE-0E6D0F0D0767}"/>
    <dgm:cxn modelId="{C94803FC-7C17-448D-BF07-E23C185DBE70}" type="presOf" srcId="{43856750-2139-4096-A930-4B78C3DCE789}" destId="{10926C82-D505-45C0-93C9-6F99E3765399}" srcOrd="0" destOrd="1" presId="urn:microsoft.com/office/officeart/2005/8/layout/hList1"/>
    <dgm:cxn modelId="{92935AAA-D9FC-4D6D-9928-CB317C5351B3}" srcId="{EEA9F031-55E9-499B-B633-AA344FBB7CB9}" destId="{F40D76D9-328B-428B-8BB4-52EDD143DE9C}" srcOrd="1" destOrd="0" parTransId="{6732EB75-AD83-4510-91BA-EEEF16E5E353}" sibTransId="{ACD8ED54-A15E-4A59-9FB8-4CADEB749FFC}"/>
    <dgm:cxn modelId="{97D67AE1-83C0-45AE-A763-8F89DCC4ECE2}" srcId="{F40D76D9-328B-428B-8BB4-52EDD143DE9C}" destId="{FCCD4B86-D6E7-451F-A6B5-13D3F65A9FA6}" srcOrd="0" destOrd="0" parTransId="{324F998F-8BCC-4083-B726-2865A9B016EE}" sibTransId="{960A2FB0-1144-4EF3-AF38-AEA599FAB84F}"/>
    <dgm:cxn modelId="{6BBDF1A8-44B4-4A03-BE50-1B6F24C4D9D2}" type="presOf" srcId="{B2A918BC-BAF7-4589-ABED-1D7F17CD82E0}" destId="{10926C82-D505-45C0-93C9-6F99E3765399}" srcOrd="0" destOrd="0" presId="urn:microsoft.com/office/officeart/2005/8/layout/hList1"/>
    <dgm:cxn modelId="{3B2A6B95-1E47-45BA-8867-5B0613BAC06E}" type="presOf" srcId="{FCCD4B86-D6E7-451F-A6B5-13D3F65A9FA6}" destId="{532765F2-CFC8-40CA-BFCB-8BE7E8DEC0F2}" srcOrd="0" destOrd="0" presId="urn:microsoft.com/office/officeart/2005/8/layout/hList1"/>
    <dgm:cxn modelId="{2C0983A9-6BC9-4305-BCD6-3F267C83CC7B}" srcId="{258D5862-6717-45E2-BE60-2EFFF319C7F8}" destId="{B2A918BC-BAF7-4589-ABED-1D7F17CD82E0}" srcOrd="0" destOrd="0" parTransId="{881DCC7C-A3D8-41AB-9236-CB472FA810D5}" sibTransId="{D655930B-4E87-46C8-A425-6C7F8F513BC8}"/>
    <dgm:cxn modelId="{34B35D26-BDA8-4145-9C40-4EE4D8438297}" srcId="{F1CAC00E-AC0D-4641-9180-80EA7AE49C8A}" destId="{C1615305-09D5-498F-80D9-2A03A9207401}" srcOrd="0" destOrd="0" parTransId="{69F9B111-8724-4C07-AA38-CCBB04DC261B}" sibTransId="{77841DE8-F5A0-41D3-B4EA-7D4967B89093}"/>
    <dgm:cxn modelId="{106F78CE-129A-491C-9AD1-31000E1F0062}" type="presOf" srcId="{F40D76D9-328B-428B-8BB4-52EDD143DE9C}" destId="{1127144A-9F50-4EF0-96B8-EF452A9999B0}" srcOrd="0" destOrd="0" presId="urn:microsoft.com/office/officeart/2005/8/layout/hList1"/>
    <dgm:cxn modelId="{94A4F387-4FAD-4FDB-AFDA-234DA8A22676}" type="presOf" srcId="{258D5862-6717-45E2-BE60-2EFFF319C7F8}" destId="{95BCC05A-DD26-496C-912E-77AC7427EDC2}" srcOrd="0" destOrd="0" presId="urn:microsoft.com/office/officeart/2005/8/layout/hList1"/>
    <dgm:cxn modelId="{40FE0ABA-BA93-4BCB-B1C0-807CAF302D21}" type="presOf" srcId="{F1CAC00E-AC0D-4641-9180-80EA7AE49C8A}" destId="{934B478C-4160-49F3-8373-2DC9F3B86AE6}" srcOrd="0" destOrd="0" presId="urn:microsoft.com/office/officeart/2005/8/layout/hList1"/>
    <dgm:cxn modelId="{0607565C-8BE5-4763-B489-7D75E81D8747}" srcId="{EEA9F031-55E9-499B-B633-AA344FBB7CB9}" destId="{F1CAC00E-AC0D-4641-9180-80EA7AE49C8A}" srcOrd="0" destOrd="0" parTransId="{9433D685-6EBD-4897-A162-38BA469DB2B9}" sibTransId="{1B90103E-FD8B-49E8-BE27-653716856913}"/>
    <dgm:cxn modelId="{3814C7C4-1FA8-4CEA-A9DB-A7F67ECEF627}" srcId="{258D5862-6717-45E2-BE60-2EFFF319C7F8}" destId="{43856750-2139-4096-A930-4B78C3DCE789}" srcOrd="1" destOrd="0" parTransId="{6351F7F2-BF6C-4C90-B3EB-F41276BFBD7A}" sibTransId="{230A073E-0F4A-4270-A06B-34D3916BD146}"/>
    <dgm:cxn modelId="{C2083547-2FEF-404A-BF82-0B991F0DE25A}" type="presOf" srcId="{C1615305-09D5-498F-80D9-2A03A9207401}" destId="{E28C7359-008D-45BC-A92D-1F6123D143CF}" srcOrd="0" destOrd="0" presId="urn:microsoft.com/office/officeart/2005/8/layout/hList1"/>
    <dgm:cxn modelId="{B404CF9A-9275-4212-A9AF-743B663A6638}" type="presOf" srcId="{EEA9F031-55E9-499B-B633-AA344FBB7CB9}" destId="{A9F714AB-71AC-4E55-9F83-0B4140A74575}" srcOrd="0" destOrd="0" presId="urn:microsoft.com/office/officeart/2005/8/layout/hList1"/>
    <dgm:cxn modelId="{0D3F9CA0-6363-41F9-9A94-CF8917EF9D63}" type="presParOf" srcId="{A9F714AB-71AC-4E55-9F83-0B4140A74575}" destId="{4D729932-C658-43E9-A5A9-B9B9B0AD19BE}" srcOrd="0" destOrd="0" presId="urn:microsoft.com/office/officeart/2005/8/layout/hList1"/>
    <dgm:cxn modelId="{93C2D9E9-9FDD-4E4A-978C-635D877E8346}" type="presParOf" srcId="{4D729932-C658-43E9-A5A9-B9B9B0AD19BE}" destId="{934B478C-4160-49F3-8373-2DC9F3B86AE6}" srcOrd="0" destOrd="0" presId="urn:microsoft.com/office/officeart/2005/8/layout/hList1"/>
    <dgm:cxn modelId="{F1A38998-44BE-42CC-93EB-3E5C80C2EA89}" type="presParOf" srcId="{4D729932-C658-43E9-A5A9-B9B9B0AD19BE}" destId="{E28C7359-008D-45BC-A92D-1F6123D143CF}" srcOrd="1" destOrd="0" presId="urn:microsoft.com/office/officeart/2005/8/layout/hList1"/>
    <dgm:cxn modelId="{F4018E32-A059-4704-AD53-9A24C22C13EA}" type="presParOf" srcId="{A9F714AB-71AC-4E55-9F83-0B4140A74575}" destId="{21C42F50-75DD-4009-B9D8-7E8DBDCACC30}" srcOrd="1" destOrd="0" presId="urn:microsoft.com/office/officeart/2005/8/layout/hList1"/>
    <dgm:cxn modelId="{EFDF56E9-D40B-4B3D-BB74-B3A87404DB96}" type="presParOf" srcId="{A9F714AB-71AC-4E55-9F83-0B4140A74575}" destId="{6DDB9216-7A2F-4EAF-8B2C-A3C211DC7652}" srcOrd="2" destOrd="0" presId="urn:microsoft.com/office/officeart/2005/8/layout/hList1"/>
    <dgm:cxn modelId="{E872693B-E10C-47C0-95D8-691F670B5B83}" type="presParOf" srcId="{6DDB9216-7A2F-4EAF-8B2C-A3C211DC7652}" destId="{1127144A-9F50-4EF0-96B8-EF452A9999B0}" srcOrd="0" destOrd="0" presId="urn:microsoft.com/office/officeart/2005/8/layout/hList1"/>
    <dgm:cxn modelId="{A0E8586D-DF7C-4CA2-BF3A-19DCA0284F4D}" type="presParOf" srcId="{6DDB9216-7A2F-4EAF-8B2C-A3C211DC7652}" destId="{532765F2-CFC8-40CA-BFCB-8BE7E8DEC0F2}" srcOrd="1" destOrd="0" presId="urn:microsoft.com/office/officeart/2005/8/layout/hList1"/>
    <dgm:cxn modelId="{872F297D-9C68-4C18-A048-FE7BFD9CE9E0}" type="presParOf" srcId="{A9F714AB-71AC-4E55-9F83-0B4140A74575}" destId="{16CFDC4E-F0B8-48D4-A8AA-F2CD5EB7A2AD}" srcOrd="3" destOrd="0" presId="urn:microsoft.com/office/officeart/2005/8/layout/hList1"/>
    <dgm:cxn modelId="{124D2D7E-691F-497D-9673-E2C96481C6E2}" type="presParOf" srcId="{A9F714AB-71AC-4E55-9F83-0B4140A74575}" destId="{46C60008-908F-4B23-922B-CB0BB5625E02}" srcOrd="4" destOrd="0" presId="urn:microsoft.com/office/officeart/2005/8/layout/hList1"/>
    <dgm:cxn modelId="{66C3A421-3803-4FB6-827D-AFE63A858FCC}" type="presParOf" srcId="{46C60008-908F-4B23-922B-CB0BB5625E02}" destId="{95BCC05A-DD26-496C-912E-77AC7427EDC2}" srcOrd="0" destOrd="0" presId="urn:microsoft.com/office/officeart/2005/8/layout/hList1"/>
    <dgm:cxn modelId="{78CE2927-D196-42C7-B921-80F457113C21}" type="presParOf" srcId="{46C60008-908F-4B23-922B-CB0BB5625E02}" destId="{10926C82-D505-45C0-93C9-6F99E376539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EC1AEE77-162B-4F90-9B75-17B86C7646E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zh-CN" altLang="en-US"/>
        </a:p>
      </dgm:t>
    </dgm:pt>
    <dgm:pt modelId="{2BF987EC-14B9-4907-93C4-301DD9C0743C}">
      <dgm:prSet/>
      <dgm:spPr/>
      <dgm:t>
        <a:bodyPr/>
        <a:lstStyle/>
        <a:p>
          <a:pPr rtl="0"/>
          <a:r>
            <a:rPr lang="zh-CN" b="1" smtClean="0"/>
            <a:t>弱一致性和最终一致性的提出</a:t>
          </a:r>
          <a:endParaRPr lang="zh-CN" b="1"/>
        </a:p>
      </dgm:t>
    </dgm:pt>
    <dgm:pt modelId="{FD966558-4B45-4FAF-A243-79FCAF7C4650}" type="parTrans" cxnId="{05D67888-FB8B-43F8-97BD-DF2DB5CF1D7E}">
      <dgm:prSet/>
      <dgm:spPr/>
      <dgm:t>
        <a:bodyPr/>
        <a:lstStyle/>
        <a:p>
          <a:endParaRPr lang="zh-CN" altLang="en-US" b="1"/>
        </a:p>
      </dgm:t>
    </dgm:pt>
    <dgm:pt modelId="{8B1932B6-8276-44F3-B6E6-D25FE679E502}" type="sibTrans" cxnId="{05D67888-FB8B-43F8-97BD-DF2DB5CF1D7E}">
      <dgm:prSet/>
      <dgm:spPr/>
      <dgm:t>
        <a:bodyPr/>
        <a:lstStyle/>
        <a:p>
          <a:endParaRPr lang="zh-CN" altLang="en-US" b="1"/>
        </a:p>
      </dgm:t>
    </dgm:pt>
    <dgm:pt modelId="{C65A36CF-4B52-4D60-AAD0-D0A5C407C853}">
      <dgm:prSet/>
      <dgm:spPr/>
      <dgm:t>
        <a:bodyPr/>
        <a:lstStyle/>
        <a:p>
          <a:pPr rtl="0"/>
          <a:r>
            <a:rPr lang="zh-CN" b="1" smtClean="0"/>
            <a:t>针对不同一致性问题提出了不同的解决方案</a:t>
          </a:r>
          <a:endParaRPr lang="zh-CN" b="1"/>
        </a:p>
      </dgm:t>
    </dgm:pt>
    <dgm:pt modelId="{C158516A-BE60-47E9-AD83-063443FE38DE}" type="parTrans" cxnId="{3F9B6B5B-7001-46F2-88E1-55A9D2DB1451}">
      <dgm:prSet/>
      <dgm:spPr/>
      <dgm:t>
        <a:bodyPr/>
        <a:lstStyle/>
        <a:p>
          <a:endParaRPr lang="zh-CN" altLang="en-US" b="1"/>
        </a:p>
      </dgm:t>
    </dgm:pt>
    <dgm:pt modelId="{C2949E2E-D98C-4CDC-A3B3-E63AEB100034}" type="sibTrans" cxnId="{3F9B6B5B-7001-46F2-88E1-55A9D2DB1451}">
      <dgm:prSet/>
      <dgm:spPr/>
      <dgm:t>
        <a:bodyPr/>
        <a:lstStyle/>
        <a:p>
          <a:endParaRPr lang="zh-CN" altLang="en-US" b="1"/>
        </a:p>
      </dgm:t>
    </dgm:pt>
    <dgm:pt modelId="{A48C11F1-5C96-4307-A38B-422BE2560BE3}">
      <dgm:prSet/>
      <dgm:spPr/>
      <dgm:t>
        <a:bodyPr/>
        <a:lstStyle/>
        <a:p>
          <a:pPr rtl="0"/>
          <a:r>
            <a:rPr lang="en-US" b="1" smtClean="0"/>
            <a:t>CAP</a:t>
          </a:r>
          <a:r>
            <a:rPr lang="zh-CN" b="1" smtClean="0"/>
            <a:t>原则和 </a:t>
          </a:r>
          <a:r>
            <a:rPr lang="en-US" b="1" smtClean="0"/>
            <a:t>BASE</a:t>
          </a:r>
          <a:r>
            <a:rPr lang="zh-CN" b="1" smtClean="0"/>
            <a:t>原则的提出放宽了对一致性的严格约束</a:t>
          </a:r>
          <a:endParaRPr lang="zh-CN" b="1"/>
        </a:p>
      </dgm:t>
    </dgm:pt>
    <dgm:pt modelId="{846C1154-CF28-4042-B9C2-AFDCA164D5A2}" type="parTrans" cxnId="{7F928F3B-FDFE-440B-971E-0B68A8ABE5A9}">
      <dgm:prSet/>
      <dgm:spPr/>
      <dgm:t>
        <a:bodyPr/>
        <a:lstStyle/>
        <a:p>
          <a:endParaRPr lang="zh-CN" altLang="en-US" b="1"/>
        </a:p>
      </dgm:t>
    </dgm:pt>
    <dgm:pt modelId="{DF5829F8-13E2-4CC6-8D39-553E5DC57E58}" type="sibTrans" cxnId="{7F928F3B-FDFE-440B-971E-0B68A8ABE5A9}">
      <dgm:prSet/>
      <dgm:spPr/>
      <dgm:t>
        <a:bodyPr/>
        <a:lstStyle/>
        <a:p>
          <a:endParaRPr lang="zh-CN" altLang="en-US" b="1"/>
        </a:p>
      </dgm:t>
    </dgm:pt>
    <dgm:pt modelId="{4ADB6437-88C0-4045-A56C-BE4433F75B6D}">
      <dgm:prSet/>
      <dgm:spPr/>
      <dgm:t>
        <a:bodyPr/>
        <a:lstStyle/>
        <a:p>
          <a:pPr rtl="0"/>
          <a:r>
            <a:rPr lang="zh-CN" b="1" smtClean="0"/>
            <a:t>采用有条件的事务机制和版本戳等方法解决</a:t>
          </a:r>
          <a:r>
            <a:rPr lang="en-US" b="1" smtClean="0"/>
            <a:t>NoSQL</a:t>
          </a:r>
          <a:r>
            <a:rPr lang="zh-CN" b="1" smtClean="0"/>
            <a:t>中的数据一致性问题</a:t>
          </a:r>
          <a:endParaRPr lang="zh-CN" b="1"/>
        </a:p>
      </dgm:t>
    </dgm:pt>
    <dgm:pt modelId="{47BE12C0-CB84-41B7-8CCC-63C4F945F906}" type="parTrans" cxnId="{ADCA08B5-9708-4B1F-A4A6-CAA70B1A99F9}">
      <dgm:prSet/>
      <dgm:spPr/>
      <dgm:t>
        <a:bodyPr/>
        <a:lstStyle/>
        <a:p>
          <a:endParaRPr lang="zh-CN" altLang="en-US" b="1"/>
        </a:p>
      </dgm:t>
    </dgm:pt>
    <dgm:pt modelId="{75726914-E43B-4C57-BFA8-0DBE64F5795A}" type="sibTrans" cxnId="{ADCA08B5-9708-4B1F-A4A6-CAA70B1A99F9}">
      <dgm:prSet/>
      <dgm:spPr/>
      <dgm:t>
        <a:bodyPr/>
        <a:lstStyle/>
        <a:p>
          <a:endParaRPr lang="zh-CN" altLang="en-US" b="1"/>
        </a:p>
      </dgm:t>
    </dgm:pt>
    <dgm:pt modelId="{A4479540-5395-48D4-827B-A528B65EE441}" type="pres">
      <dgm:prSet presAssocID="{EC1AEE77-162B-4F90-9B75-17B86C7646E6}" presName="linear" presStyleCnt="0">
        <dgm:presLayoutVars>
          <dgm:animLvl val="lvl"/>
          <dgm:resizeHandles val="exact"/>
        </dgm:presLayoutVars>
      </dgm:prSet>
      <dgm:spPr/>
      <dgm:t>
        <a:bodyPr/>
        <a:lstStyle/>
        <a:p>
          <a:endParaRPr lang="zh-CN" altLang="en-US"/>
        </a:p>
      </dgm:t>
    </dgm:pt>
    <dgm:pt modelId="{5DD83C01-6C36-4580-8DA2-1706D5877CBB}" type="pres">
      <dgm:prSet presAssocID="{2BF987EC-14B9-4907-93C4-301DD9C0743C}" presName="parentText" presStyleLbl="node1" presStyleIdx="0" presStyleCnt="4">
        <dgm:presLayoutVars>
          <dgm:chMax val="0"/>
          <dgm:bulletEnabled val="1"/>
        </dgm:presLayoutVars>
      </dgm:prSet>
      <dgm:spPr/>
      <dgm:t>
        <a:bodyPr/>
        <a:lstStyle/>
        <a:p>
          <a:endParaRPr lang="zh-CN" altLang="en-US"/>
        </a:p>
      </dgm:t>
    </dgm:pt>
    <dgm:pt modelId="{550D10B7-19A1-446B-A1BD-ABCEC11F872F}" type="pres">
      <dgm:prSet presAssocID="{8B1932B6-8276-44F3-B6E6-D25FE679E502}" presName="spacer" presStyleCnt="0"/>
      <dgm:spPr/>
      <dgm:t>
        <a:bodyPr/>
        <a:lstStyle/>
        <a:p>
          <a:endParaRPr lang="zh-CN" altLang="en-US"/>
        </a:p>
      </dgm:t>
    </dgm:pt>
    <dgm:pt modelId="{920DF4DA-C06E-4EA7-A205-6F4BFB518867}" type="pres">
      <dgm:prSet presAssocID="{C65A36CF-4B52-4D60-AAD0-D0A5C407C853}" presName="parentText" presStyleLbl="node1" presStyleIdx="1" presStyleCnt="4">
        <dgm:presLayoutVars>
          <dgm:chMax val="0"/>
          <dgm:bulletEnabled val="1"/>
        </dgm:presLayoutVars>
      </dgm:prSet>
      <dgm:spPr/>
      <dgm:t>
        <a:bodyPr/>
        <a:lstStyle/>
        <a:p>
          <a:endParaRPr lang="zh-CN" altLang="en-US"/>
        </a:p>
      </dgm:t>
    </dgm:pt>
    <dgm:pt modelId="{348AF444-5DF7-49C9-9E30-2C8B41E80C08}" type="pres">
      <dgm:prSet presAssocID="{C2949E2E-D98C-4CDC-A3B3-E63AEB100034}" presName="spacer" presStyleCnt="0"/>
      <dgm:spPr/>
      <dgm:t>
        <a:bodyPr/>
        <a:lstStyle/>
        <a:p>
          <a:endParaRPr lang="zh-CN" altLang="en-US"/>
        </a:p>
      </dgm:t>
    </dgm:pt>
    <dgm:pt modelId="{E20AA865-89FC-4E07-A8F3-1BDDA4B13D8A}" type="pres">
      <dgm:prSet presAssocID="{A48C11F1-5C96-4307-A38B-422BE2560BE3}" presName="parentText" presStyleLbl="node1" presStyleIdx="2" presStyleCnt="4">
        <dgm:presLayoutVars>
          <dgm:chMax val="0"/>
          <dgm:bulletEnabled val="1"/>
        </dgm:presLayoutVars>
      </dgm:prSet>
      <dgm:spPr/>
      <dgm:t>
        <a:bodyPr/>
        <a:lstStyle/>
        <a:p>
          <a:endParaRPr lang="zh-CN" altLang="en-US"/>
        </a:p>
      </dgm:t>
    </dgm:pt>
    <dgm:pt modelId="{5805CEEC-9A78-4483-AFC5-BF83922CB955}" type="pres">
      <dgm:prSet presAssocID="{DF5829F8-13E2-4CC6-8D39-553E5DC57E58}" presName="spacer" presStyleCnt="0"/>
      <dgm:spPr/>
      <dgm:t>
        <a:bodyPr/>
        <a:lstStyle/>
        <a:p>
          <a:endParaRPr lang="zh-CN" altLang="en-US"/>
        </a:p>
      </dgm:t>
    </dgm:pt>
    <dgm:pt modelId="{AE5DA271-69AF-44BC-95C0-04E8DA6ADD05}" type="pres">
      <dgm:prSet presAssocID="{4ADB6437-88C0-4045-A56C-BE4433F75B6D}" presName="parentText" presStyleLbl="node1" presStyleIdx="3" presStyleCnt="4">
        <dgm:presLayoutVars>
          <dgm:chMax val="0"/>
          <dgm:bulletEnabled val="1"/>
        </dgm:presLayoutVars>
      </dgm:prSet>
      <dgm:spPr/>
      <dgm:t>
        <a:bodyPr/>
        <a:lstStyle/>
        <a:p>
          <a:endParaRPr lang="zh-CN" altLang="en-US"/>
        </a:p>
      </dgm:t>
    </dgm:pt>
  </dgm:ptLst>
  <dgm:cxnLst>
    <dgm:cxn modelId="{9BFA389D-DFCB-4DA6-AFA9-2EE966DC0726}" type="presOf" srcId="{EC1AEE77-162B-4F90-9B75-17B86C7646E6}" destId="{A4479540-5395-48D4-827B-A528B65EE441}" srcOrd="0" destOrd="0" presId="urn:microsoft.com/office/officeart/2005/8/layout/vList2"/>
    <dgm:cxn modelId="{2FFCEACA-96D5-4B92-B34B-3EB5AA91C205}" type="presOf" srcId="{2BF987EC-14B9-4907-93C4-301DD9C0743C}" destId="{5DD83C01-6C36-4580-8DA2-1706D5877CBB}" srcOrd="0" destOrd="0" presId="urn:microsoft.com/office/officeart/2005/8/layout/vList2"/>
    <dgm:cxn modelId="{ADCA08B5-9708-4B1F-A4A6-CAA70B1A99F9}" srcId="{EC1AEE77-162B-4F90-9B75-17B86C7646E6}" destId="{4ADB6437-88C0-4045-A56C-BE4433F75B6D}" srcOrd="3" destOrd="0" parTransId="{47BE12C0-CB84-41B7-8CCC-63C4F945F906}" sibTransId="{75726914-E43B-4C57-BFA8-0DBE64F5795A}"/>
    <dgm:cxn modelId="{C5AAF358-8FA5-434A-B4C1-D2F9B758696E}" type="presOf" srcId="{C65A36CF-4B52-4D60-AAD0-D0A5C407C853}" destId="{920DF4DA-C06E-4EA7-A205-6F4BFB518867}" srcOrd="0" destOrd="0" presId="urn:microsoft.com/office/officeart/2005/8/layout/vList2"/>
    <dgm:cxn modelId="{8D241123-AABB-455B-9B1C-A5138BB82FFF}" type="presOf" srcId="{4ADB6437-88C0-4045-A56C-BE4433F75B6D}" destId="{AE5DA271-69AF-44BC-95C0-04E8DA6ADD05}" srcOrd="0" destOrd="0" presId="urn:microsoft.com/office/officeart/2005/8/layout/vList2"/>
    <dgm:cxn modelId="{3F9B6B5B-7001-46F2-88E1-55A9D2DB1451}" srcId="{EC1AEE77-162B-4F90-9B75-17B86C7646E6}" destId="{C65A36CF-4B52-4D60-AAD0-D0A5C407C853}" srcOrd="1" destOrd="0" parTransId="{C158516A-BE60-47E9-AD83-063443FE38DE}" sibTransId="{C2949E2E-D98C-4CDC-A3B3-E63AEB100034}"/>
    <dgm:cxn modelId="{C26DBD68-C618-4BA2-BDCC-1A9FA6D9D810}" type="presOf" srcId="{A48C11F1-5C96-4307-A38B-422BE2560BE3}" destId="{E20AA865-89FC-4E07-A8F3-1BDDA4B13D8A}" srcOrd="0" destOrd="0" presId="urn:microsoft.com/office/officeart/2005/8/layout/vList2"/>
    <dgm:cxn modelId="{7F928F3B-FDFE-440B-971E-0B68A8ABE5A9}" srcId="{EC1AEE77-162B-4F90-9B75-17B86C7646E6}" destId="{A48C11F1-5C96-4307-A38B-422BE2560BE3}" srcOrd="2" destOrd="0" parTransId="{846C1154-CF28-4042-B9C2-AFDCA164D5A2}" sibTransId="{DF5829F8-13E2-4CC6-8D39-553E5DC57E58}"/>
    <dgm:cxn modelId="{05D67888-FB8B-43F8-97BD-DF2DB5CF1D7E}" srcId="{EC1AEE77-162B-4F90-9B75-17B86C7646E6}" destId="{2BF987EC-14B9-4907-93C4-301DD9C0743C}" srcOrd="0" destOrd="0" parTransId="{FD966558-4B45-4FAF-A243-79FCAF7C4650}" sibTransId="{8B1932B6-8276-44F3-B6E6-D25FE679E502}"/>
    <dgm:cxn modelId="{AE5550E6-E10B-4CEB-8662-741AC668F7E6}" type="presParOf" srcId="{A4479540-5395-48D4-827B-A528B65EE441}" destId="{5DD83C01-6C36-4580-8DA2-1706D5877CBB}" srcOrd="0" destOrd="0" presId="urn:microsoft.com/office/officeart/2005/8/layout/vList2"/>
    <dgm:cxn modelId="{23163A91-61F2-4DAD-9FCA-19EA2F625102}" type="presParOf" srcId="{A4479540-5395-48D4-827B-A528B65EE441}" destId="{550D10B7-19A1-446B-A1BD-ABCEC11F872F}" srcOrd="1" destOrd="0" presId="urn:microsoft.com/office/officeart/2005/8/layout/vList2"/>
    <dgm:cxn modelId="{A8DABDB9-888B-42F1-A8D7-735289DCF2FF}" type="presParOf" srcId="{A4479540-5395-48D4-827B-A528B65EE441}" destId="{920DF4DA-C06E-4EA7-A205-6F4BFB518867}" srcOrd="2" destOrd="0" presId="urn:microsoft.com/office/officeart/2005/8/layout/vList2"/>
    <dgm:cxn modelId="{0C831804-8F2D-43D2-9A5B-11A625E313EA}" type="presParOf" srcId="{A4479540-5395-48D4-827B-A528B65EE441}" destId="{348AF444-5DF7-49C9-9E30-2C8B41E80C08}" srcOrd="3" destOrd="0" presId="urn:microsoft.com/office/officeart/2005/8/layout/vList2"/>
    <dgm:cxn modelId="{C550697A-C620-4323-ACEE-F9D92696AD4A}" type="presParOf" srcId="{A4479540-5395-48D4-827B-A528B65EE441}" destId="{E20AA865-89FC-4E07-A8F3-1BDDA4B13D8A}" srcOrd="4" destOrd="0" presId="urn:microsoft.com/office/officeart/2005/8/layout/vList2"/>
    <dgm:cxn modelId="{2109B852-3CA7-4AE9-9C9B-5DA20FAF23CB}" type="presParOf" srcId="{A4479540-5395-48D4-827B-A528B65EE441}" destId="{5805CEEC-9A78-4483-AFC5-BF83922CB955}" srcOrd="5" destOrd="0" presId="urn:microsoft.com/office/officeart/2005/8/layout/vList2"/>
    <dgm:cxn modelId="{D609A6FA-0EDA-4C6D-ABBD-A96F5DC1560D}" type="presParOf" srcId="{A4479540-5395-48D4-827B-A528B65EE441}" destId="{AE5DA271-69AF-44BC-95C0-04E8DA6ADD0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DF09D3B7-229B-4E20-8823-E1F6CA045E0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C96120E6-DF2E-4563-A700-33F5164E16E0}">
      <dgm:prSet custT="1"/>
      <dgm:spPr/>
      <dgm:t>
        <a:bodyPr/>
        <a:lstStyle/>
        <a:p>
          <a:pPr rtl="0"/>
          <a:r>
            <a:rPr lang="en-US" sz="2400" smtClean="0"/>
            <a:t>Cassandra</a:t>
          </a:r>
          <a:r>
            <a:rPr lang="zh-CN" sz="2400" smtClean="0"/>
            <a:t>，</a:t>
          </a:r>
          <a:r>
            <a:rPr lang="en-US" sz="2400" smtClean="0"/>
            <a:t>Dynamo </a:t>
          </a:r>
          <a:endParaRPr lang="zh-CN" sz="2400"/>
        </a:p>
      </dgm:t>
    </dgm:pt>
    <dgm:pt modelId="{0DB3C1B3-C033-48EF-B5EC-95BFDB9E8A67}" type="parTrans" cxnId="{A6E17547-E1A0-4834-AB9E-E720B81F3F60}">
      <dgm:prSet/>
      <dgm:spPr/>
      <dgm:t>
        <a:bodyPr/>
        <a:lstStyle/>
        <a:p>
          <a:endParaRPr lang="zh-CN" altLang="en-US" sz="1400"/>
        </a:p>
      </dgm:t>
    </dgm:pt>
    <dgm:pt modelId="{D7C52E7A-9DCE-48C5-9CCB-1C6C5CFA9A00}" type="sibTrans" cxnId="{A6E17547-E1A0-4834-AB9E-E720B81F3F60}">
      <dgm:prSet/>
      <dgm:spPr/>
      <dgm:t>
        <a:bodyPr/>
        <a:lstStyle/>
        <a:p>
          <a:endParaRPr lang="zh-CN" altLang="en-US" sz="1400"/>
        </a:p>
      </dgm:t>
    </dgm:pt>
    <dgm:pt modelId="{59993945-C34E-4DB6-AD5F-18CACBE70A69}">
      <dgm:prSet custT="1"/>
      <dgm:spPr/>
      <dgm:t>
        <a:bodyPr/>
        <a:lstStyle/>
        <a:p>
          <a:pPr rtl="0"/>
          <a:r>
            <a:rPr lang="zh-CN" sz="2000" dirty="0" smtClean="0"/>
            <a:t>选择</a:t>
          </a:r>
          <a:r>
            <a:rPr lang="en-US" sz="2000" dirty="0" smtClean="0"/>
            <a:t>AP</a:t>
          </a:r>
          <a:r>
            <a:rPr lang="zh-CN" sz="2000" dirty="0" smtClean="0"/>
            <a:t>（放弃</a:t>
          </a:r>
          <a:r>
            <a:rPr lang="en-US" sz="2000" dirty="0" smtClean="0"/>
            <a:t>C</a:t>
          </a:r>
          <a:r>
            <a:rPr lang="zh-CN" sz="2000" dirty="0" smtClean="0"/>
            <a:t>）</a:t>
          </a:r>
          <a:endParaRPr lang="zh-CN" sz="2000" dirty="0"/>
        </a:p>
      </dgm:t>
    </dgm:pt>
    <dgm:pt modelId="{CB896081-126C-4F22-839C-A4F646674724}" type="parTrans" cxnId="{E01367FC-36BD-427B-9DF2-31B0D2DA63B0}">
      <dgm:prSet/>
      <dgm:spPr/>
      <dgm:t>
        <a:bodyPr/>
        <a:lstStyle/>
        <a:p>
          <a:endParaRPr lang="zh-CN" altLang="en-US" sz="1400"/>
        </a:p>
      </dgm:t>
    </dgm:pt>
    <dgm:pt modelId="{A54423E4-C479-42D9-BD95-D6FB116F8F82}" type="sibTrans" cxnId="{E01367FC-36BD-427B-9DF2-31B0D2DA63B0}">
      <dgm:prSet/>
      <dgm:spPr/>
      <dgm:t>
        <a:bodyPr/>
        <a:lstStyle/>
        <a:p>
          <a:endParaRPr lang="zh-CN" altLang="en-US" sz="1400"/>
        </a:p>
      </dgm:t>
    </dgm:pt>
    <dgm:pt modelId="{D78453EE-11B6-41AA-AD0A-CA562456804B}">
      <dgm:prSet custT="1"/>
      <dgm:spPr/>
      <dgm:t>
        <a:bodyPr/>
        <a:lstStyle/>
        <a:p>
          <a:pPr rtl="0"/>
          <a:r>
            <a:rPr lang="en-US" sz="2400" dirty="0" err="1" smtClean="0"/>
            <a:t>BigTable</a:t>
          </a:r>
          <a:r>
            <a:rPr lang="zh-CN" sz="2400" dirty="0" smtClean="0"/>
            <a:t>，</a:t>
          </a:r>
          <a:r>
            <a:rPr lang="en-US" sz="2400" dirty="0" smtClean="0"/>
            <a:t>MongoDB</a:t>
          </a:r>
          <a:endParaRPr lang="zh-CN" sz="2400" dirty="0"/>
        </a:p>
      </dgm:t>
    </dgm:pt>
    <dgm:pt modelId="{A5632C48-4CA1-417E-BC00-ECCAE6AC2E01}" type="parTrans" cxnId="{891E4132-203F-4A9A-99BB-BE8032FF5105}">
      <dgm:prSet/>
      <dgm:spPr/>
      <dgm:t>
        <a:bodyPr/>
        <a:lstStyle/>
        <a:p>
          <a:endParaRPr lang="zh-CN" altLang="en-US" sz="1400"/>
        </a:p>
      </dgm:t>
    </dgm:pt>
    <dgm:pt modelId="{9213C1E9-34B2-4B0D-A045-B709D1DE8B6C}" type="sibTrans" cxnId="{891E4132-203F-4A9A-99BB-BE8032FF5105}">
      <dgm:prSet/>
      <dgm:spPr/>
      <dgm:t>
        <a:bodyPr/>
        <a:lstStyle/>
        <a:p>
          <a:endParaRPr lang="zh-CN" altLang="en-US" sz="1400"/>
        </a:p>
      </dgm:t>
    </dgm:pt>
    <dgm:pt modelId="{CC476740-442E-492C-B103-4CC622375EE3}">
      <dgm:prSet custT="1"/>
      <dgm:spPr/>
      <dgm:t>
        <a:bodyPr/>
        <a:lstStyle/>
        <a:p>
          <a:pPr rtl="0"/>
          <a:r>
            <a:rPr lang="en-US" sz="2400" dirty="0" err="1" smtClean="0"/>
            <a:t>Mysql</a:t>
          </a:r>
          <a:r>
            <a:rPr lang="zh-CN" sz="2400" dirty="0" smtClean="0"/>
            <a:t>和</a:t>
          </a:r>
          <a:r>
            <a:rPr lang="en-US" sz="2400" dirty="0" err="1" smtClean="0"/>
            <a:t>Postgres</a:t>
          </a:r>
          <a:endParaRPr lang="zh-CN" sz="2400" dirty="0"/>
        </a:p>
      </dgm:t>
    </dgm:pt>
    <dgm:pt modelId="{6D58F92C-B783-4010-BC16-CD40FED921A9}" type="parTrans" cxnId="{0070FC74-BBB6-48DF-B4FF-A00CD7E26236}">
      <dgm:prSet/>
      <dgm:spPr/>
      <dgm:t>
        <a:bodyPr/>
        <a:lstStyle/>
        <a:p>
          <a:endParaRPr lang="zh-CN" altLang="en-US" sz="1400"/>
        </a:p>
      </dgm:t>
    </dgm:pt>
    <dgm:pt modelId="{C6284246-C85C-43B7-9A6E-B2E06C48FB9A}" type="sibTrans" cxnId="{0070FC74-BBB6-48DF-B4FF-A00CD7E26236}">
      <dgm:prSet/>
      <dgm:spPr/>
      <dgm:t>
        <a:bodyPr/>
        <a:lstStyle/>
        <a:p>
          <a:endParaRPr lang="zh-CN" altLang="en-US" sz="1400"/>
        </a:p>
      </dgm:t>
    </dgm:pt>
    <dgm:pt modelId="{CCE19DDD-0E6F-46E0-87F7-24498464C1C6}">
      <dgm:prSet custT="1"/>
      <dgm:spPr/>
      <dgm:t>
        <a:bodyPr/>
        <a:lstStyle/>
        <a:p>
          <a:pPr rtl="0"/>
          <a:r>
            <a:rPr lang="zh-CN" sz="2000" smtClean="0"/>
            <a:t>满足</a:t>
          </a:r>
          <a:r>
            <a:rPr lang="en-US" sz="2000" dirty="0" smtClean="0"/>
            <a:t>CP</a:t>
          </a:r>
          <a:r>
            <a:rPr lang="zh-CN" sz="2000" dirty="0" smtClean="0"/>
            <a:t>（放弃</a:t>
          </a:r>
          <a:r>
            <a:rPr lang="en-US" sz="2000" dirty="0" smtClean="0"/>
            <a:t>A</a:t>
          </a:r>
          <a:r>
            <a:rPr lang="zh-CN" sz="2000" dirty="0" smtClean="0"/>
            <a:t>）</a:t>
          </a:r>
          <a:endParaRPr lang="zh-CN" sz="2000" dirty="0"/>
        </a:p>
      </dgm:t>
    </dgm:pt>
    <dgm:pt modelId="{4382FAE0-8EC2-40DB-82C5-DC0A8759AA20}" type="parTrans" cxnId="{2462162C-7E9B-474B-BE54-5AB2D8A3D76F}">
      <dgm:prSet/>
      <dgm:spPr/>
      <dgm:t>
        <a:bodyPr/>
        <a:lstStyle/>
        <a:p>
          <a:endParaRPr lang="zh-CN" altLang="en-US" sz="1400"/>
        </a:p>
      </dgm:t>
    </dgm:pt>
    <dgm:pt modelId="{04956BC3-6B8B-4055-9EC0-B1B9A47BB738}" type="sibTrans" cxnId="{2462162C-7E9B-474B-BE54-5AB2D8A3D76F}">
      <dgm:prSet/>
      <dgm:spPr/>
      <dgm:t>
        <a:bodyPr/>
        <a:lstStyle/>
        <a:p>
          <a:endParaRPr lang="zh-CN" altLang="en-US" sz="1400"/>
        </a:p>
      </dgm:t>
    </dgm:pt>
    <dgm:pt modelId="{2BA9237C-EDBC-453C-990B-904F25C9C3C7}">
      <dgm:prSet custT="1"/>
      <dgm:spPr/>
      <dgm:t>
        <a:bodyPr/>
        <a:lstStyle/>
        <a:p>
          <a:pPr rtl="0"/>
          <a:r>
            <a:rPr lang="zh-CN" sz="2000" smtClean="0"/>
            <a:t>满足</a:t>
          </a:r>
          <a:r>
            <a:rPr lang="en-US" sz="2000" dirty="0" smtClean="0"/>
            <a:t>AC</a:t>
          </a:r>
          <a:r>
            <a:rPr lang="zh-CN" sz="2000" dirty="0" smtClean="0"/>
            <a:t>（放弃</a:t>
          </a:r>
          <a:r>
            <a:rPr lang="en-US" sz="2000" dirty="0" smtClean="0"/>
            <a:t>P</a:t>
          </a:r>
          <a:r>
            <a:rPr lang="zh-CN" sz="2000" dirty="0" smtClean="0"/>
            <a:t>）</a:t>
          </a:r>
          <a:endParaRPr lang="zh-CN" sz="2000" dirty="0"/>
        </a:p>
      </dgm:t>
    </dgm:pt>
    <dgm:pt modelId="{1C405F22-12F1-4B1E-8E08-7E43930A3569}" type="parTrans" cxnId="{EDC46A34-501E-4285-9A76-82F65774BFED}">
      <dgm:prSet/>
      <dgm:spPr/>
      <dgm:t>
        <a:bodyPr/>
        <a:lstStyle/>
        <a:p>
          <a:endParaRPr lang="zh-CN" altLang="en-US" sz="1400"/>
        </a:p>
      </dgm:t>
    </dgm:pt>
    <dgm:pt modelId="{871A3856-EB01-4337-9ABF-A3D124B972F2}" type="sibTrans" cxnId="{EDC46A34-501E-4285-9A76-82F65774BFED}">
      <dgm:prSet/>
      <dgm:spPr/>
      <dgm:t>
        <a:bodyPr/>
        <a:lstStyle/>
        <a:p>
          <a:endParaRPr lang="zh-CN" altLang="en-US" sz="1400"/>
        </a:p>
      </dgm:t>
    </dgm:pt>
    <dgm:pt modelId="{AFE9764C-9A6D-4C0B-AD12-1390B29AE782}" type="pres">
      <dgm:prSet presAssocID="{DF09D3B7-229B-4E20-8823-E1F6CA045E0E}" presName="linear" presStyleCnt="0">
        <dgm:presLayoutVars>
          <dgm:animLvl val="lvl"/>
          <dgm:resizeHandles val="exact"/>
        </dgm:presLayoutVars>
      </dgm:prSet>
      <dgm:spPr/>
      <dgm:t>
        <a:bodyPr/>
        <a:lstStyle/>
        <a:p>
          <a:endParaRPr lang="zh-CN" altLang="en-US"/>
        </a:p>
      </dgm:t>
    </dgm:pt>
    <dgm:pt modelId="{9B50987C-1315-4931-A495-99337266F45E}" type="pres">
      <dgm:prSet presAssocID="{C96120E6-DF2E-4563-A700-33F5164E16E0}" presName="parentText" presStyleLbl="node1" presStyleIdx="0" presStyleCnt="3">
        <dgm:presLayoutVars>
          <dgm:chMax val="0"/>
          <dgm:bulletEnabled val="1"/>
        </dgm:presLayoutVars>
      </dgm:prSet>
      <dgm:spPr/>
      <dgm:t>
        <a:bodyPr/>
        <a:lstStyle/>
        <a:p>
          <a:endParaRPr lang="zh-CN" altLang="en-US"/>
        </a:p>
      </dgm:t>
    </dgm:pt>
    <dgm:pt modelId="{1AE0E8D9-B6FC-4AF7-8E9D-12799F27A37D}" type="pres">
      <dgm:prSet presAssocID="{C96120E6-DF2E-4563-A700-33F5164E16E0}" presName="childText" presStyleLbl="revTx" presStyleIdx="0" presStyleCnt="3">
        <dgm:presLayoutVars>
          <dgm:bulletEnabled val="1"/>
        </dgm:presLayoutVars>
      </dgm:prSet>
      <dgm:spPr/>
      <dgm:t>
        <a:bodyPr/>
        <a:lstStyle/>
        <a:p>
          <a:endParaRPr lang="zh-CN" altLang="en-US"/>
        </a:p>
      </dgm:t>
    </dgm:pt>
    <dgm:pt modelId="{E6080596-3E7A-4775-94E8-9E65CB92B843}" type="pres">
      <dgm:prSet presAssocID="{D78453EE-11B6-41AA-AD0A-CA562456804B}" presName="parentText" presStyleLbl="node1" presStyleIdx="1" presStyleCnt="3">
        <dgm:presLayoutVars>
          <dgm:chMax val="0"/>
          <dgm:bulletEnabled val="1"/>
        </dgm:presLayoutVars>
      </dgm:prSet>
      <dgm:spPr/>
      <dgm:t>
        <a:bodyPr/>
        <a:lstStyle/>
        <a:p>
          <a:endParaRPr lang="zh-CN" altLang="en-US"/>
        </a:p>
      </dgm:t>
    </dgm:pt>
    <dgm:pt modelId="{CC345C61-FDB8-4443-97EC-6628E85AA2B4}" type="pres">
      <dgm:prSet presAssocID="{D78453EE-11B6-41AA-AD0A-CA562456804B}" presName="childText" presStyleLbl="revTx" presStyleIdx="1" presStyleCnt="3">
        <dgm:presLayoutVars>
          <dgm:bulletEnabled val="1"/>
        </dgm:presLayoutVars>
      </dgm:prSet>
      <dgm:spPr/>
      <dgm:t>
        <a:bodyPr/>
        <a:lstStyle/>
        <a:p>
          <a:endParaRPr lang="zh-CN" altLang="en-US"/>
        </a:p>
      </dgm:t>
    </dgm:pt>
    <dgm:pt modelId="{5BD5E29F-F417-4792-8D0E-8BCBC1D5BC79}" type="pres">
      <dgm:prSet presAssocID="{CC476740-442E-492C-B103-4CC622375EE3}" presName="parentText" presStyleLbl="node1" presStyleIdx="2" presStyleCnt="3">
        <dgm:presLayoutVars>
          <dgm:chMax val="0"/>
          <dgm:bulletEnabled val="1"/>
        </dgm:presLayoutVars>
      </dgm:prSet>
      <dgm:spPr/>
      <dgm:t>
        <a:bodyPr/>
        <a:lstStyle/>
        <a:p>
          <a:endParaRPr lang="zh-CN" altLang="en-US"/>
        </a:p>
      </dgm:t>
    </dgm:pt>
    <dgm:pt modelId="{22E424E7-1E5F-4003-8D91-C0599B801251}" type="pres">
      <dgm:prSet presAssocID="{CC476740-442E-492C-B103-4CC622375EE3}" presName="childText" presStyleLbl="revTx" presStyleIdx="2" presStyleCnt="3">
        <dgm:presLayoutVars>
          <dgm:bulletEnabled val="1"/>
        </dgm:presLayoutVars>
      </dgm:prSet>
      <dgm:spPr/>
      <dgm:t>
        <a:bodyPr/>
        <a:lstStyle/>
        <a:p>
          <a:endParaRPr lang="zh-CN" altLang="en-US"/>
        </a:p>
      </dgm:t>
    </dgm:pt>
  </dgm:ptLst>
  <dgm:cxnLst>
    <dgm:cxn modelId="{2462162C-7E9B-474B-BE54-5AB2D8A3D76F}" srcId="{D78453EE-11B6-41AA-AD0A-CA562456804B}" destId="{CCE19DDD-0E6F-46E0-87F7-24498464C1C6}" srcOrd="0" destOrd="0" parTransId="{4382FAE0-8EC2-40DB-82C5-DC0A8759AA20}" sibTransId="{04956BC3-6B8B-4055-9EC0-B1B9A47BB738}"/>
    <dgm:cxn modelId="{D0CD1F5F-AEC2-448B-BE25-ACDC8963C3E9}" type="presOf" srcId="{CCE19DDD-0E6F-46E0-87F7-24498464C1C6}" destId="{CC345C61-FDB8-4443-97EC-6628E85AA2B4}" srcOrd="0" destOrd="0" presId="urn:microsoft.com/office/officeart/2005/8/layout/vList2"/>
    <dgm:cxn modelId="{6A81E8E2-3309-4117-BCBA-A1992A2A6331}" type="presOf" srcId="{CC476740-442E-492C-B103-4CC622375EE3}" destId="{5BD5E29F-F417-4792-8D0E-8BCBC1D5BC79}" srcOrd="0" destOrd="0" presId="urn:microsoft.com/office/officeart/2005/8/layout/vList2"/>
    <dgm:cxn modelId="{0070FC74-BBB6-48DF-B4FF-A00CD7E26236}" srcId="{DF09D3B7-229B-4E20-8823-E1F6CA045E0E}" destId="{CC476740-442E-492C-B103-4CC622375EE3}" srcOrd="2" destOrd="0" parTransId="{6D58F92C-B783-4010-BC16-CD40FED921A9}" sibTransId="{C6284246-C85C-43B7-9A6E-B2E06C48FB9A}"/>
    <dgm:cxn modelId="{F8DBE985-06D3-480C-A3A9-C1713A02E634}" type="presOf" srcId="{2BA9237C-EDBC-453C-990B-904F25C9C3C7}" destId="{22E424E7-1E5F-4003-8D91-C0599B801251}" srcOrd="0" destOrd="0" presId="urn:microsoft.com/office/officeart/2005/8/layout/vList2"/>
    <dgm:cxn modelId="{2746A530-FE5B-4769-918D-20B2EA1C4F22}" type="presOf" srcId="{C96120E6-DF2E-4563-A700-33F5164E16E0}" destId="{9B50987C-1315-4931-A495-99337266F45E}" srcOrd="0" destOrd="0" presId="urn:microsoft.com/office/officeart/2005/8/layout/vList2"/>
    <dgm:cxn modelId="{4EF28A36-97A9-485E-B24D-0B3FF0E7CB75}" type="presOf" srcId="{59993945-C34E-4DB6-AD5F-18CACBE70A69}" destId="{1AE0E8D9-B6FC-4AF7-8E9D-12799F27A37D}" srcOrd="0" destOrd="0" presId="urn:microsoft.com/office/officeart/2005/8/layout/vList2"/>
    <dgm:cxn modelId="{B7185E37-0668-4CB5-BEC9-06FA4C487095}" type="presOf" srcId="{DF09D3B7-229B-4E20-8823-E1F6CA045E0E}" destId="{AFE9764C-9A6D-4C0B-AD12-1390B29AE782}" srcOrd="0" destOrd="0" presId="urn:microsoft.com/office/officeart/2005/8/layout/vList2"/>
    <dgm:cxn modelId="{A6E17547-E1A0-4834-AB9E-E720B81F3F60}" srcId="{DF09D3B7-229B-4E20-8823-E1F6CA045E0E}" destId="{C96120E6-DF2E-4563-A700-33F5164E16E0}" srcOrd="0" destOrd="0" parTransId="{0DB3C1B3-C033-48EF-B5EC-95BFDB9E8A67}" sibTransId="{D7C52E7A-9DCE-48C5-9CCB-1C6C5CFA9A00}"/>
    <dgm:cxn modelId="{CC384100-684C-43FD-A807-28822960F739}" type="presOf" srcId="{D78453EE-11B6-41AA-AD0A-CA562456804B}" destId="{E6080596-3E7A-4775-94E8-9E65CB92B843}" srcOrd="0" destOrd="0" presId="urn:microsoft.com/office/officeart/2005/8/layout/vList2"/>
    <dgm:cxn modelId="{E01367FC-36BD-427B-9DF2-31B0D2DA63B0}" srcId="{C96120E6-DF2E-4563-A700-33F5164E16E0}" destId="{59993945-C34E-4DB6-AD5F-18CACBE70A69}" srcOrd="0" destOrd="0" parTransId="{CB896081-126C-4F22-839C-A4F646674724}" sibTransId="{A54423E4-C479-42D9-BD95-D6FB116F8F82}"/>
    <dgm:cxn modelId="{891E4132-203F-4A9A-99BB-BE8032FF5105}" srcId="{DF09D3B7-229B-4E20-8823-E1F6CA045E0E}" destId="{D78453EE-11B6-41AA-AD0A-CA562456804B}" srcOrd="1" destOrd="0" parTransId="{A5632C48-4CA1-417E-BC00-ECCAE6AC2E01}" sibTransId="{9213C1E9-34B2-4B0D-A045-B709D1DE8B6C}"/>
    <dgm:cxn modelId="{EDC46A34-501E-4285-9A76-82F65774BFED}" srcId="{CC476740-442E-492C-B103-4CC622375EE3}" destId="{2BA9237C-EDBC-453C-990B-904F25C9C3C7}" srcOrd="0" destOrd="0" parTransId="{1C405F22-12F1-4B1E-8E08-7E43930A3569}" sibTransId="{871A3856-EB01-4337-9ABF-A3D124B972F2}"/>
    <dgm:cxn modelId="{51941A26-7259-405A-8EE4-49B40A70DE0F}" type="presParOf" srcId="{AFE9764C-9A6D-4C0B-AD12-1390B29AE782}" destId="{9B50987C-1315-4931-A495-99337266F45E}" srcOrd="0" destOrd="0" presId="urn:microsoft.com/office/officeart/2005/8/layout/vList2"/>
    <dgm:cxn modelId="{741548BE-D8F0-445A-BDDE-E638A48C58F4}" type="presParOf" srcId="{AFE9764C-9A6D-4C0B-AD12-1390B29AE782}" destId="{1AE0E8D9-B6FC-4AF7-8E9D-12799F27A37D}" srcOrd="1" destOrd="0" presId="urn:microsoft.com/office/officeart/2005/8/layout/vList2"/>
    <dgm:cxn modelId="{DA67A264-BEEE-44F2-9D91-92E6DADF95CF}" type="presParOf" srcId="{AFE9764C-9A6D-4C0B-AD12-1390B29AE782}" destId="{E6080596-3E7A-4775-94E8-9E65CB92B843}" srcOrd="2" destOrd="0" presId="urn:microsoft.com/office/officeart/2005/8/layout/vList2"/>
    <dgm:cxn modelId="{49CFB3AB-5925-4E2B-8A1D-64FFEAF9FAF3}" type="presParOf" srcId="{AFE9764C-9A6D-4C0B-AD12-1390B29AE782}" destId="{CC345C61-FDB8-4443-97EC-6628E85AA2B4}" srcOrd="3" destOrd="0" presId="urn:microsoft.com/office/officeart/2005/8/layout/vList2"/>
    <dgm:cxn modelId="{6EB0B7F0-3DE2-4273-829A-1227504EEB92}" type="presParOf" srcId="{AFE9764C-9A6D-4C0B-AD12-1390B29AE782}" destId="{5BD5E29F-F417-4792-8D0E-8BCBC1D5BC79}" srcOrd="4" destOrd="0" presId="urn:microsoft.com/office/officeart/2005/8/layout/vList2"/>
    <dgm:cxn modelId="{E532E5E7-A0F6-4778-ACAB-5810160793CE}" type="presParOf" srcId="{AFE9764C-9A6D-4C0B-AD12-1390B29AE782}" destId="{22E424E7-1E5F-4003-8D91-C0599B801251}" srcOrd="5"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D47F73-8564-4600-BE28-53AE5D317A1D}"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BB33C7BA-8F65-4019-9918-70D892595430}">
      <dgm:prSet/>
      <dgm:spPr/>
      <dgm:t>
        <a:bodyPr/>
        <a:lstStyle/>
        <a:p>
          <a:pPr rtl="0"/>
          <a:r>
            <a:rPr lang="zh-CN" smtClean="0"/>
            <a:t>集群节点：</a:t>
          </a:r>
          <a:r>
            <a:rPr lang="en-US" smtClean="0"/>
            <a:t>Master/ Map Worker/Reduce Worker</a:t>
          </a:r>
          <a:endParaRPr lang="zh-CN"/>
        </a:p>
      </dgm:t>
    </dgm:pt>
    <dgm:pt modelId="{BF62F378-6491-435B-AD09-17C11C450C82}" type="parTrans" cxnId="{DABF211D-525E-4BCB-8050-81CC8875F2AB}">
      <dgm:prSet/>
      <dgm:spPr/>
      <dgm:t>
        <a:bodyPr/>
        <a:lstStyle/>
        <a:p>
          <a:endParaRPr lang="zh-CN" altLang="en-US"/>
        </a:p>
      </dgm:t>
    </dgm:pt>
    <dgm:pt modelId="{2E659069-8C59-4B5E-A922-839272A0B567}" type="sibTrans" cxnId="{DABF211D-525E-4BCB-8050-81CC8875F2AB}">
      <dgm:prSet/>
      <dgm:spPr/>
      <dgm:t>
        <a:bodyPr/>
        <a:lstStyle/>
        <a:p>
          <a:endParaRPr lang="zh-CN" altLang="en-US"/>
        </a:p>
      </dgm:t>
    </dgm:pt>
    <dgm:pt modelId="{B8E2A2DC-F0D9-4D59-836E-00FA93A1146A}">
      <dgm:prSet/>
      <dgm:spPr/>
      <dgm:t>
        <a:bodyPr/>
        <a:lstStyle/>
        <a:p>
          <a:pPr rtl="0"/>
          <a:r>
            <a:rPr lang="zh-CN" smtClean="0"/>
            <a:t>数据存储特点：</a:t>
          </a:r>
          <a:r>
            <a:rPr lang="en-US" smtClean="0"/>
            <a:t>GFS/</a:t>
          </a:r>
          <a:r>
            <a:rPr lang="zh-CN" smtClean="0"/>
            <a:t>将输入文件分成</a:t>
          </a:r>
          <a:r>
            <a:rPr lang="en-US" i="1" smtClean="0"/>
            <a:t>M</a:t>
          </a:r>
          <a:r>
            <a:rPr lang="zh-CN" smtClean="0"/>
            <a:t>个数据块，每个数据块的大小一般为</a:t>
          </a:r>
          <a:r>
            <a:rPr lang="en-US" smtClean="0"/>
            <a:t>16MB~64MB</a:t>
          </a:r>
          <a:endParaRPr lang="zh-CN"/>
        </a:p>
      </dgm:t>
    </dgm:pt>
    <dgm:pt modelId="{74CD52E7-2530-42B6-A1BA-B9EB05F0AE9B}" type="parTrans" cxnId="{025B7200-CB16-43D7-AB7F-41AC16D2B9EB}">
      <dgm:prSet/>
      <dgm:spPr/>
      <dgm:t>
        <a:bodyPr/>
        <a:lstStyle/>
        <a:p>
          <a:endParaRPr lang="zh-CN" altLang="en-US"/>
        </a:p>
      </dgm:t>
    </dgm:pt>
    <dgm:pt modelId="{FBE3D400-EEB6-4E19-9585-E3EDB608FB62}" type="sibTrans" cxnId="{025B7200-CB16-43D7-AB7F-41AC16D2B9EB}">
      <dgm:prSet/>
      <dgm:spPr/>
      <dgm:t>
        <a:bodyPr/>
        <a:lstStyle/>
        <a:p>
          <a:endParaRPr lang="zh-CN" altLang="en-US"/>
        </a:p>
      </dgm:t>
    </dgm:pt>
    <dgm:pt modelId="{08BE5D08-1154-4713-B636-94D8CD1F86EA}">
      <dgm:prSet/>
      <dgm:spPr/>
      <dgm:t>
        <a:bodyPr/>
        <a:lstStyle/>
        <a:p>
          <a:pPr rtl="0"/>
          <a:r>
            <a:rPr lang="zh-CN" smtClean="0"/>
            <a:t>接着，在计算机集群中启动大量的复制程序。</a:t>
          </a:r>
          <a:endParaRPr lang="zh-CN"/>
        </a:p>
      </dgm:t>
    </dgm:pt>
    <dgm:pt modelId="{875FC419-65D5-4AA5-B4FE-DD2BB0BFAE25}" type="parTrans" cxnId="{B6E4DA16-BF9D-4FEC-A325-2ACE3E162098}">
      <dgm:prSet/>
      <dgm:spPr/>
      <dgm:t>
        <a:bodyPr/>
        <a:lstStyle/>
        <a:p>
          <a:endParaRPr lang="zh-CN" altLang="en-US"/>
        </a:p>
      </dgm:t>
    </dgm:pt>
    <dgm:pt modelId="{96F54B46-2BEB-45BF-9EEC-896E343F287B}" type="sibTrans" cxnId="{B6E4DA16-BF9D-4FEC-A325-2ACE3E162098}">
      <dgm:prSet/>
      <dgm:spPr/>
      <dgm:t>
        <a:bodyPr/>
        <a:lstStyle/>
        <a:p>
          <a:endParaRPr lang="zh-CN" altLang="en-US"/>
        </a:p>
      </dgm:t>
    </dgm:pt>
    <dgm:pt modelId="{88C3EE61-8D8C-434A-804D-D8BEC06BB45C}" type="pres">
      <dgm:prSet presAssocID="{F7D47F73-8564-4600-BE28-53AE5D317A1D}" presName="linear" presStyleCnt="0">
        <dgm:presLayoutVars>
          <dgm:animLvl val="lvl"/>
          <dgm:resizeHandles val="exact"/>
        </dgm:presLayoutVars>
      </dgm:prSet>
      <dgm:spPr/>
      <dgm:t>
        <a:bodyPr/>
        <a:lstStyle/>
        <a:p>
          <a:endParaRPr lang="zh-CN" altLang="en-US"/>
        </a:p>
      </dgm:t>
    </dgm:pt>
    <dgm:pt modelId="{479E8595-C9E0-432D-BD78-BA85A17DAA03}" type="pres">
      <dgm:prSet presAssocID="{BB33C7BA-8F65-4019-9918-70D892595430}" presName="parentText" presStyleLbl="node1" presStyleIdx="0" presStyleCnt="3">
        <dgm:presLayoutVars>
          <dgm:chMax val="0"/>
          <dgm:bulletEnabled val="1"/>
        </dgm:presLayoutVars>
      </dgm:prSet>
      <dgm:spPr/>
      <dgm:t>
        <a:bodyPr/>
        <a:lstStyle/>
        <a:p>
          <a:endParaRPr lang="zh-CN" altLang="en-US"/>
        </a:p>
      </dgm:t>
    </dgm:pt>
    <dgm:pt modelId="{A005C739-C208-45EF-B41E-50D9B8A4E812}" type="pres">
      <dgm:prSet presAssocID="{2E659069-8C59-4B5E-A922-839272A0B567}" presName="spacer" presStyleCnt="0"/>
      <dgm:spPr/>
      <dgm:t>
        <a:bodyPr/>
        <a:lstStyle/>
        <a:p>
          <a:endParaRPr lang="zh-CN" altLang="en-US"/>
        </a:p>
      </dgm:t>
    </dgm:pt>
    <dgm:pt modelId="{1657FAEE-D96A-4573-94E8-E85D0223BCA9}" type="pres">
      <dgm:prSet presAssocID="{B8E2A2DC-F0D9-4D59-836E-00FA93A1146A}" presName="parentText" presStyleLbl="node1" presStyleIdx="1" presStyleCnt="3">
        <dgm:presLayoutVars>
          <dgm:chMax val="0"/>
          <dgm:bulletEnabled val="1"/>
        </dgm:presLayoutVars>
      </dgm:prSet>
      <dgm:spPr/>
      <dgm:t>
        <a:bodyPr/>
        <a:lstStyle/>
        <a:p>
          <a:endParaRPr lang="zh-CN" altLang="en-US"/>
        </a:p>
      </dgm:t>
    </dgm:pt>
    <dgm:pt modelId="{2BBBE9A8-0660-4877-AD50-EC5705E1F88D}" type="pres">
      <dgm:prSet presAssocID="{FBE3D400-EEB6-4E19-9585-E3EDB608FB62}" presName="spacer" presStyleCnt="0"/>
      <dgm:spPr/>
      <dgm:t>
        <a:bodyPr/>
        <a:lstStyle/>
        <a:p>
          <a:endParaRPr lang="zh-CN" altLang="en-US"/>
        </a:p>
      </dgm:t>
    </dgm:pt>
    <dgm:pt modelId="{4848F9A7-E5AA-4755-874F-DC17FE33937A}" type="pres">
      <dgm:prSet presAssocID="{08BE5D08-1154-4713-B636-94D8CD1F86EA}" presName="parentText" presStyleLbl="node1" presStyleIdx="2" presStyleCnt="3">
        <dgm:presLayoutVars>
          <dgm:chMax val="0"/>
          <dgm:bulletEnabled val="1"/>
        </dgm:presLayoutVars>
      </dgm:prSet>
      <dgm:spPr/>
      <dgm:t>
        <a:bodyPr/>
        <a:lstStyle/>
        <a:p>
          <a:endParaRPr lang="zh-CN" altLang="en-US"/>
        </a:p>
      </dgm:t>
    </dgm:pt>
  </dgm:ptLst>
  <dgm:cxnLst>
    <dgm:cxn modelId="{025B7200-CB16-43D7-AB7F-41AC16D2B9EB}" srcId="{F7D47F73-8564-4600-BE28-53AE5D317A1D}" destId="{B8E2A2DC-F0D9-4D59-836E-00FA93A1146A}" srcOrd="1" destOrd="0" parTransId="{74CD52E7-2530-42B6-A1BA-B9EB05F0AE9B}" sibTransId="{FBE3D400-EEB6-4E19-9585-E3EDB608FB62}"/>
    <dgm:cxn modelId="{B6E4DA16-BF9D-4FEC-A325-2ACE3E162098}" srcId="{F7D47F73-8564-4600-BE28-53AE5D317A1D}" destId="{08BE5D08-1154-4713-B636-94D8CD1F86EA}" srcOrd="2" destOrd="0" parTransId="{875FC419-65D5-4AA5-B4FE-DD2BB0BFAE25}" sibTransId="{96F54B46-2BEB-45BF-9EEC-896E343F287B}"/>
    <dgm:cxn modelId="{0B29FBDD-0486-41C6-B918-5B69F72CA202}" type="presOf" srcId="{BB33C7BA-8F65-4019-9918-70D892595430}" destId="{479E8595-C9E0-432D-BD78-BA85A17DAA03}" srcOrd="0" destOrd="0" presId="urn:microsoft.com/office/officeart/2005/8/layout/vList2"/>
    <dgm:cxn modelId="{DABF211D-525E-4BCB-8050-81CC8875F2AB}" srcId="{F7D47F73-8564-4600-BE28-53AE5D317A1D}" destId="{BB33C7BA-8F65-4019-9918-70D892595430}" srcOrd="0" destOrd="0" parTransId="{BF62F378-6491-435B-AD09-17C11C450C82}" sibTransId="{2E659069-8C59-4B5E-A922-839272A0B567}"/>
    <dgm:cxn modelId="{AF845D09-C669-4B8A-8229-49705B815E34}" type="presOf" srcId="{F7D47F73-8564-4600-BE28-53AE5D317A1D}" destId="{88C3EE61-8D8C-434A-804D-D8BEC06BB45C}" srcOrd="0" destOrd="0" presId="urn:microsoft.com/office/officeart/2005/8/layout/vList2"/>
    <dgm:cxn modelId="{1DC93C1B-B7F6-4552-B407-61EF579E40D2}" type="presOf" srcId="{08BE5D08-1154-4713-B636-94D8CD1F86EA}" destId="{4848F9A7-E5AA-4755-874F-DC17FE33937A}" srcOrd="0" destOrd="0" presId="urn:microsoft.com/office/officeart/2005/8/layout/vList2"/>
    <dgm:cxn modelId="{7CC9C333-ABD5-473A-A811-5A9FE49AD453}" type="presOf" srcId="{B8E2A2DC-F0D9-4D59-836E-00FA93A1146A}" destId="{1657FAEE-D96A-4573-94E8-E85D0223BCA9}" srcOrd="0" destOrd="0" presId="urn:microsoft.com/office/officeart/2005/8/layout/vList2"/>
    <dgm:cxn modelId="{468C1B27-3BB3-452C-A099-8E4A750D64FC}" type="presParOf" srcId="{88C3EE61-8D8C-434A-804D-D8BEC06BB45C}" destId="{479E8595-C9E0-432D-BD78-BA85A17DAA03}" srcOrd="0" destOrd="0" presId="urn:microsoft.com/office/officeart/2005/8/layout/vList2"/>
    <dgm:cxn modelId="{F0582B33-7174-4B38-B34F-5A99CC21C7E2}" type="presParOf" srcId="{88C3EE61-8D8C-434A-804D-D8BEC06BB45C}" destId="{A005C739-C208-45EF-B41E-50D9B8A4E812}" srcOrd="1" destOrd="0" presId="urn:microsoft.com/office/officeart/2005/8/layout/vList2"/>
    <dgm:cxn modelId="{5FC51506-21E2-48D1-B7C6-5DA2A6B666B8}" type="presParOf" srcId="{88C3EE61-8D8C-434A-804D-D8BEC06BB45C}" destId="{1657FAEE-D96A-4573-94E8-E85D0223BCA9}" srcOrd="2" destOrd="0" presId="urn:microsoft.com/office/officeart/2005/8/layout/vList2"/>
    <dgm:cxn modelId="{5F18B676-E60A-4C87-846E-8A296C7FECE4}" type="presParOf" srcId="{88C3EE61-8D8C-434A-804D-D8BEC06BB45C}" destId="{2BBBE9A8-0660-4877-AD50-EC5705E1F88D}" srcOrd="3" destOrd="0" presId="urn:microsoft.com/office/officeart/2005/8/layout/vList2"/>
    <dgm:cxn modelId="{671B863B-6EB9-49FD-B6B8-9573552D25B7}" type="presParOf" srcId="{88C3EE61-8D8C-434A-804D-D8BEC06BB45C}" destId="{4848F9A7-E5AA-4755-874F-DC17FE33937A}"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52815CB3-DF1C-412C-B3EC-13AB0853296F}" type="doc">
      <dgm:prSet loTypeId="urn:microsoft.com/office/officeart/2005/8/layout/hList1" loCatId="list" qsTypeId="urn:microsoft.com/office/officeart/2005/8/quickstyle/simple5" qsCatId="simple" csTypeId="urn:microsoft.com/office/officeart/2005/8/colors/colorful5" csCatId="colorful"/>
      <dgm:spPr/>
      <dgm:t>
        <a:bodyPr/>
        <a:lstStyle/>
        <a:p>
          <a:endParaRPr lang="zh-CN" altLang="en-US"/>
        </a:p>
      </dgm:t>
    </dgm:pt>
    <dgm:pt modelId="{FB289985-03F1-4D43-9C9D-F183D82322DF}">
      <dgm:prSet custT="1"/>
      <dgm:spPr/>
      <dgm:t>
        <a:bodyPr/>
        <a:lstStyle/>
        <a:p>
          <a:pPr rtl="0"/>
          <a:r>
            <a:rPr lang="en-US" sz="2400" b="1" smtClean="0"/>
            <a:t>Basically Available</a:t>
          </a:r>
          <a:endParaRPr lang="zh-CN" sz="2400"/>
        </a:p>
      </dgm:t>
    </dgm:pt>
    <dgm:pt modelId="{61BF7A76-3246-40C4-AABA-72B000474FFA}" type="parTrans" cxnId="{DC1EAF3D-F1DC-4EA7-BF11-95FE6ED769E8}">
      <dgm:prSet/>
      <dgm:spPr/>
      <dgm:t>
        <a:bodyPr/>
        <a:lstStyle/>
        <a:p>
          <a:endParaRPr lang="zh-CN" altLang="en-US" sz="2400"/>
        </a:p>
      </dgm:t>
    </dgm:pt>
    <dgm:pt modelId="{B066F967-0270-4D07-BAA5-4648089332DA}" type="sibTrans" cxnId="{DC1EAF3D-F1DC-4EA7-BF11-95FE6ED769E8}">
      <dgm:prSet/>
      <dgm:spPr/>
      <dgm:t>
        <a:bodyPr/>
        <a:lstStyle/>
        <a:p>
          <a:endParaRPr lang="zh-CN" altLang="en-US" sz="2400"/>
        </a:p>
      </dgm:t>
    </dgm:pt>
    <dgm:pt modelId="{E64CE5FD-D7A4-402E-AF69-B1917EBE9F2E}">
      <dgm:prSet custT="1"/>
      <dgm:spPr/>
      <dgm:t>
        <a:bodyPr/>
        <a:lstStyle/>
        <a:p>
          <a:pPr rtl="0"/>
          <a:r>
            <a:rPr lang="zh-CN" altLang="en-US" sz="2400" b="1" smtClean="0"/>
            <a:t>是指可以容忍系统的短期不可用，并不追求全天候服务</a:t>
          </a:r>
          <a:endParaRPr lang="zh-CN" altLang="en-US" sz="2400"/>
        </a:p>
      </dgm:t>
    </dgm:pt>
    <dgm:pt modelId="{40472B44-AA81-4B1B-946D-43B3E19A627A}" type="parTrans" cxnId="{D1387974-47F0-4CB7-94B1-8C3490FBB0D1}">
      <dgm:prSet/>
      <dgm:spPr/>
      <dgm:t>
        <a:bodyPr/>
        <a:lstStyle/>
        <a:p>
          <a:endParaRPr lang="zh-CN" altLang="en-US" sz="2400"/>
        </a:p>
      </dgm:t>
    </dgm:pt>
    <dgm:pt modelId="{84D90DA2-D2C7-4C33-A90D-69ED0E7493FA}" type="sibTrans" cxnId="{D1387974-47F0-4CB7-94B1-8C3490FBB0D1}">
      <dgm:prSet/>
      <dgm:spPr/>
      <dgm:t>
        <a:bodyPr/>
        <a:lstStyle/>
        <a:p>
          <a:endParaRPr lang="zh-CN" altLang="en-US" sz="2400"/>
        </a:p>
      </dgm:t>
    </dgm:pt>
    <dgm:pt modelId="{ED61F89D-4FA2-4543-BD6C-3C62FAE92626}">
      <dgm:prSet custT="1"/>
      <dgm:spPr/>
      <dgm:t>
        <a:bodyPr/>
        <a:lstStyle/>
        <a:p>
          <a:pPr rtl="0"/>
          <a:r>
            <a:rPr lang="en-US" sz="2400" b="1" smtClean="0"/>
            <a:t>Soft State </a:t>
          </a:r>
          <a:endParaRPr lang="zh-CN" sz="2400"/>
        </a:p>
      </dgm:t>
    </dgm:pt>
    <dgm:pt modelId="{A8C6B7A7-20EC-4797-85C0-18218422992B}" type="parTrans" cxnId="{306CE354-5B97-4AAB-A640-E88C38D569F1}">
      <dgm:prSet/>
      <dgm:spPr/>
      <dgm:t>
        <a:bodyPr/>
        <a:lstStyle/>
        <a:p>
          <a:endParaRPr lang="zh-CN" altLang="en-US" sz="2400"/>
        </a:p>
      </dgm:t>
    </dgm:pt>
    <dgm:pt modelId="{C433D814-961B-4E58-98CB-1B76968EF73B}" type="sibTrans" cxnId="{306CE354-5B97-4AAB-A640-E88C38D569F1}">
      <dgm:prSet/>
      <dgm:spPr/>
      <dgm:t>
        <a:bodyPr/>
        <a:lstStyle/>
        <a:p>
          <a:endParaRPr lang="zh-CN" altLang="en-US" sz="2400"/>
        </a:p>
      </dgm:t>
    </dgm:pt>
    <dgm:pt modelId="{41F1BFA6-3022-49A7-931C-41AF12B40DA4}">
      <dgm:prSet custT="1"/>
      <dgm:spPr/>
      <dgm:t>
        <a:bodyPr/>
        <a:lstStyle/>
        <a:p>
          <a:pPr rtl="0"/>
          <a:r>
            <a:rPr lang="zh-CN" altLang="en-US" sz="2400" b="1" smtClean="0"/>
            <a:t>是指不要求一直保持强一致状态</a:t>
          </a:r>
          <a:endParaRPr lang="zh-CN" altLang="en-US" sz="2400"/>
        </a:p>
      </dgm:t>
    </dgm:pt>
    <dgm:pt modelId="{13DCA4ED-DCDD-4960-AA50-B61573F07836}" type="parTrans" cxnId="{A2AF8B31-13DC-4DDD-B90D-51A095B5EC1D}">
      <dgm:prSet/>
      <dgm:spPr/>
      <dgm:t>
        <a:bodyPr/>
        <a:lstStyle/>
        <a:p>
          <a:endParaRPr lang="zh-CN" altLang="en-US" sz="2400"/>
        </a:p>
      </dgm:t>
    </dgm:pt>
    <dgm:pt modelId="{DBF2B484-AFE6-4FF4-AC52-49ACA98B64B3}" type="sibTrans" cxnId="{A2AF8B31-13DC-4DDD-B90D-51A095B5EC1D}">
      <dgm:prSet/>
      <dgm:spPr/>
      <dgm:t>
        <a:bodyPr/>
        <a:lstStyle/>
        <a:p>
          <a:endParaRPr lang="zh-CN" altLang="en-US" sz="2400"/>
        </a:p>
      </dgm:t>
    </dgm:pt>
    <dgm:pt modelId="{6CAC34F6-C724-45F7-8D6B-DB0CF53A3658}">
      <dgm:prSet custT="1"/>
      <dgm:spPr/>
      <dgm:t>
        <a:bodyPr/>
        <a:lstStyle/>
        <a:p>
          <a:pPr rtl="0"/>
          <a:r>
            <a:rPr lang="en-US" sz="2400" b="1" smtClean="0"/>
            <a:t>Eventually Consistent </a:t>
          </a:r>
          <a:endParaRPr lang="zh-CN" sz="2400"/>
        </a:p>
      </dgm:t>
    </dgm:pt>
    <dgm:pt modelId="{CD9E0886-98BD-4917-90D4-1FC00108DED6}" type="parTrans" cxnId="{4953E835-124E-420F-A571-2E872EB487A2}">
      <dgm:prSet/>
      <dgm:spPr/>
      <dgm:t>
        <a:bodyPr/>
        <a:lstStyle/>
        <a:p>
          <a:endParaRPr lang="zh-CN" altLang="en-US" sz="2400"/>
        </a:p>
      </dgm:t>
    </dgm:pt>
    <dgm:pt modelId="{5A156034-2673-4BC1-89F8-D0E766668772}" type="sibTrans" cxnId="{4953E835-124E-420F-A571-2E872EB487A2}">
      <dgm:prSet/>
      <dgm:spPr/>
      <dgm:t>
        <a:bodyPr/>
        <a:lstStyle/>
        <a:p>
          <a:endParaRPr lang="zh-CN" altLang="en-US" sz="2400"/>
        </a:p>
      </dgm:t>
    </dgm:pt>
    <dgm:pt modelId="{599750DB-4EB1-422F-8558-6C97AD76212C}">
      <dgm:prSet custT="1"/>
      <dgm:spPr/>
      <dgm:t>
        <a:bodyPr/>
        <a:lstStyle/>
        <a:p>
          <a:pPr rtl="0"/>
          <a:r>
            <a:rPr lang="zh-CN" altLang="en-US" sz="2400" b="1" smtClean="0"/>
            <a:t>是指最终数据一致，而不是严格的实时一致，系统在某一个时刻后达到一致性要求即可</a:t>
          </a:r>
          <a:endParaRPr lang="zh-CN" altLang="en-US" sz="2400"/>
        </a:p>
      </dgm:t>
    </dgm:pt>
    <dgm:pt modelId="{AAF2BA6D-685D-44C7-80A5-61F0C69E223C}" type="parTrans" cxnId="{1F0FDF92-961D-4870-8A4A-EF951F46757C}">
      <dgm:prSet/>
      <dgm:spPr/>
      <dgm:t>
        <a:bodyPr/>
        <a:lstStyle/>
        <a:p>
          <a:endParaRPr lang="zh-CN" altLang="en-US" sz="2400"/>
        </a:p>
      </dgm:t>
    </dgm:pt>
    <dgm:pt modelId="{BC836D57-620F-40E8-9EF9-AABFD96744AB}" type="sibTrans" cxnId="{1F0FDF92-961D-4870-8A4A-EF951F46757C}">
      <dgm:prSet/>
      <dgm:spPr/>
      <dgm:t>
        <a:bodyPr/>
        <a:lstStyle/>
        <a:p>
          <a:endParaRPr lang="zh-CN" altLang="en-US" sz="2400"/>
        </a:p>
      </dgm:t>
    </dgm:pt>
    <dgm:pt modelId="{6F01FEC2-B253-47E2-9793-684E222D05AA}" type="pres">
      <dgm:prSet presAssocID="{52815CB3-DF1C-412C-B3EC-13AB0853296F}" presName="Name0" presStyleCnt="0">
        <dgm:presLayoutVars>
          <dgm:dir/>
          <dgm:animLvl val="lvl"/>
          <dgm:resizeHandles val="exact"/>
        </dgm:presLayoutVars>
      </dgm:prSet>
      <dgm:spPr/>
      <dgm:t>
        <a:bodyPr/>
        <a:lstStyle/>
        <a:p>
          <a:endParaRPr lang="zh-CN" altLang="en-US"/>
        </a:p>
      </dgm:t>
    </dgm:pt>
    <dgm:pt modelId="{6784665A-6AC7-4817-8286-06D2F6ACA392}" type="pres">
      <dgm:prSet presAssocID="{FB289985-03F1-4D43-9C9D-F183D82322DF}" presName="composite" presStyleCnt="0"/>
      <dgm:spPr/>
    </dgm:pt>
    <dgm:pt modelId="{6C16D079-5429-45E3-BB78-0B01B52EB7E7}" type="pres">
      <dgm:prSet presAssocID="{FB289985-03F1-4D43-9C9D-F183D82322DF}" presName="parTx" presStyleLbl="alignNode1" presStyleIdx="0" presStyleCnt="3">
        <dgm:presLayoutVars>
          <dgm:chMax val="0"/>
          <dgm:chPref val="0"/>
          <dgm:bulletEnabled val="1"/>
        </dgm:presLayoutVars>
      </dgm:prSet>
      <dgm:spPr/>
      <dgm:t>
        <a:bodyPr/>
        <a:lstStyle/>
        <a:p>
          <a:endParaRPr lang="zh-CN" altLang="en-US"/>
        </a:p>
      </dgm:t>
    </dgm:pt>
    <dgm:pt modelId="{41061033-03E3-4E7A-B72F-9998C460C2C5}" type="pres">
      <dgm:prSet presAssocID="{FB289985-03F1-4D43-9C9D-F183D82322DF}" presName="desTx" presStyleLbl="alignAccFollowNode1" presStyleIdx="0" presStyleCnt="3">
        <dgm:presLayoutVars>
          <dgm:bulletEnabled val="1"/>
        </dgm:presLayoutVars>
      </dgm:prSet>
      <dgm:spPr/>
      <dgm:t>
        <a:bodyPr/>
        <a:lstStyle/>
        <a:p>
          <a:endParaRPr lang="zh-CN" altLang="en-US"/>
        </a:p>
      </dgm:t>
    </dgm:pt>
    <dgm:pt modelId="{035C806F-261E-41F6-B5D5-55860C836911}" type="pres">
      <dgm:prSet presAssocID="{B066F967-0270-4D07-BAA5-4648089332DA}" presName="space" presStyleCnt="0"/>
      <dgm:spPr/>
    </dgm:pt>
    <dgm:pt modelId="{0B807B55-377B-4677-B0EB-A84C9AF54669}" type="pres">
      <dgm:prSet presAssocID="{ED61F89D-4FA2-4543-BD6C-3C62FAE92626}" presName="composite" presStyleCnt="0"/>
      <dgm:spPr/>
    </dgm:pt>
    <dgm:pt modelId="{A2A57523-2DEB-4470-A56A-56C3ECD6A1E0}" type="pres">
      <dgm:prSet presAssocID="{ED61F89D-4FA2-4543-BD6C-3C62FAE92626}" presName="parTx" presStyleLbl="alignNode1" presStyleIdx="1" presStyleCnt="3">
        <dgm:presLayoutVars>
          <dgm:chMax val="0"/>
          <dgm:chPref val="0"/>
          <dgm:bulletEnabled val="1"/>
        </dgm:presLayoutVars>
      </dgm:prSet>
      <dgm:spPr/>
      <dgm:t>
        <a:bodyPr/>
        <a:lstStyle/>
        <a:p>
          <a:endParaRPr lang="zh-CN" altLang="en-US"/>
        </a:p>
      </dgm:t>
    </dgm:pt>
    <dgm:pt modelId="{845ED561-C023-43BC-8A17-4661B41CFE9A}" type="pres">
      <dgm:prSet presAssocID="{ED61F89D-4FA2-4543-BD6C-3C62FAE92626}" presName="desTx" presStyleLbl="alignAccFollowNode1" presStyleIdx="1" presStyleCnt="3">
        <dgm:presLayoutVars>
          <dgm:bulletEnabled val="1"/>
        </dgm:presLayoutVars>
      </dgm:prSet>
      <dgm:spPr/>
      <dgm:t>
        <a:bodyPr/>
        <a:lstStyle/>
        <a:p>
          <a:endParaRPr lang="zh-CN" altLang="en-US"/>
        </a:p>
      </dgm:t>
    </dgm:pt>
    <dgm:pt modelId="{2BA68BEC-D20C-4A43-96A9-0E14BE9B3C10}" type="pres">
      <dgm:prSet presAssocID="{C433D814-961B-4E58-98CB-1B76968EF73B}" presName="space" presStyleCnt="0"/>
      <dgm:spPr/>
    </dgm:pt>
    <dgm:pt modelId="{69FEA089-D41F-42EA-B83F-3A8BB09D4399}" type="pres">
      <dgm:prSet presAssocID="{6CAC34F6-C724-45F7-8D6B-DB0CF53A3658}" presName="composite" presStyleCnt="0"/>
      <dgm:spPr/>
    </dgm:pt>
    <dgm:pt modelId="{B90E6CCF-2C36-41EE-8A1F-7A8D4FA63802}" type="pres">
      <dgm:prSet presAssocID="{6CAC34F6-C724-45F7-8D6B-DB0CF53A3658}" presName="parTx" presStyleLbl="alignNode1" presStyleIdx="2" presStyleCnt="3">
        <dgm:presLayoutVars>
          <dgm:chMax val="0"/>
          <dgm:chPref val="0"/>
          <dgm:bulletEnabled val="1"/>
        </dgm:presLayoutVars>
      </dgm:prSet>
      <dgm:spPr/>
      <dgm:t>
        <a:bodyPr/>
        <a:lstStyle/>
        <a:p>
          <a:endParaRPr lang="zh-CN" altLang="en-US"/>
        </a:p>
      </dgm:t>
    </dgm:pt>
    <dgm:pt modelId="{5F15B14E-7756-4102-90F4-AA2DBEC37874}" type="pres">
      <dgm:prSet presAssocID="{6CAC34F6-C724-45F7-8D6B-DB0CF53A3658}" presName="desTx" presStyleLbl="alignAccFollowNode1" presStyleIdx="2" presStyleCnt="3">
        <dgm:presLayoutVars>
          <dgm:bulletEnabled val="1"/>
        </dgm:presLayoutVars>
      </dgm:prSet>
      <dgm:spPr/>
      <dgm:t>
        <a:bodyPr/>
        <a:lstStyle/>
        <a:p>
          <a:endParaRPr lang="zh-CN" altLang="en-US"/>
        </a:p>
      </dgm:t>
    </dgm:pt>
  </dgm:ptLst>
  <dgm:cxnLst>
    <dgm:cxn modelId="{A33803E5-FEFB-47EC-A71A-3E55913E2919}" type="presOf" srcId="{52815CB3-DF1C-412C-B3EC-13AB0853296F}" destId="{6F01FEC2-B253-47E2-9793-684E222D05AA}" srcOrd="0" destOrd="0" presId="urn:microsoft.com/office/officeart/2005/8/layout/hList1"/>
    <dgm:cxn modelId="{DC1EAF3D-F1DC-4EA7-BF11-95FE6ED769E8}" srcId="{52815CB3-DF1C-412C-B3EC-13AB0853296F}" destId="{FB289985-03F1-4D43-9C9D-F183D82322DF}" srcOrd="0" destOrd="0" parTransId="{61BF7A76-3246-40C4-AABA-72B000474FFA}" sibTransId="{B066F967-0270-4D07-BAA5-4648089332DA}"/>
    <dgm:cxn modelId="{DD2237F5-7F0B-4CF2-B35F-50F84DCC9CE0}" type="presOf" srcId="{E64CE5FD-D7A4-402E-AF69-B1917EBE9F2E}" destId="{41061033-03E3-4E7A-B72F-9998C460C2C5}" srcOrd="0" destOrd="0" presId="urn:microsoft.com/office/officeart/2005/8/layout/hList1"/>
    <dgm:cxn modelId="{70A8BCE6-45EC-4268-941B-DFC37CBD8C1A}" type="presOf" srcId="{FB289985-03F1-4D43-9C9D-F183D82322DF}" destId="{6C16D079-5429-45E3-BB78-0B01B52EB7E7}" srcOrd="0" destOrd="0" presId="urn:microsoft.com/office/officeart/2005/8/layout/hList1"/>
    <dgm:cxn modelId="{D1387974-47F0-4CB7-94B1-8C3490FBB0D1}" srcId="{FB289985-03F1-4D43-9C9D-F183D82322DF}" destId="{E64CE5FD-D7A4-402E-AF69-B1917EBE9F2E}" srcOrd="0" destOrd="0" parTransId="{40472B44-AA81-4B1B-946D-43B3E19A627A}" sibTransId="{84D90DA2-D2C7-4C33-A90D-69ED0E7493FA}"/>
    <dgm:cxn modelId="{DC1161E4-3F0B-4F93-BF80-D97F37623850}" type="presOf" srcId="{ED61F89D-4FA2-4543-BD6C-3C62FAE92626}" destId="{A2A57523-2DEB-4470-A56A-56C3ECD6A1E0}" srcOrd="0" destOrd="0" presId="urn:microsoft.com/office/officeart/2005/8/layout/hList1"/>
    <dgm:cxn modelId="{0758D541-3699-4553-9DC2-7B6DCC0A62C8}" type="presOf" srcId="{6CAC34F6-C724-45F7-8D6B-DB0CF53A3658}" destId="{B90E6CCF-2C36-41EE-8A1F-7A8D4FA63802}" srcOrd="0" destOrd="0" presId="urn:microsoft.com/office/officeart/2005/8/layout/hList1"/>
    <dgm:cxn modelId="{306CE354-5B97-4AAB-A640-E88C38D569F1}" srcId="{52815CB3-DF1C-412C-B3EC-13AB0853296F}" destId="{ED61F89D-4FA2-4543-BD6C-3C62FAE92626}" srcOrd="1" destOrd="0" parTransId="{A8C6B7A7-20EC-4797-85C0-18218422992B}" sibTransId="{C433D814-961B-4E58-98CB-1B76968EF73B}"/>
    <dgm:cxn modelId="{4953E835-124E-420F-A571-2E872EB487A2}" srcId="{52815CB3-DF1C-412C-B3EC-13AB0853296F}" destId="{6CAC34F6-C724-45F7-8D6B-DB0CF53A3658}" srcOrd="2" destOrd="0" parTransId="{CD9E0886-98BD-4917-90D4-1FC00108DED6}" sibTransId="{5A156034-2673-4BC1-89F8-D0E766668772}"/>
    <dgm:cxn modelId="{1F0FDF92-961D-4870-8A4A-EF951F46757C}" srcId="{6CAC34F6-C724-45F7-8D6B-DB0CF53A3658}" destId="{599750DB-4EB1-422F-8558-6C97AD76212C}" srcOrd="0" destOrd="0" parTransId="{AAF2BA6D-685D-44C7-80A5-61F0C69E223C}" sibTransId="{BC836D57-620F-40E8-9EF9-AABFD96744AB}"/>
    <dgm:cxn modelId="{A2AF8B31-13DC-4DDD-B90D-51A095B5EC1D}" srcId="{ED61F89D-4FA2-4543-BD6C-3C62FAE92626}" destId="{41F1BFA6-3022-49A7-931C-41AF12B40DA4}" srcOrd="0" destOrd="0" parTransId="{13DCA4ED-DCDD-4960-AA50-B61573F07836}" sibTransId="{DBF2B484-AFE6-4FF4-AC52-49ACA98B64B3}"/>
    <dgm:cxn modelId="{D63E53A1-72EE-43C5-9F79-E4ECFE4A5FF8}" type="presOf" srcId="{599750DB-4EB1-422F-8558-6C97AD76212C}" destId="{5F15B14E-7756-4102-90F4-AA2DBEC37874}" srcOrd="0" destOrd="0" presId="urn:microsoft.com/office/officeart/2005/8/layout/hList1"/>
    <dgm:cxn modelId="{5AF86CF0-E493-459A-B12A-9064B0799A95}" type="presOf" srcId="{41F1BFA6-3022-49A7-931C-41AF12B40DA4}" destId="{845ED561-C023-43BC-8A17-4661B41CFE9A}" srcOrd="0" destOrd="0" presId="urn:microsoft.com/office/officeart/2005/8/layout/hList1"/>
    <dgm:cxn modelId="{9C73950A-5A55-4D87-B402-483DE1DA4C41}" type="presParOf" srcId="{6F01FEC2-B253-47E2-9793-684E222D05AA}" destId="{6784665A-6AC7-4817-8286-06D2F6ACA392}" srcOrd="0" destOrd="0" presId="urn:microsoft.com/office/officeart/2005/8/layout/hList1"/>
    <dgm:cxn modelId="{663170B2-128D-4CF2-BE96-D4B3FF4847B3}" type="presParOf" srcId="{6784665A-6AC7-4817-8286-06D2F6ACA392}" destId="{6C16D079-5429-45E3-BB78-0B01B52EB7E7}" srcOrd="0" destOrd="0" presId="urn:microsoft.com/office/officeart/2005/8/layout/hList1"/>
    <dgm:cxn modelId="{A47DC773-B723-4A64-8637-587B9284D184}" type="presParOf" srcId="{6784665A-6AC7-4817-8286-06D2F6ACA392}" destId="{41061033-03E3-4E7A-B72F-9998C460C2C5}" srcOrd="1" destOrd="0" presId="urn:microsoft.com/office/officeart/2005/8/layout/hList1"/>
    <dgm:cxn modelId="{F025B342-778F-4842-A308-44F54F27DC1D}" type="presParOf" srcId="{6F01FEC2-B253-47E2-9793-684E222D05AA}" destId="{035C806F-261E-41F6-B5D5-55860C836911}" srcOrd="1" destOrd="0" presId="urn:microsoft.com/office/officeart/2005/8/layout/hList1"/>
    <dgm:cxn modelId="{75DA2A4F-8965-4B85-B227-8FE889E4CC8D}" type="presParOf" srcId="{6F01FEC2-B253-47E2-9793-684E222D05AA}" destId="{0B807B55-377B-4677-B0EB-A84C9AF54669}" srcOrd="2" destOrd="0" presId="urn:microsoft.com/office/officeart/2005/8/layout/hList1"/>
    <dgm:cxn modelId="{BE1F782E-F872-45A3-8E7B-BD4AB46360CF}" type="presParOf" srcId="{0B807B55-377B-4677-B0EB-A84C9AF54669}" destId="{A2A57523-2DEB-4470-A56A-56C3ECD6A1E0}" srcOrd="0" destOrd="0" presId="urn:microsoft.com/office/officeart/2005/8/layout/hList1"/>
    <dgm:cxn modelId="{C5B71D2F-F258-4017-81EA-BABEDB43E1BD}" type="presParOf" srcId="{0B807B55-377B-4677-B0EB-A84C9AF54669}" destId="{845ED561-C023-43BC-8A17-4661B41CFE9A}" srcOrd="1" destOrd="0" presId="urn:microsoft.com/office/officeart/2005/8/layout/hList1"/>
    <dgm:cxn modelId="{B15AC4E3-8BE9-4CE5-9B7E-E1B8E0717246}" type="presParOf" srcId="{6F01FEC2-B253-47E2-9793-684E222D05AA}" destId="{2BA68BEC-D20C-4A43-96A9-0E14BE9B3C10}" srcOrd="3" destOrd="0" presId="urn:microsoft.com/office/officeart/2005/8/layout/hList1"/>
    <dgm:cxn modelId="{C637400B-198B-453B-9E28-25A34DE8C529}" type="presParOf" srcId="{6F01FEC2-B253-47E2-9793-684E222D05AA}" destId="{69FEA089-D41F-42EA-B83F-3A8BB09D4399}" srcOrd="4" destOrd="0" presId="urn:microsoft.com/office/officeart/2005/8/layout/hList1"/>
    <dgm:cxn modelId="{B45E1616-63CC-439E-9AF8-8EFB05728765}" type="presParOf" srcId="{69FEA089-D41F-42EA-B83F-3A8BB09D4399}" destId="{B90E6CCF-2C36-41EE-8A1F-7A8D4FA63802}" srcOrd="0" destOrd="0" presId="urn:microsoft.com/office/officeart/2005/8/layout/hList1"/>
    <dgm:cxn modelId="{16867C72-9747-4553-9832-5C8E86EDF5DB}" type="presParOf" srcId="{69FEA089-D41F-42EA-B83F-3A8BB09D4399}" destId="{5F15B14E-7756-4102-90F4-AA2DBEC3787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74FC9A83-D774-487C-A6BA-2981E92CAE59}" type="doc">
      <dgm:prSet loTypeId="urn:microsoft.com/office/officeart/2005/8/layout/hList1" loCatId="list" qsTypeId="urn:microsoft.com/office/officeart/2005/8/quickstyle/simple1" qsCatId="simple" csTypeId="urn:microsoft.com/office/officeart/2005/8/colors/colorful5" csCatId="colorful"/>
      <dgm:spPr/>
      <dgm:t>
        <a:bodyPr/>
        <a:lstStyle/>
        <a:p>
          <a:endParaRPr lang="zh-CN" altLang="en-US"/>
        </a:p>
      </dgm:t>
    </dgm:pt>
    <dgm:pt modelId="{9CBAD42E-5A26-4FCC-9610-24313B85D045}">
      <dgm:prSet/>
      <dgm:spPr/>
      <dgm:t>
        <a:bodyPr/>
        <a:lstStyle/>
        <a:p>
          <a:pPr rtl="0"/>
          <a:r>
            <a:rPr lang="zh-CN" b="1" smtClean="0"/>
            <a:t>关系数据库中的视图</a:t>
          </a:r>
          <a:endParaRPr lang="zh-CN"/>
        </a:p>
      </dgm:t>
    </dgm:pt>
    <dgm:pt modelId="{A4E7EB7F-7138-4E6D-8F6D-105586F1D242}" type="parTrans" cxnId="{0F515983-3398-49EB-A1E6-F2499FF2398F}">
      <dgm:prSet/>
      <dgm:spPr/>
      <dgm:t>
        <a:bodyPr/>
        <a:lstStyle/>
        <a:p>
          <a:endParaRPr lang="zh-CN" altLang="en-US"/>
        </a:p>
      </dgm:t>
    </dgm:pt>
    <dgm:pt modelId="{DF84CC76-095C-4BA5-8EA1-898DF6F85265}" type="sibTrans" cxnId="{0F515983-3398-49EB-A1E6-F2499FF2398F}">
      <dgm:prSet/>
      <dgm:spPr/>
      <dgm:t>
        <a:bodyPr/>
        <a:lstStyle/>
        <a:p>
          <a:endParaRPr lang="zh-CN" altLang="en-US"/>
        </a:p>
      </dgm:t>
    </dgm:pt>
    <dgm:pt modelId="{1DC588E2-1F79-4BBA-9A1B-D5B83F203A91}">
      <dgm:prSet/>
      <dgm:spPr/>
      <dgm:t>
        <a:bodyPr/>
        <a:lstStyle/>
        <a:p>
          <a:pPr rtl="0"/>
          <a:r>
            <a:rPr lang="zh-CN" smtClean="0"/>
            <a:t>简化用户数据查询操作（尤其是跨多个表的查询）</a:t>
          </a:r>
          <a:endParaRPr lang="zh-CN"/>
        </a:p>
      </dgm:t>
    </dgm:pt>
    <dgm:pt modelId="{83122C65-5091-4DE3-A2FB-8F322BD99976}" type="parTrans" cxnId="{B8A0781E-046B-4EE5-BB43-71E03EC80E30}">
      <dgm:prSet/>
      <dgm:spPr/>
      <dgm:t>
        <a:bodyPr/>
        <a:lstStyle/>
        <a:p>
          <a:endParaRPr lang="zh-CN" altLang="en-US"/>
        </a:p>
      </dgm:t>
    </dgm:pt>
    <dgm:pt modelId="{3D024D96-7DCB-47E3-893F-A3C64A884FDD}" type="sibTrans" cxnId="{B8A0781E-046B-4EE5-BB43-71E03EC80E30}">
      <dgm:prSet/>
      <dgm:spPr/>
      <dgm:t>
        <a:bodyPr/>
        <a:lstStyle/>
        <a:p>
          <a:endParaRPr lang="zh-CN" altLang="en-US"/>
        </a:p>
      </dgm:t>
    </dgm:pt>
    <dgm:pt modelId="{E507290D-14E4-431C-8E10-67E0EF188A44}">
      <dgm:prSet/>
      <dgm:spPr/>
      <dgm:t>
        <a:bodyPr/>
        <a:lstStyle/>
        <a:p>
          <a:pPr rtl="0"/>
          <a:r>
            <a:rPr lang="zh-CN" smtClean="0"/>
            <a:t>保护部分机密字段</a:t>
          </a:r>
          <a:endParaRPr lang="zh-CN"/>
        </a:p>
      </dgm:t>
    </dgm:pt>
    <dgm:pt modelId="{9FCFDB86-5FA2-46EF-B9D4-E8EEE9025E3B}" type="parTrans" cxnId="{55128DCB-8D12-41FF-B3FB-CC710A0E25FC}">
      <dgm:prSet/>
      <dgm:spPr/>
      <dgm:t>
        <a:bodyPr/>
        <a:lstStyle/>
        <a:p>
          <a:endParaRPr lang="zh-CN" altLang="en-US"/>
        </a:p>
      </dgm:t>
    </dgm:pt>
    <dgm:pt modelId="{F8335ECA-5725-43C5-A38C-3A400F870D59}" type="sibTrans" cxnId="{55128DCB-8D12-41FF-B3FB-CC710A0E25FC}">
      <dgm:prSet/>
      <dgm:spPr/>
      <dgm:t>
        <a:bodyPr/>
        <a:lstStyle/>
        <a:p>
          <a:endParaRPr lang="zh-CN" altLang="en-US"/>
        </a:p>
      </dgm:t>
    </dgm:pt>
    <dgm:pt modelId="{BD212FFE-185A-47D6-9ED1-69F736356305}">
      <dgm:prSet/>
      <dgm:spPr/>
      <dgm:t>
        <a:bodyPr/>
        <a:lstStyle/>
        <a:p>
          <a:pPr rtl="0"/>
          <a:r>
            <a:rPr lang="zh-CN" dirty="0" smtClean="0"/>
            <a:t>提供更多的数据分析视角</a:t>
          </a:r>
          <a:endParaRPr lang="zh-CN" dirty="0"/>
        </a:p>
      </dgm:t>
    </dgm:pt>
    <dgm:pt modelId="{6729F31B-C345-4E3A-A391-019EDC232BDC}" type="parTrans" cxnId="{62933560-2DC4-448D-AB29-554263BD5776}">
      <dgm:prSet/>
      <dgm:spPr/>
      <dgm:t>
        <a:bodyPr/>
        <a:lstStyle/>
        <a:p>
          <a:endParaRPr lang="zh-CN" altLang="en-US"/>
        </a:p>
      </dgm:t>
    </dgm:pt>
    <dgm:pt modelId="{8A4AAB4D-87CD-4C60-893D-3564369400B3}" type="sibTrans" cxnId="{62933560-2DC4-448D-AB29-554263BD5776}">
      <dgm:prSet/>
      <dgm:spPr/>
      <dgm:t>
        <a:bodyPr/>
        <a:lstStyle/>
        <a:p>
          <a:endParaRPr lang="zh-CN" altLang="en-US"/>
        </a:p>
      </dgm:t>
    </dgm:pt>
    <dgm:pt modelId="{C5A7BE7B-D2D1-4354-B9FC-24C886F58D13}">
      <dgm:prSet/>
      <dgm:spPr/>
      <dgm:t>
        <a:bodyPr/>
        <a:lstStyle/>
        <a:p>
          <a:pPr rtl="0"/>
          <a:r>
            <a:rPr lang="en-US" b="0" smtClean="0"/>
            <a:t>【</a:t>
          </a:r>
          <a:r>
            <a:rPr lang="zh-CN" b="0" smtClean="0"/>
            <a:t>缺点</a:t>
          </a:r>
          <a:r>
            <a:rPr lang="en-US" b="0" smtClean="0"/>
            <a:t>】</a:t>
          </a:r>
          <a:r>
            <a:rPr lang="zh-CN" b="0" smtClean="0"/>
            <a:t>视图技术带来的代价是增加了计算工作量</a:t>
          </a:r>
          <a:endParaRPr lang="zh-CN" b="0" dirty="0"/>
        </a:p>
      </dgm:t>
    </dgm:pt>
    <dgm:pt modelId="{EE4CC454-0E01-4330-BA6C-E33CB80467E2}" type="parTrans" cxnId="{87943B12-C42A-4A8F-87E2-3EE5750002C0}">
      <dgm:prSet/>
      <dgm:spPr/>
      <dgm:t>
        <a:bodyPr/>
        <a:lstStyle/>
        <a:p>
          <a:endParaRPr lang="zh-CN" altLang="en-US"/>
        </a:p>
      </dgm:t>
    </dgm:pt>
    <dgm:pt modelId="{4C3FF993-D767-4706-BFAB-34B2BE89D651}" type="sibTrans" cxnId="{87943B12-C42A-4A8F-87E2-3EE5750002C0}">
      <dgm:prSet/>
      <dgm:spPr/>
      <dgm:t>
        <a:bodyPr/>
        <a:lstStyle/>
        <a:p>
          <a:endParaRPr lang="zh-CN" altLang="en-US"/>
        </a:p>
      </dgm:t>
    </dgm:pt>
    <dgm:pt modelId="{CAEC46E1-7D5C-46CB-A8FD-018420A89AD8}">
      <dgm:prSet/>
      <dgm:spPr/>
      <dgm:t>
        <a:bodyPr/>
        <a:lstStyle/>
        <a:p>
          <a:pPr rtl="0"/>
          <a:r>
            <a:rPr lang="en-US" b="1" smtClean="0"/>
            <a:t>NoSQL</a:t>
          </a:r>
          <a:r>
            <a:rPr lang="zh-CN" b="1" smtClean="0"/>
            <a:t>中的视图</a:t>
          </a:r>
          <a:endParaRPr lang="zh-CN"/>
        </a:p>
      </dgm:t>
    </dgm:pt>
    <dgm:pt modelId="{00C96ECA-21C1-489B-A958-EE7C1470D1A2}" type="parTrans" cxnId="{351BB740-B0B8-4719-BA89-13989E3BC80E}">
      <dgm:prSet/>
      <dgm:spPr/>
      <dgm:t>
        <a:bodyPr/>
        <a:lstStyle/>
        <a:p>
          <a:endParaRPr lang="zh-CN" altLang="en-US"/>
        </a:p>
      </dgm:t>
    </dgm:pt>
    <dgm:pt modelId="{3DECE6F7-2AD3-4671-B28F-EB9AA64697E7}" type="sibTrans" cxnId="{351BB740-B0B8-4719-BA89-13989E3BC80E}">
      <dgm:prSet/>
      <dgm:spPr/>
      <dgm:t>
        <a:bodyPr/>
        <a:lstStyle/>
        <a:p>
          <a:endParaRPr lang="zh-CN" altLang="en-US"/>
        </a:p>
      </dgm:t>
    </dgm:pt>
    <dgm:pt modelId="{03984406-3D98-418E-AD41-A36F7EF14460}">
      <dgm:prSet/>
      <dgm:spPr/>
      <dgm:t>
        <a:bodyPr/>
        <a:lstStyle/>
        <a:p>
          <a:pPr rtl="0"/>
          <a:r>
            <a:rPr lang="zh-CN" b="0" dirty="0" smtClean="0"/>
            <a:t>在数据读取速度要求高且读取内容相同的应用场景，采用另一种视图技术</a:t>
          </a:r>
          <a:r>
            <a:rPr lang="en-US" b="0" dirty="0" smtClean="0"/>
            <a:t>——</a:t>
          </a:r>
          <a:r>
            <a:rPr lang="zh-CN" b="0" dirty="0" smtClean="0"/>
            <a:t>物化视图</a:t>
          </a:r>
          <a:endParaRPr lang="zh-CN" b="0" dirty="0"/>
        </a:p>
      </dgm:t>
    </dgm:pt>
    <dgm:pt modelId="{CA6A0810-3CC3-40A3-B417-73F3E25E6225}" type="parTrans" cxnId="{03A9954C-DC40-4084-AB2F-E7E9E6C29633}">
      <dgm:prSet/>
      <dgm:spPr/>
      <dgm:t>
        <a:bodyPr/>
        <a:lstStyle/>
        <a:p>
          <a:endParaRPr lang="zh-CN" altLang="en-US"/>
        </a:p>
      </dgm:t>
    </dgm:pt>
    <dgm:pt modelId="{08C67567-6745-4BDB-8D96-A6BDCD6801C1}" type="sibTrans" cxnId="{03A9954C-DC40-4084-AB2F-E7E9E6C29633}">
      <dgm:prSet/>
      <dgm:spPr/>
      <dgm:t>
        <a:bodyPr/>
        <a:lstStyle/>
        <a:p>
          <a:endParaRPr lang="zh-CN" altLang="en-US"/>
        </a:p>
      </dgm:t>
    </dgm:pt>
    <dgm:pt modelId="{999C3474-5F8F-47D5-91A4-99DFC913B429}">
      <dgm:prSet/>
      <dgm:spPr/>
      <dgm:t>
        <a:bodyPr/>
        <a:lstStyle/>
        <a:p>
          <a:pPr rtl="0"/>
          <a:r>
            <a:rPr lang="zh-CN" b="0" dirty="0" smtClean="0"/>
            <a:t>物化视图是指将视图内容预先算好并存放在磁盘中的视图，从而解决重复计算的时间成本</a:t>
          </a:r>
          <a:endParaRPr lang="zh-CN" b="0" dirty="0"/>
        </a:p>
      </dgm:t>
    </dgm:pt>
    <dgm:pt modelId="{D8B44214-A0F0-4897-8A6F-39728CE45CED}" type="parTrans" cxnId="{0CD92D1C-E02C-4439-9160-2C52E276281C}">
      <dgm:prSet/>
      <dgm:spPr/>
      <dgm:t>
        <a:bodyPr/>
        <a:lstStyle/>
        <a:p>
          <a:endParaRPr lang="zh-CN" altLang="en-US"/>
        </a:p>
      </dgm:t>
    </dgm:pt>
    <dgm:pt modelId="{315C8C83-2A41-4087-A8AE-386FC9E5E3F0}" type="sibTrans" cxnId="{0CD92D1C-E02C-4439-9160-2C52E276281C}">
      <dgm:prSet/>
      <dgm:spPr/>
      <dgm:t>
        <a:bodyPr/>
        <a:lstStyle/>
        <a:p>
          <a:endParaRPr lang="zh-CN" altLang="en-US"/>
        </a:p>
      </dgm:t>
    </dgm:pt>
    <dgm:pt modelId="{4C9E10D9-8E85-4262-B604-687D2FF0F4AC}" type="pres">
      <dgm:prSet presAssocID="{74FC9A83-D774-487C-A6BA-2981E92CAE59}" presName="Name0" presStyleCnt="0">
        <dgm:presLayoutVars>
          <dgm:dir/>
          <dgm:animLvl val="lvl"/>
          <dgm:resizeHandles val="exact"/>
        </dgm:presLayoutVars>
      </dgm:prSet>
      <dgm:spPr/>
      <dgm:t>
        <a:bodyPr/>
        <a:lstStyle/>
        <a:p>
          <a:endParaRPr lang="zh-CN" altLang="en-US"/>
        </a:p>
      </dgm:t>
    </dgm:pt>
    <dgm:pt modelId="{69033933-1B45-41BD-9954-85B0308D4C75}" type="pres">
      <dgm:prSet presAssocID="{9CBAD42E-5A26-4FCC-9610-24313B85D045}" presName="composite" presStyleCnt="0"/>
      <dgm:spPr/>
      <dgm:t>
        <a:bodyPr/>
        <a:lstStyle/>
        <a:p>
          <a:endParaRPr lang="zh-CN" altLang="en-US"/>
        </a:p>
      </dgm:t>
    </dgm:pt>
    <dgm:pt modelId="{1637B73E-38B0-45D5-8C17-CD1B14929C05}" type="pres">
      <dgm:prSet presAssocID="{9CBAD42E-5A26-4FCC-9610-24313B85D045}" presName="parTx" presStyleLbl="alignNode1" presStyleIdx="0" presStyleCnt="2">
        <dgm:presLayoutVars>
          <dgm:chMax val="0"/>
          <dgm:chPref val="0"/>
          <dgm:bulletEnabled val="1"/>
        </dgm:presLayoutVars>
      </dgm:prSet>
      <dgm:spPr/>
      <dgm:t>
        <a:bodyPr/>
        <a:lstStyle/>
        <a:p>
          <a:endParaRPr lang="zh-CN" altLang="en-US"/>
        </a:p>
      </dgm:t>
    </dgm:pt>
    <dgm:pt modelId="{327FBE95-A3A8-4ABE-8A10-C680EC2FC62F}" type="pres">
      <dgm:prSet presAssocID="{9CBAD42E-5A26-4FCC-9610-24313B85D045}" presName="desTx" presStyleLbl="alignAccFollowNode1" presStyleIdx="0" presStyleCnt="2">
        <dgm:presLayoutVars>
          <dgm:bulletEnabled val="1"/>
        </dgm:presLayoutVars>
      </dgm:prSet>
      <dgm:spPr/>
      <dgm:t>
        <a:bodyPr/>
        <a:lstStyle/>
        <a:p>
          <a:endParaRPr lang="zh-CN" altLang="en-US"/>
        </a:p>
      </dgm:t>
    </dgm:pt>
    <dgm:pt modelId="{A96DA317-0C70-4783-B7EE-A67254823075}" type="pres">
      <dgm:prSet presAssocID="{DF84CC76-095C-4BA5-8EA1-898DF6F85265}" presName="space" presStyleCnt="0"/>
      <dgm:spPr/>
      <dgm:t>
        <a:bodyPr/>
        <a:lstStyle/>
        <a:p>
          <a:endParaRPr lang="zh-CN" altLang="en-US"/>
        </a:p>
      </dgm:t>
    </dgm:pt>
    <dgm:pt modelId="{85C47611-E5FC-45CC-8063-3FD50F2C1712}" type="pres">
      <dgm:prSet presAssocID="{CAEC46E1-7D5C-46CB-A8FD-018420A89AD8}" presName="composite" presStyleCnt="0"/>
      <dgm:spPr/>
      <dgm:t>
        <a:bodyPr/>
        <a:lstStyle/>
        <a:p>
          <a:endParaRPr lang="zh-CN" altLang="en-US"/>
        </a:p>
      </dgm:t>
    </dgm:pt>
    <dgm:pt modelId="{CCC79B51-1B25-4A1B-8CBA-219C0C73B084}" type="pres">
      <dgm:prSet presAssocID="{CAEC46E1-7D5C-46CB-A8FD-018420A89AD8}" presName="parTx" presStyleLbl="alignNode1" presStyleIdx="1" presStyleCnt="2">
        <dgm:presLayoutVars>
          <dgm:chMax val="0"/>
          <dgm:chPref val="0"/>
          <dgm:bulletEnabled val="1"/>
        </dgm:presLayoutVars>
      </dgm:prSet>
      <dgm:spPr/>
      <dgm:t>
        <a:bodyPr/>
        <a:lstStyle/>
        <a:p>
          <a:endParaRPr lang="zh-CN" altLang="en-US"/>
        </a:p>
      </dgm:t>
    </dgm:pt>
    <dgm:pt modelId="{0E2B1574-4CB1-4DD6-958A-F95F673C573F}" type="pres">
      <dgm:prSet presAssocID="{CAEC46E1-7D5C-46CB-A8FD-018420A89AD8}" presName="desTx" presStyleLbl="alignAccFollowNode1" presStyleIdx="1" presStyleCnt="2">
        <dgm:presLayoutVars>
          <dgm:bulletEnabled val="1"/>
        </dgm:presLayoutVars>
      </dgm:prSet>
      <dgm:spPr/>
      <dgm:t>
        <a:bodyPr/>
        <a:lstStyle/>
        <a:p>
          <a:endParaRPr lang="zh-CN" altLang="en-US"/>
        </a:p>
      </dgm:t>
    </dgm:pt>
  </dgm:ptLst>
  <dgm:cxnLst>
    <dgm:cxn modelId="{03A9954C-DC40-4084-AB2F-E7E9E6C29633}" srcId="{CAEC46E1-7D5C-46CB-A8FD-018420A89AD8}" destId="{03984406-3D98-418E-AD41-A36F7EF14460}" srcOrd="0" destOrd="0" parTransId="{CA6A0810-3CC3-40A3-B417-73F3E25E6225}" sibTransId="{08C67567-6745-4BDB-8D96-A6BDCD6801C1}"/>
    <dgm:cxn modelId="{55128DCB-8D12-41FF-B3FB-CC710A0E25FC}" srcId="{9CBAD42E-5A26-4FCC-9610-24313B85D045}" destId="{E507290D-14E4-431C-8E10-67E0EF188A44}" srcOrd="1" destOrd="0" parTransId="{9FCFDB86-5FA2-46EF-B9D4-E8EEE9025E3B}" sibTransId="{F8335ECA-5725-43C5-A38C-3A400F870D59}"/>
    <dgm:cxn modelId="{399B81E1-207A-4B7A-A106-698337BA06A4}" type="presOf" srcId="{74FC9A83-D774-487C-A6BA-2981E92CAE59}" destId="{4C9E10D9-8E85-4262-B604-687D2FF0F4AC}" srcOrd="0" destOrd="0" presId="urn:microsoft.com/office/officeart/2005/8/layout/hList1"/>
    <dgm:cxn modelId="{62933560-2DC4-448D-AB29-554263BD5776}" srcId="{9CBAD42E-5A26-4FCC-9610-24313B85D045}" destId="{BD212FFE-185A-47D6-9ED1-69F736356305}" srcOrd="2" destOrd="0" parTransId="{6729F31B-C345-4E3A-A391-019EDC232BDC}" sibTransId="{8A4AAB4D-87CD-4C60-893D-3564369400B3}"/>
    <dgm:cxn modelId="{87943B12-C42A-4A8F-87E2-3EE5750002C0}" srcId="{9CBAD42E-5A26-4FCC-9610-24313B85D045}" destId="{C5A7BE7B-D2D1-4354-B9FC-24C886F58D13}" srcOrd="3" destOrd="0" parTransId="{EE4CC454-0E01-4330-BA6C-E33CB80467E2}" sibTransId="{4C3FF993-D767-4706-BFAB-34B2BE89D651}"/>
    <dgm:cxn modelId="{42925932-2B62-4C8A-A6BC-D2E648FB1067}" type="presOf" srcId="{CAEC46E1-7D5C-46CB-A8FD-018420A89AD8}" destId="{CCC79B51-1B25-4A1B-8CBA-219C0C73B084}" srcOrd="0" destOrd="0" presId="urn:microsoft.com/office/officeart/2005/8/layout/hList1"/>
    <dgm:cxn modelId="{406999F5-764C-4F67-B436-985E10865BFE}" type="presOf" srcId="{1DC588E2-1F79-4BBA-9A1B-D5B83F203A91}" destId="{327FBE95-A3A8-4ABE-8A10-C680EC2FC62F}" srcOrd="0" destOrd="0" presId="urn:microsoft.com/office/officeart/2005/8/layout/hList1"/>
    <dgm:cxn modelId="{0CD92D1C-E02C-4439-9160-2C52E276281C}" srcId="{CAEC46E1-7D5C-46CB-A8FD-018420A89AD8}" destId="{999C3474-5F8F-47D5-91A4-99DFC913B429}" srcOrd="1" destOrd="0" parTransId="{D8B44214-A0F0-4897-8A6F-39728CE45CED}" sibTransId="{315C8C83-2A41-4087-A8AE-386FC9E5E3F0}"/>
    <dgm:cxn modelId="{351BB740-B0B8-4719-BA89-13989E3BC80E}" srcId="{74FC9A83-D774-487C-A6BA-2981E92CAE59}" destId="{CAEC46E1-7D5C-46CB-A8FD-018420A89AD8}" srcOrd="1" destOrd="0" parTransId="{00C96ECA-21C1-489B-A958-EE7C1470D1A2}" sibTransId="{3DECE6F7-2AD3-4671-B28F-EB9AA64697E7}"/>
    <dgm:cxn modelId="{0F515983-3398-49EB-A1E6-F2499FF2398F}" srcId="{74FC9A83-D774-487C-A6BA-2981E92CAE59}" destId="{9CBAD42E-5A26-4FCC-9610-24313B85D045}" srcOrd="0" destOrd="0" parTransId="{A4E7EB7F-7138-4E6D-8F6D-105586F1D242}" sibTransId="{DF84CC76-095C-4BA5-8EA1-898DF6F85265}"/>
    <dgm:cxn modelId="{45899B55-0707-449B-8D1A-1BA01EA72E6F}" type="presOf" srcId="{BD212FFE-185A-47D6-9ED1-69F736356305}" destId="{327FBE95-A3A8-4ABE-8A10-C680EC2FC62F}" srcOrd="0" destOrd="2" presId="urn:microsoft.com/office/officeart/2005/8/layout/hList1"/>
    <dgm:cxn modelId="{B8A0781E-046B-4EE5-BB43-71E03EC80E30}" srcId="{9CBAD42E-5A26-4FCC-9610-24313B85D045}" destId="{1DC588E2-1F79-4BBA-9A1B-D5B83F203A91}" srcOrd="0" destOrd="0" parTransId="{83122C65-5091-4DE3-A2FB-8F322BD99976}" sibTransId="{3D024D96-7DCB-47E3-893F-A3C64A884FDD}"/>
    <dgm:cxn modelId="{A12A9372-BE08-4613-B7CF-031DB41A282C}" type="presOf" srcId="{999C3474-5F8F-47D5-91A4-99DFC913B429}" destId="{0E2B1574-4CB1-4DD6-958A-F95F673C573F}" srcOrd="0" destOrd="1" presId="urn:microsoft.com/office/officeart/2005/8/layout/hList1"/>
    <dgm:cxn modelId="{4B60C6D7-CB81-4A8D-A529-CC47553BF2F1}" type="presOf" srcId="{03984406-3D98-418E-AD41-A36F7EF14460}" destId="{0E2B1574-4CB1-4DD6-958A-F95F673C573F}" srcOrd="0" destOrd="0" presId="urn:microsoft.com/office/officeart/2005/8/layout/hList1"/>
    <dgm:cxn modelId="{1506B94C-A74F-4CF7-87CF-3358AEDF80AB}" type="presOf" srcId="{E507290D-14E4-431C-8E10-67E0EF188A44}" destId="{327FBE95-A3A8-4ABE-8A10-C680EC2FC62F}" srcOrd="0" destOrd="1" presId="urn:microsoft.com/office/officeart/2005/8/layout/hList1"/>
    <dgm:cxn modelId="{85524508-D511-4706-820C-A66294603E5F}" type="presOf" srcId="{9CBAD42E-5A26-4FCC-9610-24313B85D045}" destId="{1637B73E-38B0-45D5-8C17-CD1B14929C05}" srcOrd="0" destOrd="0" presId="urn:microsoft.com/office/officeart/2005/8/layout/hList1"/>
    <dgm:cxn modelId="{5A3E088F-F3B0-4B7F-B442-2630B6FE5664}" type="presOf" srcId="{C5A7BE7B-D2D1-4354-B9FC-24C886F58D13}" destId="{327FBE95-A3A8-4ABE-8A10-C680EC2FC62F}" srcOrd="0" destOrd="3" presId="urn:microsoft.com/office/officeart/2005/8/layout/hList1"/>
    <dgm:cxn modelId="{64C5FBBC-81A2-40EB-8A13-678A937C2A76}" type="presParOf" srcId="{4C9E10D9-8E85-4262-B604-687D2FF0F4AC}" destId="{69033933-1B45-41BD-9954-85B0308D4C75}" srcOrd="0" destOrd="0" presId="urn:microsoft.com/office/officeart/2005/8/layout/hList1"/>
    <dgm:cxn modelId="{03CCF5BC-EB95-4195-92D6-B7BC62FBC8C1}" type="presParOf" srcId="{69033933-1B45-41BD-9954-85B0308D4C75}" destId="{1637B73E-38B0-45D5-8C17-CD1B14929C05}" srcOrd="0" destOrd="0" presId="urn:microsoft.com/office/officeart/2005/8/layout/hList1"/>
    <dgm:cxn modelId="{FE06E90F-F884-4067-B1C4-74989688459F}" type="presParOf" srcId="{69033933-1B45-41BD-9954-85B0308D4C75}" destId="{327FBE95-A3A8-4ABE-8A10-C680EC2FC62F}" srcOrd="1" destOrd="0" presId="urn:microsoft.com/office/officeart/2005/8/layout/hList1"/>
    <dgm:cxn modelId="{AADD4753-7915-4BEA-8FBC-4598784A30CF}" type="presParOf" srcId="{4C9E10D9-8E85-4262-B604-687D2FF0F4AC}" destId="{A96DA317-0C70-4783-B7EE-A67254823075}" srcOrd="1" destOrd="0" presId="urn:microsoft.com/office/officeart/2005/8/layout/hList1"/>
    <dgm:cxn modelId="{0BB30171-8391-42E6-AC12-18A742864D0A}" type="presParOf" srcId="{4C9E10D9-8E85-4262-B604-687D2FF0F4AC}" destId="{85C47611-E5FC-45CC-8063-3FD50F2C1712}" srcOrd="2" destOrd="0" presId="urn:microsoft.com/office/officeart/2005/8/layout/hList1"/>
    <dgm:cxn modelId="{48B8C627-79CB-44DC-BA37-ED50A3CB46B1}" type="presParOf" srcId="{85C47611-E5FC-45CC-8063-3FD50F2C1712}" destId="{CCC79B51-1B25-4A1B-8CBA-219C0C73B084}" srcOrd="0" destOrd="0" presId="urn:microsoft.com/office/officeart/2005/8/layout/hList1"/>
    <dgm:cxn modelId="{6BD49A3F-F497-4743-B360-E802D021589C}" type="presParOf" srcId="{85C47611-E5FC-45CC-8063-3FD50F2C1712}" destId="{0E2B1574-4CB1-4DD6-958A-F95F673C573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6413EBF2-8670-4E96-ABC5-F08559C72D63}"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zh-CN" altLang="en-US"/>
        </a:p>
      </dgm:t>
    </dgm:pt>
    <dgm:pt modelId="{9DFECBFD-2831-4F0C-92A0-2AE63805EEF4}">
      <dgm:prSet/>
      <dgm:spPr/>
      <dgm:t>
        <a:bodyPr/>
        <a:lstStyle/>
        <a:p>
          <a:pPr rtl="0"/>
          <a:r>
            <a:rPr lang="zh-CN" b="1" smtClean="0"/>
            <a:t>构建物化视图的方式</a:t>
          </a:r>
          <a:endParaRPr lang="zh-CN"/>
        </a:p>
      </dgm:t>
    </dgm:pt>
    <dgm:pt modelId="{313558C9-B4A7-4F4F-9367-B8036285D7D7}" type="parTrans" cxnId="{010D3E4C-FB08-4DB5-A340-8882F8DDF9DE}">
      <dgm:prSet/>
      <dgm:spPr/>
      <dgm:t>
        <a:bodyPr/>
        <a:lstStyle/>
        <a:p>
          <a:endParaRPr lang="zh-CN" altLang="en-US"/>
        </a:p>
      </dgm:t>
    </dgm:pt>
    <dgm:pt modelId="{CE28302E-5390-4301-AB53-BBB733DA04A0}" type="sibTrans" cxnId="{010D3E4C-FB08-4DB5-A340-8882F8DDF9DE}">
      <dgm:prSet/>
      <dgm:spPr/>
      <dgm:t>
        <a:bodyPr/>
        <a:lstStyle/>
        <a:p>
          <a:endParaRPr lang="zh-CN" altLang="en-US"/>
        </a:p>
      </dgm:t>
    </dgm:pt>
    <dgm:pt modelId="{AE3868EF-4148-44AD-A67E-712D646F0752}">
      <dgm:prSet/>
      <dgm:spPr/>
      <dgm:t>
        <a:bodyPr/>
        <a:lstStyle/>
        <a:p>
          <a:pPr rtl="0"/>
          <a:r>
            <a:rPr lang="zh-CN" b="1" smtClean="0"/>
            <a:t>事件触发型</a:t>
          </a:r>
          <a:endParaRPr lang="zh-CN"/>
        </a:p>
      </dgm:t>
    </dgm:pt>
    <dgm:pt modelId="{DD3050D8-EAAD-49C1-93EE-8D9B5FD91F82}" type="parTrans" cxnId="{704FE952-2358-4BB4-9881-651CCA17F1C2}">
      <dgm:prSet/>
      <dgm:spPr/>
      <dgm:t>
        <a:bodyPr/>
        <a:lstStyle/>
        <a:p>
          <a:endParaRPr lang="zh-CN" altLang="en-US"/>
        </a:p>
      </dgm:t>
    </dgm:pt>
    <dgm:pt modelId="{7E67C30B-4BF7-4FEA-A534-E1C9AA69C851}" type="sibTrans" cxnId="{704FE952-2358-4BB4-9881-651CCA17F1C2}">
      <dgm:prSet/>
      <dgm:spPr/>
      <dgm:t>
        <a:bodyPr/>
        <a:lstStyle/>
        <a:p>
          <a:endParaRPr lang="zh-CN" altLang="en-US"/>
        </a:p>
      </dgm:t>
    </dgm:pt>
    <dgm:pt modelId="{24798084-8024-4E39-ADED-7E5BFF81D5C7}">
      <dgm:prSet/>
      <dgm:spPr/>
      <dgm:t>
        <a:bodyPr/>
        <a:lstStyle/>
        <a:p>
          <a:pPr rtl="0"/>
          <a:r>
            <a:rPr lang="zh-CN" b="1" smtClean="0"/>
            <a:t>时间触发型</a:t>
          </a:r>
          <a:endParaRPr lang="zh-CN"/>
        </a:p>
      </dgm:t>
    </dgm:pt>
    <dgm:pt modelId="{CF4F10C3-59C3-4549-9AD2-3C4D4A0D108B}" type="parTrans" cxnId="{7075CFD2-53BE-422F-91E1-28B4FC995C70}">
      <dgm:prSet/>
      <dgm:spPr/>
      <dgm:t>
        <a:bodyPr/>
        <a:lstStyle/>
        <a:p>
          <a:endParaRPr lang="zh-CN" altLang="en-US"/>
        </a:p>
      </dgm:t>
    </dgm:pt>
    <dgm:pt modelId="{E3565EEE-32C3-4223-BCBF-11BFA624CC94}" type="sibTrans" cxnId="{7075CFD2-53BE-422F-91E1-28B4FC995C70}">
      <dgm:prSet/>
      <dgm:spPr/>
      <dgm:t>
        <a:bodyPr/>
        <a:lstStyle/>
        <a:p>
          <a:endParaRPr lang="zh-CN" altLang="en-US"/>
        </a:p>
      </dgm:t>
    </dgm:pt>
    <dgm:pt modelId="{48B97E17-7EB4-449D-AC2E-C709A6750786}">
      <dgm:prSet/>
      <dgm:spPr/>
      <dgm:t>
        <a:bodyPr/>
        <a:lstStyle/>
        <a:p>
          <a:pPr rtl="0"/>
          <a:r>
            <a:rPr lang="zh-CN" b="1" dirty="0" smtClean="0"/>
            <a:t>以</a:t>
          </a:r>
          <a:r>
            <a:rPr lang="en-US" b="1" dirty="0" smtClean="0"/>
            <a:t>Map-Reduce</a:t>
          </a:r>
          <a:r>
            <a:rPr lang="zh-CN" b="1" dirty="0" smtClean="0"/>
            <a:t>方式计算物化视图</a:t>
          </a:r>
          <a:endParaRPr lang="zh-CN" dirty="0"/>
        </a:p>
      </dgm:t>
    </dgm:pt>
    <dgm:pt modelId="{706CFFB6-0FD7-4ADC-BCCF-369BC0E4D3F5}" type="parTrans" cxnId="{66ECA406-EFC6-4D8C-AEDA-1EC4D5830E07}">
      <dgm:prSet/>
      <dgm:spPr/>
      <dgm:t>
        <a:bodyPr/>
        <a:lstStyle/>
        <a:p>
          <a:endParaRPr lang="zh-CN" altLang="en-US"/>
        </a:p>
      </dgm:t>
    </dgm:pt>
    <dgm:pt modelId="{1C219B4F-DBA5-46D4-9FB5-8433B5095748}" type="sibTrans" cxnId="{66ECA406-EFC6-4D8C-AEDA-1EC4D5830E07}">
      <dgm:prSet/>
      <dgm:spPr/>
      <dgm:t>
        <a:bodyPr/>
        <a:lstStyle/>
        <a:p>
          <a:endParaRPr lang="zh-CN" altLang="en-US"/>
        </a:p>
      </dgm:t>
    </dgm:pt>
    <dgm:pt modelId="{47B5315A-D522-464F-97DA-23A0C2905704}">
      <dgm:prSet/>
      <dgm:spPr/>
      <dgm:t>
        <a:bodyPr/>
        <a:lstStyle/>
        <a:p>
          <a:pPr rtl="0"/>
          <a:r>
            <a:rPr lang="en-US" b="1" smtClean="0"/>
            <a:t>Map</a:t>
          </a:r>
          <a:r>
            <a:rPr lang="zh-CN" b="1" smtClean="0"/>
            <a:t>阶段的物化视图</a:t>
          </a:r>
          <a:endParaRPr lang="zh-CN"/>
        </a:p>
      </dgm:t>
    </dgm:pt>
    <dgm:pt modelId="{5D19FEA9-4D1A-4152-B8F0-9048E2A76670}" type="parTrans" cxnId="{F457EF1E-DBEF-496F-B178-E6BA98F167FA}">
      <dgm:prSet/>
      <dgm:spPr/>
      <dgm:t>
        <a:bodyPr/>
        <a:lstStyle/>
        <a:p>
          <a:endParaRPr lang="zh-CN" altLang="en-US"/>
        </a:p>
      </dgm:t>
    </dgm:pt>
    <dgm:pt modelId="{F92AE678-AA50-44A0-847D-1EEA855EBFB0}" type="sibTrans" cxnId="{F457EF1E-DBEF-496F-B178-E6BA98F167FA}">
      <dgm:prSet/>
      <dgm:spPr/>
      <dgm:t>
        <a:bodyPr/>
        <a:lstStyle/>
        <a:p>
          <a:endParaRPr lang="zh-CN" altLang="en-US"/>
        </a:p>
      </dgm:t>
    </dgm:pt>
    <dgm:pt modelId="{A3D2E45C-C81A-4A35-8162-46D7CE058CAE}">
      <dgm:prSet/>
      <dgm:spPr/>
      <dgm:t>
        <a:bodyPr/>
        <a:lstStyle/>
        <a:p>
          <a:pPr rtl="0"/>
          <a:r>
            <a:rPr lang="en-US" b="1" smtClean="0"/>
            <a:t>Reduce</a:t>
          </a:r>
          <a:r>
            <a:rPr lang="zh-CN" b="1" smtClean="0"/>
            <a:t>阶段的物化视图</a:t>
          </a:r>
          <a:endParaRPr lang="zh-CN"/>
        </a:p>
      </dgm:t>
    </dgm:pt>
    <dgm:pt modelId="{83C3EFFB-BF29-4138-8773-268C14412F55}" type="parTrans" cxnId="{747C0016-5D11-4212-9290-09238AEE20B7}">
      <dgm:prSet/>
      <dgm:spPr/>
      <dgm:t>
        <a:bodyPr/>
        <a:lstStyle/>
        <a:p>
          <a:endParaRPr lang="zh-CN" altLang="en-US"/>
        </a:p>
      </dgm:t>
    </dgm:pt>
    <dgm:pt modelId="{8A972516-AC74-488E-A70A-21621CB6003E}" type="sibTrans" cxnId="{747C0016-5D11-4212-9290-09238AEE20B7}">
      <dgm:prSet/>
      <dgm:spPr/>
      <dgm:t>
        <a:bodyPr/>
        <a:lstStyle/>
        <a:p>
          <a:endParaRPr lang="zh-CN" altLang="en-US"/>
        </a:p>
      </dgm:t>
    </dgm:pt>
    <dgm:pt modelId="{6B708A9D-2334-4045-B7FF-D42AE8451303}" type="pres">
      <dgm:prSet presAssocID="{6413EBF2-8670-4E96-ABC5-F08559C72D63}" presName="hierChild1" presStyleCnt="0">
        <dgm:presLayoutVars>
          <dgm:orgChart val="1"/>
          <dgm:chPref val="1"/>
          <dgm:dir/>
          <dgm:animOne val="branch"/>
          <dgm:animLvl val="lvl"/>
          <dgm:resizeHandles/>
        </dgm:presLayoutVars>
      </dgm:prSet>
      <dgm:spPr/>
      <dgm:t>
        <a:bodyPr/>
        <a:lstStyle/>
        <a:p>
          <a:endParaRPr lang="zh-CN" altLang="en-US"/>
        </a:p>
      </dgm:t>
    </dgm:pt>
    <dgm:pt modelId="{AFD031FC-EA8A-4B7F-B1EA-DE1F15B82899}" type="pres">
      <dgm:prSet presAssocID="{9DFECBFD-2831-4F0C-92A0-2AE63805EEF4}" presName="hierRoot1" presStyleCnt="0">
        <dgm:presLayoutVars>
          <dgm:hierBranch val="init"/>
        </dgm:presLayoutVars>
      </dgm:prSet>
      <dgm:spPr/>
      <dgm:t>
        <a:bodyPr/>
        <a:lstStyle/>
        <a:p>
          <a:endParaRPr lang="zh-CN" altLang="en-US"/>
        </a:p>
      </dgm:t>
    </dgm:pt>
    <dgm:pt modelId="{C5031DD8-D30C-4AA2-80CD-5612E911FCC6}" type="pres">
      <dgm:prSet presAssocID="{9DFECBFD-2831-4F0C-92A0-2AE63805EEF4}" presName="rootComposite1" presStyleCnt="0"/>
      <dgm:spPr/>
      <dgm:t>
        <a:bodyPr/>
        <a:lstStyle/>
        <a:p>
          <a:endParaRPr lang="zh-CN" altLang="en-US"/>
        </a:p>
      </dgm:t>
    </dgm:pt>
    <dgm:pt modelId="{A3545D7D-EB22-4893-8C98-6D2709DDF767}" type="pres">
      <dgm:prSet presAssocID="{9DFECBFD-2831-4F0C-92A0-2AE63805EEF4}" presName="rootText1" presStyleLbl="node0" presStyleIdx="0" presStyleCnt="2">
        <dgm:presLayoutVars>
          <dgm:chPref val="3"/>
        </dgm:presLayoutVars>
      </dgm:prSet>
      <dgm:spPr/>
      <dgm:t>
        <a:bodyPr/>
        <a:lstStyle/>
        <a:p>
          <a:endParaRPr lang="zh-CN" altLang="en-US"/>
        </a:p>
      </dgm:t>
    </dgm:pt>
    <dgm:pt modelId="{5C4B7271-602E-4B48-A5F9-1B338942BB83}" type="pres">
      <dgm:prSet presAssocID="{9DFECBFD-2831-4F0C-92A0-2AE63805EEF4}" presName="rootConnector1" presStyleLbl="node1" presStyleIdx="0" presStyleCnt="0"/>
      <dgm:spPr/>
      <dgm:t>
        <a:bodyPr/>
        <a:lstStyle/>
        <a:p>
          <a:endParaRPr lang="zh-CN" altLang="en-US"/>
        </a:p>
      </dgm:t>
    </dgm:pt>
    <dgm:pt modelId="{C89E04DA-7A7B-4BE5-A8C7-6160661294BA}" type="pres">
      <dgm:prSet presAssocID="{9DFECBFD-2831-4F0C-92A0-2AE63805EEF4}" presName="hierChild2" presStyleCnt="0"/>
      <dgm:spPr/>
      <dgm:t>
        <a:bodyPr/>
        <a:lstStyle/>
        <a:p>
          <a:endParaRPr lang="zh-CN" altLang="en-US"/>
        </a:p>
      </dgm:t>
    </dgm:pt>
    <dgm:pt modelId="{C0C6A91B-3A3A-40E6-9329-505D71F83E3D}" type="pres">
      <dgm:prSet presAssocID="{DD3050D8-EAAD-49C1-93EE-8D9B5FD91F82}" presName="Name37" presStyleLbl="parChTrans1D2" presStyleIdx="0" presStyleCnt="4"/>
      <dgm:spPr/>
      <dgm:t>
        <a:bodyPr/>
        <a:lstStyle/>
        <a:p>
          <a:endParaRPr lang="zh-CN" altLang="en-US"/>
        </a:p>
      </dgm:t>
    </dgm:pt>
    <dgm:pt modelId="{3E2D9A15-4762-487E-AC96-BBA13BE01952}" type="pres">
      <dgm:prSet presAssocID="{AE3868EF-4148-44AD-A67E-712D646F0752}" presName="hierRoot2" presStyleCnt="0">
        <dgm:presLayoutVars>
          <dgm:hierBranch val="init"/>
        </dgm:presLayoutVars>
      </dgm:prSet>
      <dgm:spPr/>
      <dgm:t>
        <a:bodyPr/>
        <a:lstStyle/>
        <a:p>
          <a:endParaRPr lang="zh-CN" altLang="en-US"/>
        </a:p>
      </dgm:t>
    </dgm:pt>
    <dgm:pt modelId="{9E2E6DA4-0142-4753-9C90-AE90C3A384C1}" type="pres">
      <dgm:prSet presAssocID="{AE3868EF-4148-44AD-A67E-712D646F0752}" presName="rootComposite" presStyleCnt="0"/>
      <dgm:spPr/>
      <dgm:t>
        <a:bodyPr/>
        <a:lstStyle/>
        <a:p>
          <a:endParaRPr lang="zh-CN" altLang="en-US"/>
        </a:p>
      </dgm:t>
    </dgm:pt>
    <dgm:pt modelId="{42A548CA-9A6A-4E87-95A6-25B74D47DC77}" type="pres">
      <dgm:prSet presAssocID="{AE3868EF-4148-44AD-A67E-712D646F0752}" presName="rootText" presStyleLbl="node2" presStyleIdx="0" presStyleCnt="4">
        <dgm:presLayoutVars>
          <dgm:chPref val="3"/>
        </dgm:presLayoutVars>
      </dgm:prSet>
      <dgm:spPr/>
      <dgm:t>
        <a:bodyPr/>
        <a:lstStyle/>
        <a:p>
          <a:endParaRPr lang="zh-CN" altLang="en-US"/>
        </a:p>
      </dgm:t>
    </dgm:pt>
    <dgm:pt modelId="{2C30B925-9A9F-4177-8D68-10980D24B06C}" type="pres">
      <dgm:prSet presAssocID="{AE3868EF-4148-44AD-A67E-712D646F0752}" presName="rootConnector" presStyleLbl="node2" presStyleIdx="0" presStyleCnt="4"/>
      <dgm:spPr/>
      <dgm:t>
        <a:bodyPr/>
        <a:lstStyle/>
        <a:p>
          <a:endParaRPr lang="zh-CN" altLang="en-US"/>
        </a:p>
      </dgm:t>
    </dgm:pt>
    <dgm:pt modelId="{6D4C246E-9638-4B67-92D8-B7C475B0CE81}" type="pres">
      <dgm:prSet presAssocID="{AE3868EF-4148-44AD-A67E-712D646F0752}" presName="hierChild4" presStyleCnt="0"/>
      <dgm:spPr/>
      <dgm:t>
        <a:bodyPr/>
        <a:lstStyle/>
        <a:p>
          <a:endParaRPr lang="zh-CN" altLang="en-US"/>
        </a:p>
      </dgm:t>
    </dgm:pt>
    <dgm:pt modelId="{7583CA95-0219-4517-A0C3-E6E445A009EC}" type="pres">
      <dgm:prSet presAssocID="{AE3868EF-4148-44AD-A67E-712D646F0752}" presName="hierChild5" presStyleCnt="0"/>
      <dgm:spPr/>
      <dgm:t>
        <a:bodyPr/>
        <a:lstStyle/>
        <a:p>
          <a:endParaRPr lang="zh-CN" altLang="en-US"/>
        </a:p>
      </dgm:t>
    </dgm:pt>
    <dgm:pt modelId="{36467100-20E1-4D1F-9D1A-2FDB81196487}" type="pres">
      <dgm:prSet presAssocID="{CF4F10C3-59C3-4549-9AD2-3C4D4A0D108B}" presName="Name37" presStyleLbl="parChTrans1D2" presStyleIdx="1" presStyleCnt="4"/>
      <dgm:spPr/>
      <dgm:t>
        <a:bodyPr/>
        <a:lstStyle/>
        <a:p>
          <a:endParaRPr lang="zh-CN" altLang="en-US"/>
        </a:p>
      </dgm:t>
    </dgm:pt>
    <dgm:pt modelId="{63E55FB6-66D6-4CB8-8B42-AC24CC610B19}" type="pres">
      <dgm:prSet presAssocID="{24798084-8024-4E39-ADED-7E5BFF81D5C7}" presName="hierRoot2" presStyleCnt="0">
        <dgm:presLayoutVars>
          <dgm:hierBranch val="init"/>
        </dgm:presLayoutVars>
      </dgm:prSet>
      <dgm:spPr/>
      <dgm:t>
        <a:bodyPr/>
        <a:lstStyle/>
        <a:p>
          <a:endParaRPr lang="zh-CN" altLang="en-US"/>
        </a:p>
      </dgm:t>
    </dgm:pt>
    <dgm:pt modelId="{81F90652-CB23-4702-87C0-6DE079C19E63}" type="pres">
      <dgm:prSet presAssocID="{24798084-8024-4E39-ADED-7E5BFF81D5C7}" presName="rootComposite" presStyleCnt="0"/>
      <dgm:spPr/>
      <dgm:t>
        <a:bodyPr/>
        <a:lstStyle/>
        <a:p>
          <a:endParaRPr lang="zh-CN" altLang="en-US"/>
        </a:p>
      </dgm:t>
    </dgm:pt>
    <dgm:pt modelId="{08FA1F8C-6E33-421D-A20B-EB3B603E8C6F}" type="pres">
      <dgm:prSet presAssocID="{24798084-8024-4E39-ADED-7E5BFF81D5C7}" presName="rootText" presStyleLbl="node2" presStyleIdx="1" presStyleCnt="4">
        <dgm:presLayoutVars>
          <dgm:chPref val="3"/>
        </dgm:presLayoutVars>
      </dgm:prSet>
      <dgm:spPr/>
      <dgm:t>
        <a:bodyPr/>
        <a:lstStyle/>
        <a:p>
          <a:endParaRPr lang="zh-CN" altLang="en-US"/>
        </a:p>
      </dgm:t>
    </dgm:pt>
    <dgm:pt modelId="{9A3983AF-BA40-454F-8FFD-B79AA64CF1AF}" type="pres">
      <dgm:prSet presAssocID="{24798084-8024-4E39-ADED-7E5BFF81D5C7}" presName="rootConnector" presStyleLbl="node2" presStyleIdx="1" presStyleCnt="4"/>
      <dgm:spPr/>
      <dgm:t>
        <a:bodyPr/>
        <a:lstStyle/>
        <a:p>
          <a:endParaRPr lang="zh-CN" altLang="en-US"/>
        </a:p>
      </dgm:t>
    </dgm:pt>
    <dgm:pt modelId="{9C1ADCBD-B590-4E60-9798-82924934FA23}" type="pres">
      <dgm:prSet presAssocID="{24798084-8024-4E39-ADED-7E5BFF81D5C7}" presName="hierChild4" presStyleCnt="0"/>
      <dgm:spPr/>
      <dgm:t>
        <a:bodyPr/>
        <a:lstStyle/>
        <a:p>
          <a:endParaRPr lang="zh-CN" altLang="en-US"/>
        </a:p>
      </dgm:t>
    </dgm:pt>
    <dgm:pt modelId="{EEE48C8B-EB20-4052-B85F-9A9E281B4537}" type="pres">
      <dgm:prSet presAssocID="{24798084-8024-4E39-ADED-7E5BFF81D5C7}" presName="hierChild5" presStyleCnt="0"/>
      <dgm:spPr/>
      <dgm:t>
        <a:bodyPr/>
        <a:lstStyle/>
        <a:p>
          <a:endParaRPr lang="zh-CN" altLang="en-US"/>
        </a:p>
      </dgm:t>
    </dgm:pt>
    <dgm:pt modelId="{325970F4-6DD9-43A6-B3ED-BA8F30163A9C}" type="pres">
      <dgm:prSet presAssocID="{9DFECBFD-2831-4F0C-92A0-2AE63805EEF4}" presName="hierChild3" presStyleCnt="0"/>
      <dgm:spPr/>
      <dgm:t>
        <a:bodyPr/>
        <a:lstStyle/>
        <a:p>
          <a:endParaRPr lang="zh-CN" altLang="en-US"/>
        </a:p>
      </dgm:t>
    </dgm:pt>
    <dgm:pt modelId="{A1045333-55D0-4DF0-B619-920CC85DAAE9}" type="pres">
      <dgm:prSet presAssocID="{48B97E17-7EB4-449D-AC2E-C709A6750786}" presName="hierRoot1" presStyleCnt="0">
        <dgm:presLayoutVars>
          <dgm:hierBranch val="init"/>
        </dgm:presLayoutVars>
      </dgm:prSet>
      <dgm:spPr/>
      <dgm:t>
        <a:bodyPr/>
        <a:lstStyle/>
        <a:p>
          <a:endParaRPr lang="zh-CN" altLang="en-US"/>
        </a:p>
      </dgm:t>
    </dgm:pt>
    <dgm:pt modelId="{EDEB9A16-B69A-4DB7-8E89-F3ECD8033628}" type="pres">
      <dgm:prSet presAssocID="{48B97E17-7EB4-449D-AC2E-C709A6750786}" presName="rootComposite1" presStyleCnt="0"/>
      <dgm:spPr/>
      <dgm:t>
        <a:bodyPr/>
        <a:lstStyle/>
        <a:p>
          <a:endParaRPr lang="zh-CN" altLang="en-US"/>
        </a:p>
      </dgm:t>
    </dgm:pt>
    <dgm:pt modelId="{6AADA808-9CD9-49CC-80C1-688BD505CF30}" type="pres">
      <dgm:prSet presAssocID="{48B97E17-7EB4-449D-AC2E-C709A6750786}" presName="rootText1" presStyleLbl="node0" presStyleIdx="1" presStyleCnt="2">
        <dgm:presLayoutVars>
          <dgm:chPref val="3"/>
        </dgm:presLayoutVars>
      </dgm:prSet>
      <dgm:spPr/>
      <dgm:t>
        <a:bodyPr/>
        <a:lstStyle/>
        <a:p>
          <a:endParaRPr lang="zh-CN" altLang="en-US"/>
        </a:p>
      </dgm:t>
    </dgm:pt>
    <dgm:pt modelId="{64C02743-4A9A-4AAE-95A0-43A07640DD60}" type="pres">
      <dgm:prSet presAssocID="{48B97E17-7EB4-449D-AC2E-C709A6750786}" presName="rootConnector1" presStyleLbl="node1" presStyleIdx="0" presStyleCnt="0"/>
      <dgm:spPr/>
      <dgm:t>
        <a:bodyPr/>
        <a:lstStyle/>
        <a:p>
          <a:endParaRPr lang="zh-CN" altLang="en-US"/>
        </a:p>
      </dgm:t>
    </dgm:pt>
    <dgm:pt modelId="{A92EA72A-88F7-4076-8932-34665302999E}" type="pres">
      <dgm:prSet presAssocID="{48B97E17-7EB4-449D-AC2E-C709A6750786}" presName="hierChild2" presStyleCnt="0"/>
      <dgm:spPr/>
      <dgm:t>
        <a:bodyPr/>
        <a:lstStyle/>
        <a:p>
          <a:endParaRPr lang="zh-CN" altLang="en-US"/>
        </a:p>
      </dgm:t>
    </dgm:pt>
    <dgm:pt modelId="{01B166E1-45EA-4BA0-B1A4-912FEC6A2FB8}" type="pres">
      <dgm:prSet presAssocID="{5D19FEA9-4D1A-4152-B8F0-9048E2A76670}" presName="Name37" presStyleLbl="parChTrans1D2" presStyleIdx="2" presStyleCnt="4"/>
      <dgm:spPr/>
      <dgm:t>
        <a:bodyPr/>
        <a:lstStyle/>
        <a:p>
          <a:endParaRPr lang="zh-CN" altLang="en-US"/>
        </a:p>
      </dgm:t>
    </dgm:pt>
    <dgm:pt modelId="{F7B8BF07-4AFF-43A3-AB07-00CA5DD8B4CA}" type="pres">
      <dgm:prSet presAssocID="{47B5315A-D522-464F-97DA-23A0C2905704}" presName="hierRoot2" presStyleCnt="0">
        <dgm:presLayoutVars>
          <dgm:hierBranch val="init"/>
        </dgm:presLayoutVars>
      </dgm:prSet>
      <dgm:spPr/>
      <dgm:t>
        <a:bodyPr/>
        <a:lstStyle/>
        <a:p>
          <a:endParaRPr lang="zh-CN" altLang="en-US"/>
        </a:p>
      </dgm:t>
    </dgm:pt>
    <dgm:pt modelId="{733B60B5-82B0-48F2-89E8-18214966E2B5}" type="pres">
      <dgm:prSet presAssocID="{47B5315A-D522-464F-97DA-23A0C2905704}" presName="rootComposite" presStyleCnt="0"/>
      <dgm:spPr/>
      <dgm:t>
        <a:bodyPr/>
        <a:lstStyle/>
        <a:p>
          <a:endParaRPr lang="zh-CN" altLang="en-US"/>
        </a:p>
      </dgm:t>
    </dgm:pt>
    <dgm:pt modelId="{392C153D-B30C-44A8-ABB9-5BBAD78E2638}" type="pres">
      <dgm:prSet presAssocID="{47B5315A-D522-464F-97DA-23A0C2905704}" presName="rootText" presStyleLbl="node2" presStyleIdx="2" presStyleCnt="4">
        <dgm:presLayoutVars>
          <dgm:chPref val="3"/>
        </dgm:presLayoutVars>
      </dgm:prSet>
      <dgm:spPr/>
      <dgm:t>
        <a:bodyPr/>
        <a:lstStyle/>
        <a:p>
          <a:endParaRPr lang="zh-CN" altLang="en-US"/>
        </a:p>
      </dgm:t>
    </dgm:pt>
    <dgm:pt modelId="{FE4A194F-C09D-4699-8D80-DD4295F1C5DC}" type="pres">
      <dgm:prSet presAssocID="{47B5315A-D522-464F-97DA-23A0C2905704}" presName="rootConnector" presStyleLbl="node2" presStyleIdx="2" presStyleCnt="4"/>
      <dgm:spPr/>
      <dgm:t>
        <a:bodyPr/>
        <a:lstStyle/>
        <a:p>
          <a:endParaRPr lang="zh-CN" altLang="en-US"/>
        </a:p>
      </dgm:t>
    </dgm:pt>
    <dgm:pt modelId="{56B5525B-4FCE-4198-9C85-C3F42503D531}" type="pres">
      <dgm:prSet presAssocID="{47B5315A-D522-464F-97DA-23A0C2905704}" presName="hierChild4" presStyleCnt="0"/>
      <dgm:spPr/>
      <dgm:t>
        <a:bodyPr/>
        <a:lstStyle/>
        <a:p>
          <a:endParaRPr lang="zh-CN" altLang="en-US"/>
        </a:p>
      </dgm:t>
    </dgm:pt>
    <dgm:pt modelId="{8CC5F506-3C95-44DE-B89B-72473F191537}" type="pres">
      <dgm:prSet presAssocID="{47B5315A-D522-464F-97DA-23A0C2905704}" presName="hierChild5" presStyleCnt="0"/>
      <dgm:spPr/>
      <dgm:t>
        <a:bodyPr/>
        <a:lstStyle/>
        <a:p>
          <a:endParaRPr lang="zh-CN" altLang="en-US"/>
        </a:p>
      </dgm:t>
    </dgm:pt>
    <dgm:pt modelId="{37E8867C-D073-464B-A435-7B0805D3D797}" type="pres">
      <dgm:prSet presAssocID="{83C3EFFB-BF29-4138-8773-268C14412F55}" presName="Name37" presStyleLbl="parChTrans1D2" presStyleIdx="3" presStyleCnt="4"/>
      <dgm:spPr/>
      <dgm:t>
        <a:bodyPr/>
        <a:lstStyle/>
        <a:p>
          <a:endParaRPr lang="zh-CN" altLang="en-US"/>
        </a:p>
      </dgm:t>
    </dgm:pt>
    <dgm:pt modelId="{B8A3A0AD-6C4A-4418-AB53-76E7760684E2}" type="pres">
      <dgm:prSet presAssocID="{A3D2E45C-C81A-4A35-8162-46D7CE058CAE}" presName="hierRoot2" presStyleCnt="0">
        <dgm:presLayoutVars>
          <dgm:hierBranch val="init"/>
        </dgm:presLayoutVars>
      </dgm:prSet>
      <dgm:spPr/>
      <dgm:t>
        <a:bodyPr/>
        <a:lstStyle/>
        <a:p>
          <a:endParaRPr lang="zh-CN" altLang="en-US"/>
        </a:p>
      </dgm:t>
    </dgm:pt>
    <dgm:pt modelId="{4515F451-12F7-425E-823B-4423B8C52DA2}" type="pres">
      <dgm:prSet presAssocID="{A3D2E45C-C81A-4A35-8162-46D7CE058CAE}" presName="rootComposite" presStyleCnt="0"/>
      <dgm:spPr/>
      <dgm:t>
        <a:bodyPr/>
        <a:lstStyle/>
        <a:p>
          <a:endParaRPr lang="zh-CN" altLang="en-US"/>
        </a:p>
      </dgm:t>
    </dgm:pt>
    <dgm:pt modelId="{1E7AAA57-9C55-4155-86EC-06A0AB213283}" type="pres">
      <dgm:prSet presAssocID="{A3D2E45C-C81A-4A35-8162-46D7CE058CAE}" presName="rootText" presStyleLbl="node2" presStyleIdx="3" presStyleCnt="4">
        <dgm:presLayoutVars>
          <dgm:chPref val="3"/>
        </dgm:presLayoutVars>
      </dgm:prSet>
      <dgm:spPr/>
      <dgm:t>
        <a:bodyPr/>
        <a:lstStyle/>
        <a:p>
          <a:endParaRPr lang="zh-CN" altLang="en-US"/>
        </a:p>
      </dgm:t>
    </dgm:pt>
    <dgm:pt modelId="{4789CF1B-B70F-4104-A0E7-2DE6F0A21969}" type="pres">
      <dgm:prSet presAssocID="{A3D2E45C-C81A-4A35-8162-46D7CE058CAE}" presName="rootConnector" presStyleLbl="node2" presStyleIdx="3" presStyleCnt="4"/>
      <dgm:spPr/>
      <dgm:t>
        <a:bodyPr/>
        <a:lstStyle/>
        <a:p>
          <a:endParaRPr lang="zh-CN" altLang="en-US"/>
        </a:p>
      </dgm:t>
    </dgm:pt>
    <dgm:pt modelId="{EE05CF07-EFD7-4233-B347-F97BF05E7D8A}" type="pres">
      <dgm:prSet presAssocID="{A3D2E45C-C81A-4A35-8162-46D7CE058CAE}" presName="hierChild4" presStyleCnt="0"/>
      <dgm:spPr/>
      <dgm:t>
        <a:bodyPr/>
        <a:lstStyle/>
        <a:p>
          <a:endParaRPr lang="zh-CN" altLang="en-US"/>
        </a:p>
      </dgm:t>
    </dgm:pt>
    <dgm:pt modelId="{47E2A236-67A0-4EDF-A93D-7C40FAC2E846}" type="pres">
      <dgm:prSet presAssocID="{A3D2E45C-C81A-4A35-8162-46D7CE058CAE}" presName="hierChild5" presStyleCnt="0"/>
      <dgm:spPr/>
      <dgm:t>
        <a:bodyPr/>
        <a:lstStyle/>
        <a:p>
          <a:endParaRPr lang="zh-CN" altLang="en-US"/>
        </a:p>
      </dgm:t>
    </dgm:pt>
    <dgm:pt modelId="{DF4FE047-A521-48BB-B929-6917DFC774D9}" type="pres">
      <dgm:prSet presAssocID="{48B97E17-7EB4-449D-AC2E-C709A6750786}" presName="hierChild3" presStyleCnt="0"/>
      <dgm:spPr/>
      <dgm:t>
        <a:bodyPr/>
        <a:lstStyle/>
        <a:p>
          <a:endParaRPr lang="zh-CN" altLang="en-US"/>
        </a:p>
      </dgm:t>
    </dgm:pt>
  </dgm:ptLst>
  <dgm:cxnLst>
    <dgm:cxn modelId="{0974FAF4-0B30-401C-AEF4-841CA9E6965D}" type="presOf" srcId="{9DFECBFD-2831-4F0C-92A0-2AE63805EEF4}" destId="{A3545D7D-EB22-4893-8C98-6D2709DDF767}" srcOrd="0" destOrd="0" presId="urn:microsoft.com/office/officeart/2005/8/layout/orgChart1"/>
    <dgm:cxn modelId="{704FE952-2358-4BB4-9881-651CCA17F1C2}" srcId="{9DFECBFD-2831-4F0C-92A0-2AE63805EEF4}" destId="{AE3868EF-4148-44AD-A67E-712D646F0752}" srcOrd="0" destOrd="0" parTransId="{DD3050D8-EAAD-49C1-93EE-8D9B5FD91F82}" sibTransId="{7E67C30B-4BF7-4FEA-A534-E1C9AA69C851}"/>
    <dgm:cxn modelId="{D7D7AC9F-35E6-4CA3-9880-7FE05795E4AC}" type="presOf" srcId="{47B5315A-D522-464F-97DA-23A0C2905704}" destId="{392C153D-B30C-44A8-ABB9-5BBAD78E2638}" srcOrd="0" destOrd="0" presId="urn:microsoft.com/office/officeart/2005/8/layout/orgChart1"/>
    <dgm:cxn modelId="{F457EF1E-DBEF-496F-B178-E6BA98F167FA}" srcId="{48B97E17-7EB4-449D-AC2E-C709A6750786}" destId="{47B5315A-D522-464F-97DA-23A0C2905704}" srcOrd="0" destOrd="0" parTransId="{5D19FEA9-4D1A-4152-B8F0-9048E2A76670}" sibTransId="{F92AE678-AA50-44A0-847D-1EEA855EBFB0}"/>
    <dgm:cxn modelId="{247C2B26-54BE-423D-A214-424D0649072B}" type="presOf" srcId="{A3D2E45C-C81A-4A35-8162-46D7CE058CAE}" destId="{4789CF1B-B70F-4104-A0E7-2DE6F0A21969}" srcOrd="1" destOrd="0" presId="urn:microsoft.com/office/officeart/2005/8/layout/orgChart1"/>
    <dgm:cxn modelId="{ACAB4CAF-E3CC-41CE-B169-C0AB9E1A6658}" type="presOf" srcId="{5D19FEA9-4D1A-4152-B8F0-9048E2A76670}" destId="{01B166E1-45EA-4BA0-B1A4-912FEC6A2FB8}" srcOrd="0" destOrd="0" presId="urn:microsoft.com/office/officeart/2005/8/layout/orgChart1"/>
    <dgm:cxn modelId="{DC23330B-77E3-45FA-984F-0AFB148DDA98}" type="presOf" srcId="{9DFECBFD-2831-4F0C-92A0-2AE63805EEF4}" destId="{5C4B7271-602E-4B48-A5F9-1B338942BB83}" srcOrd="1" destOrd="0" presId="urn:microsoft.com/office/officeart/2005/8/layout/orgChart1"/>
    <dgm:cxn modelId="{747C0016-5D11-4212-9290-09238AEE20B7}" srcId="{48B97E17-7EB4-449D-AC2E-C709A6750786}" destId="{A3D2E45C-C81A-4A35-8162-46D7CE058CAE}" srcOrd="1" destOrd="0" parTransId="{83C3EFFB-BF29-4138-8773-268C14412F55}" sibTransId="{8A972516-AC74-488E-A70A-21621CB6003E}"/>
    <dgm:cxn modelId="{CE25F2CF-B4F7-4E68-9CB6-3C4AD3A79B3F}" type="presOf" srcId="{A3D2E45C-C81A-4A35-8162-46D7CE058CAE}" destId="{1E7AAA57-9C55-4155-86EC-06A0AB213283}" srcOrd="0" destOrd="0" presId="urn:microsoft.com/office/officeart/2005/8/layout/orgChart1"/>
    <dgm:cxn modelId="{9D30C6DF-5849-42EC-9ACB-25EC76BCA12D}" type="presOf" srcId="{AE3868EF-4148-44AD-A67E-712D646F0752}" destId="{2C30B925-9A9F-4177-8D68-10980D24B06C}" srcOrd="1" destOrd="0" presId="urn:microsoft.com/office/officeart/2005/8/layout/orgChart1"/>
    <dgm:cxn modelId="{DD279D4E-39CA-4ABA-B0D9-21D51CD440C8}" type="presOf" srcId="{24798084-8024-4E39-ADED-7E5BFF81D5C7}" destId="{08FA1F8C-6E33-421D-A20B-EB3B603E8C6F}" srcOrd="0" destOrd="0" presId="urn:microsoft.com/office/officeart/2005/8/layout/orgChart1"/>
    <dgm:cxn modelId="{8F486755-3C9F-4DF7-9CFE-D2E7DB335E95}" type="presOf" srcId="{47B5315A-D522-464F-97DA-23A0C2905704}" destId="{FE4A194F-C09D-4699-8D80-DD4295F1C5DC}" srcOrd="1" destOrd="0" presId="urn:microsoft.com/office/officeart/2005/8/layout/orgChart1"/>
    <dgm:cxn modelId="{0B813AD3-D2AD-4FEF-A8B4-6D61705E91FB}" type="presOf" srcId="{24798084-8024-4E39-ADED-7E5BFF81D5C7}" destId="{9A3983AF-BA40-454F-8FFD-B79AA64CF1AF}" srcOrd="1" destOrd="0" presId="urn:microsoft.com/office/officeart/2005/8/layout/orgChart1"/>
    <dgm:cxn modelId="{C2A10367-36C4-43DC-89D5-FB632E118B50}" type="presOf" srcId="{CF4F10C3-59C3-4549-9AD2-3C4D4A0D108B}" destId="{36467100-20E1-4D1F-9D1A-2FDB81196487}" srcOrd="0" destOrd="0" presId="urn:microsoft.com/office/officeart/2005/8/layout/orgChart1"/>
    <dgm:cxn modelId="{1AB1E248-D50F-4899-B05B-C1FBB8672DDE}" type="presOf" srcId="{DD3050D8-EAAD-49C1-93EE-8D9B5FD91F82}" destId="{C0C6A91B-3A3A-40E6-9329-505D71F83E3D}" srcOrd="0" destOrd="0" presId="urn:microsoft.com/office/officeart/2005/8/layout/orgChart1"/>
    <dgm:cxn modelId="{13443ADD-B591-42F4-BB8F-D7BD41AD6A8F}" type="presOf" srcId="{83C3EFFB-BF29-4138-8773-268C14412F55}" destId="{37E8867C-D073-464B-A435-7B0805D3D797}" srcOrd="0" destOrd="0" presId="urn:microsoft.com/office/officeart/2005/8/layout/orgChart1"/>
    <dgm:cxn modelId="{66ECA406-EFC6-4D8C-AEDA-1EC4D5830E07}" srcId="{6413EBF2-8670-4E96-ABC5-F08559C72D63}" destId="{48B97E17-7EB4-449D-AC2E-C709A6750786}" srcOrd="1" destOrd="0" parTransId="{706CFFB6-0FD7-4ADC-BCCF-369BC0E4D3F5}" sibTransId="{1C219B4F-DBA5-46D4-9FB5-8433B5095748}"/>
    <dgm:cxn modelId="{D0EE6F6C-120B-4EF9-B4C2-B79F98781A44}" type="presOf" srcId="{48B97E17-7EB4-449D-AC2E-C709A6750786}" destId="{64C02743-4A9A-4AAE-95A0-43A07640DD60}" srcOrd="1" destOrd="0" presId="urn:microsoft.com/office/officeart/2005/8/layout/orgChart1"/>
    <dgm:cxn modelId="{7075CFD2-53BE-422F-91E1-28B4FC995C70}" srcId="{9DFECBFD-2831-4F0C-92A0-2AE63805EEF4}" destId="{24798084-8024-4E39-ADED-7E5BFF81D5C7}" srcOrd="1" destOrd="0" parTransId="{CF4F10C3-59C3-4549-9AD2-3C4D4A0D108B}" sibTransId="{E3565EEE-32C3-4223-BCBF-11BFA624CC94}"/>
    <dgm:cxn modelId="{E97DD62B-6EE9-4C2B-BB18-A64B58EC5DDE}" type="presOf" srcId="{AE3868EF-4148-44AD-A67E-712D646F0752}" destId="{42A548CA-9A6A-4E87-95A6-25B74D47DC77}" srcOrd="0" destOrd="0" presId="urn:microsoft.com/office/officeart/2005/8/layout/orgChart1"/>
    <dgm:cxn modelId="{59C0E9D2-D3FD-4C1E-8C7C-CFF7E334220D}" type="presOf" srcId="{48B97E17-7EB4-449D-AC2E-C709A6750786}" destId="{6AADA808-9CD9-49CC-80C1-688BD505CF30}" srcOrd="0" destOrd="0" presId="urn:microsoft.com/office/officeart/2005/8/layout/orgChart1"/>
    <dgm:cxn modelId="{E091D657-9742-4ACA-AD05-3020A75A0358}" type="presOf" srcId="{6413EBF2-8670-4E96-ABC5-F08559C72D63}" destId="{6B708A9D-2334-4045-B7FF-D42AE8451303}" srcOrd="0" destOrd="0" presId="urn:microsoft.com/office/officeart/2005/8/layout/orgChart1"/>
    <dgm:cxn modelId="{010D3E4C-FB08-4DB5-A340-8882F8DDF9DE}" srcId="{6413EBF2-8670-4E96-ABC5-F08559C72D63}" destId="{9DFECBFD-2831-4F0C-92A0-2AE63805EEF4}" srcOrd="0" destOrd="0" parTransId="{313558C9-B4A7-4F4F-9367-B8036285D7D7}" sibTransId="{CE28302E-5390-4301-AB53-BBB733DA04A0}"/>
    <dgm:cxn modelId="{6F2281C9-5A4C-4BA7-ADD2-C03ED600914C}" type="presParOf" srcId="{6B708A9D-2334-4045-B7FF-D42AE8451303}" destId="{AFD031FC-EA8A-4B7F-B1EA-DE1F15B82899}" srcOrd="0" destOrd="0" presId="urn:microsoft.com/office/officeart/2005/8/layout/orgChart1"/>
    <dgm:cxn modelId="{A89F7D42-DFE9-40A5-A607-7F150B669DB3}" type="presParOf" srcId="{AFD031FC-EA8A-4B7F-B1EA-DE1F15B82899}" destId="{C5031DD8-D30C-4AA2-80CD-5612E911FCC6}" srcOrd="0" destOrd="0" presId="urn:microsoft.com/office/officeart/2005/8/layout/orgChart1"/>
    <dgm:cxn modelId="{192C486B-F675-4709-AB87-5CDA160F6C93}" type="presParOf" srcId="{C5031DD8-D30C-4AA2-80CD-5612E911FCC6}" destId="{A3545D7D-EB22-4893-8C98-6D2709DDF767}" srcOrd="0" destOrd="0" presId="urn:microsoft.com/office/officeart/2005/8/layout/orgChart1"/>
    <dgm:cxn modelId="{9BAC41DA-7409-4C62-8D71-CC65FA8800EF}" type="presParOf" srcId="{C5031DD8-D30C-4AA2-80CD-5612E911FCC6}" destId="{5C4B7271-602E-4B48-A5F9-1B338942BB83}" srcOrd="1" destOrd="0" presId="urn:microsoft.com/office/officeart/2005/8/layout/orgChart1"/>
    <dgm:cxn modelId="{9EAB304C-B093-42AA-A461-66BA1CA979A6}" type="presParOf" srcId="{AFD031FC-EA8A-4B7F-B1EA-DE1F15B82899}" destId="{C89E04DA-7A7B-4BE5-A8C7-6160661294BA}" srcOrd="1" destOrd="0" presId="urn:microsoft.com/office/officeart/2005/8/layout/orgChart1"/>
    <dgm:cxn modelId="{2FF42CED-4711-4E8B-9750-B84EBB8D1391}" type="presParOf" srcId="{C89E04DA-7A7B-4BE5-A8C7-6160661294BA}" destId="{C0C6A91B-3A3A-40E6-9329-505D71F83E3D}" srcOrd="0" destOrd="0" presId="urn:microsoft.com/office/officeart/2005/8/layout/orgChart1"/>
    <dgm:cxn modelId="{9C9F3CAC-E799-4941-82B9-4E23F3F8ECD9}" type="presParOf" srcId="{C89E04DA-7A7B-4BE5-A8C7-6160661294BA}" destId="{3E2D9A15-4762-487E-AC96-BBA13BE01952}" srcOrd="1" destOrd="0" presId="urn:microsoft.com/office/officeart/2005/8/layout/orgChart1"/>
    <dgm:cxn modelId="{C25B3552-4438-4E34-9269-FCF5D36CD5FB}" type="presParOf" srcId="{3E2D9A15-4762-487E-AC96-BBA13BE01952}" destId="{9E2E6DA4-0142-4753-9C90-AE90C3A384C1}" srcOrd="0" destOrd="0" presId="urn:microsoft.com/office/officeart/2005/8/layout/orgChart1"/>
    <dgm:cxn modelId="{789CA381-032A-4DE2-AA55-4DD5E6AE2584}" type="presParOf" srcId="{9E2E6DA4-0142-4753-9C90-AE90C3A384C1}" destId="{42A548CA-9A6A-4E87-95A6-25B74D47DC77}" srcOrd="0" destOrd="0" presId="urn:microsoft.com/office/officeart/2005/8/layout/orgChart1"/>
    <dgm:cxn modelId="{F5B53EED-FC35-4DC9-B6AE-EA06095FF228}" type="presParOf" srcId="{9E2E6DA4-0142-4753-9C90-AE90C3A384C1}" destId="{2C30B925-9A9F-4177-8D68-10980D24B06C}" srcOrd="1" destOrd="0" presId="urn:microsoft.com/office/officeart/2005/8/layout/orgChart1"/>
    <dgm:cxn modelId="{DB8CC612-81B9-49C4-8BCE-D88C16AC987A}" type="presParOf" srcId="{3E2D9A15-4762-487E-AC96-BBA13BE01952}" destId="{6D4C246E-9638-4B67-92D8-B7C475B0CE81}" srcOrd="1" destOrd="0" presId="urn:microsoft.com/office/officeart/2005/8/layout/orgChart1"/>
    <dgm:cxn modelId="{B54A0C7F-C951-4D7B-B935-1568995EA62C}" type="presParOf" srcId="{3E2D9A15-4762-487E-AC96-BBA13BE01952}" destId="{7583CA95-0219-4517-A0C3-E6E445A009EC}" srcOrd="2" destOrd="0" presId="urn:microsoft.com/office/officeart/2005/8/layout/orgChart1"/>
    <dgm:cxn modelId="{97BD345C-5BF1-407E-82D9-DE95613CBE25}" type="presParOf" srcId="{C89E04DA-7A7B-4BE5-A8C7-6160661294BA}" destId="{36467100-20E1-4D1F-9D1A-2FDB81196487}" srcOrd="2" destOrd="0" presId="urn:microsoft.com/office/officeart/2005/8/layout/orgChart1"/>
    <dgm:cxn modelId="{AF15A9C4-349E-459A-A680-5464F6FA1D4D}" type="presParOf" srcId="{C89E04DA-7A7B-4BE5-A8C7-6160661294BA}" destId="{63E55FB6-66D6-4CB8-8B42-AC24CC610B19}" srcOrd="3" destOrd="0" presId="urn:microsoft.com/office/officeart/2005/8/layout/orgChart1"/>
    <dgm:cxn modelId="{FF9882D8-3DF3-440D-B271-F6680EDEDC1E}" type="presParOf" srcId="{63E55FB6-66D6-4CB8-8B42-AC24CC610B19}" destId="{81F90652-CB23-4702-87C0-6DE079C19E63}" srcOrd="0" destOrd="0" presId="urn:microsoft.com/office/officeart/2005/8/layout/orgChart1"/>
    <dgm:cxn modelId="{ABDA8F98-4A04-4DA6-8B13-AFA4B89988C0}" type="presParOf" srcId="{81F90652-CB23-4702-87C0-6DE079C19E63}" destId="{08FA1F8C-6E33-421D-A20B-EB3B603E8C6F}" srcOrd="0" destOrd="0" presId="urn:microsoft.com/office/officeart/2005/8/layout/orgChart1"/>
    <dgm:cxn modelId="{E128C073-3565-4F6F-810A-6AA096F6E1EB}" type="presParOf" srcId="{81F90652-CB23-4702-87C0-6DE079C19E63}" destId="{9A3983AF-BA40-454F-8FFD-B79AA64CF1AF}" srcOrd="1" destOrd="0" presId="urn:microsoft.com/office/officeart/2005/8/layout/orgChart1"/>
    <dgm:cxn modelId="{6E135C6B-444C-41C7-900C-59F07C93A387}" type="presParOf" srcId="{63E55FB6-66D6-4CB8-8B42-AC24CC610B19}" destId="{9C1ADCBD-B590-4E60-9798-82924934FA23}" srcOrd="1" destOrd="0" presId="urn:microsoft.com/office/officeart/2005/8/layout/orgChart1"/>
    <dgm:cxn modelId="{B07CB2F2-CBD5-4629-9250-FAF57F4BFB7C}" type="presParOf" srcId="{63E55FB6-66D6-4CB8-8B42-AC24CC610B19}" destId="{EEE48C8B-EB20-4052-B85F-9A9E281B4537}" srcOrd="2" destOrd="0" presId="urn:microsoft.com/office/officeart/2005/8/layout/orgChart1"/>
    <dgm:cxn modelId="{17A065D3-5155-4BF3-AD38-A64B89F464CA}" type="presParOf" srcId="{AFD031FC-EA8A-4B7F-B1EA-DE1F15B82899}" destId="{325970F4-6DD9-43A6-B3ED-BA8F30163A9C}" srcOrd="2" destOrd="0" presId="urn:microsoft.com/office/officeart/2005/8/layout/orgChart1"/>
    <dgm:cxn modelId="{FAC40E65-7BD3-4A8E-A953-8041AC6005FB}" type="presParOf" srcId="{6B708A9D-2334-4045-B7FF-D42AE8451303}" destId="{A1045333-55D0-4DF0-B619-920CC85DAAE9}" srcOrd="1" destOrd="0" presId="urn:microsoft.com/office/officeart/2005/8/layout/orgChart1"/>
    <dgm:cxn modelId="{8F734018-2BC7-45E5-B327-B78CF3D74BCE}" type="presParOf" srcId="{A1045333-55D0-4DF0-B619-920CC85DAAE9}" destId="{EDEB9A16-B69A-4DB7-8E89-F3ECD8033628}" srcOrd="0" destOrd="0" presId="urn:microsoft.com/office/officeart/2005/8/layout/orgChart1"/>
    <dgm:cxn modelId="{4E030660-C194-4726-B508-A7765743B028}" type="presParOf" srcId="{EDEB9A16-B69A-4DB7-8E89-F3ECD8033628}" destId="{6AADA808-9CD9-49CC-80C1-688BD505CF30}" srcOrd="0" destOrd="0" presId="urn:microsoft.com/office/officeart/2005/8/layout/orgChart1"/>
    <dgm:cxn modelId="{50B843BC-1385-4AF2-A685-DBDE99C194A3}" type="presParOf" srcId="{EDEB9A16-B69A-4DB7-8E89-F3ECD8033628}" destId="{64C02743-4A9A-4AAE-95A0-43A07640DD60}" srcOrd="1" destOrd="0" presId="urn:microsoft.com/office/officeart/2005/8/layout/orgChart1"/>
    <dgm:cxn modelId="{50A60BFA-23C3-42FD-A073-20AF61F46202}" type="presParOf" srcId="{A1045333-55D0-4DF0-B619-920CC85DAAE9}" destId="{A92EA72A-88F7-4076-8932-34665302999E}" srcOrd="1" destOrd="0" presId="urn:microsoft.com/office/officeart/2005/8/layout/orgChart1"/>
    <dgm:cxn modelId="{4E02E558-02B7-47FC-AFA4-02DD1EBA825C}" type="presParOf" srcId="{A92EA72A-88F7-4076-8932-34665302999E}" destId="{01B166E1-45EA-4BA0-B1A4-912FEC6A2FB8}" srcOrd="0" destOrd="0" presId="urn:microsoft.com/office/officeart/2005/8/layout/orgChart1"/>
    <dgm:cxn modelId="{36CD44AC-5E73-4093-966A-B53DAFD3CD8F}" type="presParOf" srcId="{A92EA72A-88F7-4076-8932-34665302999E}" destId="{F7B8BF07-4AFF-43A3-AB07-00CA5DD8B4CA}" srcOrd="1" destOrd="0" presId="urn:microsoft.com/office/officeart/2005/8/layout/orgChart1"/>
    <dgm:cxn modelId="{952EEF35-FFBF-4988-A90B-6AA1C32DA60A}" type="presParOf" srcId="{F7B8BF07-4AFF-43A3-AB07-00CA5DD8B4CA}" destId="{733B60B5-82B0-48F2-89E8-18214966E2B5}" srcOrd="0" destOrd="0" presId="urn:microsoft.com/office/officeart/2005/8/layout/orgChart1"/>
    <dgm:cxn modelId="{7ABD19E9-931D-429F-8141-EAD0B083DA28}" type="presParOf" srcId="{733B60B5-82B0-48F2-89E8-18214966E2B5}" destId="{392C153D-B30C-44A8-ABB9-5BBAD78E2638}" srcOrd="0" destOrd="0" presId="urn:microsoft.com/office/officeart/2005/8/layout/orgChart1"/>
    <dgm:cxn modelId="{0068D250-523E-4716-B76E-DB16141F907A}" type="presParOf" srcId="{733B60B5-82B0-48F2-89E8-18214966E2B5}" destId="{FE4A194F-C09D-4699-8D80-DD4295F1C5DC}" srcOrd="1" destOrd="0" presId="urn:microsoft.com/office/officeart/2005/8/layout/orgChart1"/>
    <dgm:cxn modelId="{1C5BAA23-C8C5-49EF-9C87-0A140B619D7D}" type="presParOf" srcId="{F7B8BF07-4AFF-43A3-AB07-00CA5DD8B4CA}" destId="{56B5525B-4FCE-4198-9C85-C3F42503D531}" srcOrd="1" destOrd="0" presId="urn:microsoft.com/office/officeart/2005/8/layout/orgChart1"/>
    <dgm:cxn modelId="{FB8E5489-8DB4-4A50-BC1F-45D302324C5C}" type="presParOf" srcId="{F7B8BF07-4AFF-43A3-AB07-00CA5DD8B4CA}" destId="{8CC5F506-3C95-44DE-B89B-72473F191537}" srcOrd="2" destOrd="0" presId="urn:microsoft.com/office/officeart/2005/8/layout/orgChart1"/>
    <dgm:cxn modelId="{F319EA2A-479B-4981-8FA6-1BED056CBF0D}" type="presParOf" srcId="{A92EA72A-88F7-4076-8932-34665302999E}" destId="{37E8867C-D073-464B-A435-7B0805D3D797}" srcOrd="2" destOrd="0" presId="urn:microsoft.com/office/officeart/2005/8/layout/orgChart1"/>
    <dgm:cxn modelId="{15C859F3-0B7E-4842-A332-91B6F132E8D2}" type="presParOf" srcId="{A92EA72A-88F7-4076-8932-34665302999E}" destId="{B8A3A0AD-6C4A-4418-AB53-76E7760684E2}" srcOrd="3" destOrd="0" presId="urn:microsoft.com/office/officeart/2005/8/layout/orgChart1"/>
    <dgm:cxn modelId="{304A5E72-8A90-42E3-B532-47741955D442}" type="presParOf" srcId="{B8A3A0AD-6C4A-4418-AB53-76E7760684E2}" destId="{4515F451-12F7-425E-823B-4423B8C52DA2}" srcOrd="0" destOrd="0" presId="urn:microsoft.com/office/officeart/2005/8/layout/orgChart1"/>
    <dgm:cxn modelId="{2CCBC63C-EEFB-4612-8A83-4C9242CFBE1D}" type="presParOf" srcId="{4515F451-12F7-425E-823B-4423B8C52DA2}" destId="{1E7AAA57-9C55-4155-86EC-06A0AB213283}" srcOrd="0" destOrd="0" presId="urn:microsoft.com/office/officeart/2005/8/layout/orgChart1"/>
    <dgm:cxn modelId="{F71347FC-139B-4EA2-8C12-EFA9EA446545}" type="presParOf" srcId="{4515F451-12F7-425E-823B-4423B8C52DA2}" destId="{4789CF1B-B70F-4104-A0E7-2DE6F0A21969}" srcOrd="1" destOrd="0" presId="urn:microsoft.com/office/officeart/2005/8/layout/orgChart1"/>
    <dgm:cxn modelId="{41D4B8A6-F718-4C1D-9112-3E0FD549A8F8}" type="presParOf" srcId="{B8A3A0AD-6C4A-4418-AB53-76E7760684E2}" destId="{EE05CF07-EFD7-4233-B347-F97BF05E7D8A}" srcOrd="1" destOrd="0" presId="urn:microsoft.com/office/officeart/2005/8/layout/orgChart1"/>
    <dgm:cxn modelId="{C0976E90-E635-44A3-A492-EB5F77301256}" type="presParOf" srcId="{B8A3A0AD-6C4A-4418-AB53-76E7760684E2}" destId="{47E2A236-67A0-4EDF-A93D-7C40FAC2E846}" srcOrd="2" destOrd="0" presId="urn:microsoft.com/office/officeart/2005/8/layout/orgChart1"/>
    <dgm:cxn modelId="{6BAE7810-6724-4254-8326-C12C019EFB95}" type="presParOf" srcId="{A1045333-55D0-4DF0-B619-920CC85DAAE9}" destId="{DF4FE047-A521-48BB-B929-6917DFC774D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98D35CB8-8C7D-47C4-A30D-04EBA2357751}"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54A3FF2E-0A82-48D7-A43D-613AF69602FC}">
      <dgm:prSet/>
      <dgm:spPr/>
      <dgm:t>
        <a:bodyPr/>
        <a:lstStyle/>
        <a:p>
          <a:pPr rtl="0"/>
          <a:r>
            <a:rPr lang="en-US" b="1" dirty="0" smtClean="0"/>
            <a:t>NoSQL</a:t>
          </a:r>
          <a:r>
            <a:rPr lang="zh-CN" b="1" dirty="0" smtClean="0"/>
            <a:t>并没有完全放弃“事务” </a:t>
          </a:r>
          <a:endParaRPr lang="zh-CN" dirty="0"/>
        </a:p>
      </dgm:t>
    </dgm:pt>
    <dgm:pt modelId="{FB7A8625-E34F-449D-AE14-352DE0C0F3A8}" type="parTrans" cxnId="{71329FAC-DA40-4BD1-8FF7-A596A5F35347}">
      <dgm:prSet/>
      <dgm:spPr/>
      <dgm:t>
        <a:bodyPr/>
        <a:lstStyle/>
        <a:p>
          <a:endParaRPr lang="zh-CN" altLang="en-US"/>
        </a:p>
      </dgm:t>
    </dgm:pt>
    <dgm:pt modelId="{CB33979C-E036-4E8A-81A9-C483790E5DF9}" type="sibTrans" cxnId="{71329FAC-DA40-4BD1-8FF7-A596A5F35347}">
      <dgm:prSet/>
      <dgm:spPr/>
      <dgm:t>
        <a:bodyPr/>
        <a:lstStyle/>
        <a:p>
          <a:endParaRPr lang="zh-CN" altLang="en-US"/>
        </a:p>
      </dgm:t>
    </dgm:pt>
    <dgm:pt modelId="{80CB87E3-44E2-4686-8094-781F549EEE63}">
      <dgm:prSet/>
      <dgm:spPr/>
      <dgm:t>
        <a:bodyPr/>
        <a:lstStyle/>
        <a:p>
          <a:pPr rtl="0"/>
          <a:r>
            <a:rPr lang="zh-CN" b="0" dirty="0" smtClean="0"/>
            <a:t>通过定义</a:t>
          </a:r>
          <a:r>
            <a:rPr lang="zh-CN" b="0" dirty="0" smtClean="0">
              <a:solidFill>
                <a:srgbClr val="FF0000"/>
              </a:solidFill>
            </a:rPr>
            <a:t>多种数据一致性目标</a:t>
          </a:r>
          <a:r>
            <a:rPr lang="zh-CN" b="0" dirty="0" smtClean="0"/>
            <a:t>的方式，将事务特征进行了分解和组合</a:t>
          </a:r>
          <a:endParaRPr lang="zh-CN" b="0" dirty="0"/>
        </a:p>
      </dgm:t>
    </dgm:pt>
    <dgm:pt modelId="{B5817961-1724-4DA5-8E49-4D57EBF723F9}" type="parTrans" cxnId="{78AA400A-BB8D-4A7F-8AD6-4617DFD7CDFC}">
      <dgm:prSet/>
      <dgm:spPr/>
      <dgm:t>
        <a:bodyPr/>
        <a:lstStyle/>
        <a:p>
          <a:endParaRPr lang="zh-CN" altLang="en-US"/>
        </a:p>
      </dgm:t>
    </dgm:pt>
    <dgm:pt modelId="{DA4755BF-7ED0-4CC2-A2A2-086D3CBC940D}" type="sibTrans" cxnId="{78AA400A-BB8D-4A7F-8AD6-4617DFD7CDFC}">
      <dgm:prSet/>
      <dgm:spPr/>
      <dgm:t>
        <a:bodyPr/>
        <a:lstStyle/>
        <a:p>
          <a:endParaRPr lang="zh-CN" altLang="en-US"/>
        </a:p>
      </dgm:t>
    </dgm:pt>
    <dgm:pt modelId="{A46BC522-5DDF-45B4-8195-65E46EE3AFAB}">
      <dgm:prSet/>
      <dgm:spPr/>
      <dgm:t>
        <a:bodyPr/>
        <a:lstStyle/>
        <a:p>
          <a:pPr rtl="0"/>
          <a:r>
            <a:rPr lang="zh-CN" b="0" dirty="0" smtClean="0"/>
            <a:t>并</a:t>
          </a:r>
          <a:r>
            <a:rPr lang="zh-CN" b="0" dirty="0" smtClean="0">
              <a:solidFill>
                <a:srgbClr val="FF0000"/>
              </a:solidFill>
            </a:rPr>
            <a:t>不无条件追求事务的</a:t>
          </a:r>
          <a:r>
            <a:rPr lang="en-US" b="0" dirty="0" smtClean="0">
              <a:solidFill>
                <a:srgbClr val="FF0000"/>
              </a:solidFill>
            </a:rPr>
            <a:t>4</a:t>
          </a:r>
          <a:r>
            <a:rPr lang="zh-CN" b="0" dirty="0" smtClean="0">
              <a:solidFill>
                <a:srgbClr val="FF0000"/>
              </a:solidFill>
            </a:rPr>
            <a:t>个特征</a:t>
          </a:r>
          <a:endParaRPr lang="zh-CN" b="0" dirty="0">
            <a:solidFill>
              <a:srgbClr val="FF0000"/>
            </a:solidFill>
          </a:endParaRPr>
        </a:p>
      </dgm:t>
    </dgm:pt>
    <dgm:pt modelId="{E98E8B60-76FB-49CE-ACD8-4B509432E0EE}" type="parTrans" cxnId="{DE175E8D-68FE-490D-B429-8E2CFD54CD61}">
      <dgm:prSet/>
      <dgm:spPr/>
      <dgm:t>
        <a:bodyPr/>
        <a:lstStyle/>
        <a:p>
          <a:endParaRPr lang="zh-CN" altLang="en-US"/>
        </a:p>
      </dgm:t>
    </dgm:pt>
    <dgm:pt modelId="{9B0E048B-CFF7-4664-85C6-976129437597}" type="sibTrans" cxnId="{DE175E8D-68FE-490D-B429-8E2CFD54CD61}">
      <dgm:prSet/>
      <dgm:spPr/>
      <dgm:t>
        <a:bodyPr/>
        <a:lstStyle/>
        <a:p>
          <a:endParaRPr lang="zh-CN" altLang="en-US"/>
        </a:p>
      </dgm:t>
    </dgm:pt>
    <dgm:pt modelId="{7CD7DC1A-F70F-42E8-8754-C75A04C80F02}">
      <dgm:prSet/>
      <dgm:spPr/>
      <dgm:t>
        <a:bodyPr/>
        <a:lstStyle/>
        <a:p>
          <a:pPr rtl="0"/>
          <a:r>
            <a:rPr lang="zh-CN" b="0" dirty="0" smtClean="0">
              <a:solidFill>
                <a:srgbClr val="FF0000"/>
              </a:solidFill>
            </a:rPr>
            <a:t>在前提条件（如规定延迟）下</a:t>
          </a:r>
          <a:r>
            <a:rPr lang="zh-CN" b="0" dirty="0" smtClean="0"/>
            <a:t>，在不同特征之间进行取舍和权衡</a:t>
          </a:r>
          <a:endParaRPr lang="zh-CN" b="0" dirty="0"/>
        </a:p>
      </dgm:t>
    </dgm:pt>
    <dgm:pt modelId="{36F68473-5393-4344-864D-B1AE4EEB6CE8}" type="parTrans" cxnId="{D4A60C74-ED55-4846-A3E2-6B26A0F7A803}">
      <dgm:prSet/>
      <dgm:spPr/>
      <dgm:t>
        <a:bodyPr/>
        <a:lstStyle/>
        <a:p>
          <a:endParaRPr lang="zh-CN" altLang="en-US"/>
        </a:p>
      </dgm:t>
    </dgm:pt>
    <dgm:pt modelId="{0778E7D3-F9E5-4D06-8A60-061601A21DDE}" type="sibTrans" cxnId="{D4A60C74-ED55-4846-A3E2-6B26A0F7A803}">
      <dgm:prSet/>
      <dgm:spPr/>
      <dgm:t>
        <a:bodyPr/>
        <a:lstStyle/>
        <a:p>
          <a:endParaRPr lang="zh-CN" altLang="en-US"/>
        </a:p>
      </dgm:t>
    </dgm:pt>
    <dgm:pt modelId="{6A96AFA7-8488-417F-B5EA-1BAE9D588AE9}">
      <dgm:prSet/>
      <dgm:spPr/>
      <dgm:t>
        <a:bodyPr/>
        <a:lstStyle/>
        <a:p>
          <a:pPr rtl="0"/>
          <a:r>
            <a:rPr lang="zh-CN" b="0" dirty="0" smtClean="0"/>
            <a:t>以数据更新的一致性为例，通常采用条件更新和版本戳的方式确保数据更新的一致性。</a:t>
          </a:r>
          <a:endParaRPr lang="zh-CN" b="0" dirty="0"/>
        </a:p>
      </dgm:t>
    </dgm:pt>
    <dgm:pt modelId="{C418CF2E-93B4-47EC-80F6-74AE5E1561F0}" type="parTrans" cxnId="{A182908D-CA89-43C9-A25E-0F6A9CB5F551}">
      <dgm:prSet/>
      <dgm:spPr/>
      <dgm:t>
        <a:bodyPr/>
        <a:lstStyle/>
        <a:p>
          <a:endParaRPr lang="zh-CN" altLang="en-US"/>
        </a:p>
      </dgm:t>
    </dgm:pt>
    <dgm:pt modelId="{591FB878-BFBB-4BEF-A3D5-B924BC1E605D}" type="sibTrans" cxnId="{A182908D-CA89-43C9-A25E-0F6A9CB5F551}">
      <dgm:prSet/>
      <dgm:spPr/>
      <dgm:t>
        <a:bodyPr/>
        <a:lstStyle/>
        <a:p>
          <a:endParaRPr lang="zh-CN" altLang="en-US"/>
        </a:p>
      </dgm:t>
    </dgm:pt>
    <dgm:pt modelId="{D96653F3-A4D7-49DC-96A3-ADA1CC253A2F}">
      <dgm:prSet/>
      <dgm:spPr/>
      <dgm:t>
        <a:bodyPr/>
        <a:lstStyle/>
        <a:p>
          <a:pPr rtl="0"/>
          <a:endParaRPr lang="zh-CN" dirty="0"/>
        </a:p>
      </dgm:t>
    </dgm:pt>
    <dgm:pt modelId="{9C6A6418-16F7-4B69-B9C5-F2088A18F60A}" type="parTrans" cxnId="{BB797077-ADB3-4A63-A058-AE23A1F40D2B}">
      <dgm:prSet/>
      <dgm:spPr/>
      <dgm:t>
        <a:bodyPr/>
        <a:lstStyle/>
        <a:p>
          <a:endParaRPr lang="zh-CN" altLang="en-US"/>
        </a:p>
      </dgm:t>
    </dgm:pt>
    <dgm:pt modelId="{3CB1ABF4-5993-4EAB-A235-BCB1ED4E0D4C}" type="sibTrans" cxnId="{BB797077-ADB3-4A63-A058-AE23A1F40D2B}">
      <dgm:prSet/>
      <dgm:spPr/>
      <dgm:t>
        <a:bodyPr/>
        <a:lstStyle/>
        <a:p>
          <a:endParaRPr lang="zh-CN" altLang="en-US"/>
        </a:p>
      </dgm:t>
    </dgm:pt>
    <dgm:pt modelId="{F494DB6F-7C24-4B00-9BCD-EFA07B27DC88}" type="pres">
      <dgm:prSet presAssocID="{98D35CB8-8C7D-47C4-A30D-04EBA2357751}" presName="linear" presStyleCnt="0">
        <dgm:presLayoutVars>
          <dgm:animLvl val="lvl"/>
          <dgm:resizeHandles val="exact"/>
        </dgm:presLayoutVars>
      </dgm:prSet>
      <dgm:spPr/>
      <dgm:t>
        <a:bodyPr/>
        <a:lstStyle/>
        <a:p>
          <a:endParaRPr lang="zh-CN" altLang="en-US"/>
        </a:p>
      </dgm:t>
    </dgm:pt>
    <dgm:pt modelId="{538D0FDD-A6A0-4E6B-8C5E-D81773CBE886}" type="pres">
      <dgm:prSet presAssocID="{54A3FF2E-0A82-48D7-A43D-613AF69602FC}" presName="parentText" presStyleLbl="node1" presStyleIdx="0" presStyleCnt="1">
        <dgm:presLayoutVars>
          <dgm:chMax val="0"/>
          <dgm:bulletEnabled val="1"/>
        </dgm:presLayoutVars>
      </dgm:prSet>
      <dgm:spPr/>
      <dgm:t>
        <a:bodyPr/>
        <a:lstStyle/>
        <a:p>
          <a:endParaRPr lang="zh-CN" altLang="en-US"/>
        </a:p>
      </dgm:t>
    </dgm:pt>
    <dgm:pt modelId="{D251D5F3-F126-440A-B164-C02BA2420715}" type="pres">
      <dgm:prSet presAssocID="{54A3FF2E-0A82-48D7-A43D-613AF69602FC}" presName="childText" presStyleLbl="revTx" presStyleIdx="0" presStyleCnt="1">
        <dgm:presLayoutVars>
          <dgm:bulletEnabled val="1"/>
        </dgm:presLayoutVars>
      </dgm:prSet>
      <dgm:spPr/>
      <dgm:t>
        <a:bodyPr/>
        <a:lstStyle/>
        <a:p>
          <a:endParaRPr lang="zh-CN" altLang="en-US"/>
        </a:p>
      </dgm:t>
    </dgm:pt>
  </dgm:ptLst>
  <dgm:cxnLst>
    <dgm:cxn modelId="{BB797077-ADB3-4A63-A058-AE23A1F40D2B}" srcId="{54A3FF2E-0A82-48D7-A43D-613AF69602FC}" destId="{D96653F3-A4D7-49DC-96A3-ADA1CC253A2F}" srcOrd="4" destOrd="0" parTransId="{9C6A6418-16F7-4B69-B9C5-F2088A18F60A}" sibTransId="{3CB1ABF4-5993-4EAB-A235-BCB1ED4E0D4C}"/>
    <dgm:cxn modelId="{2293269F-9C5E-4096-B26A-742C22DC160E}" type="presOf" srcId="{98D35CB8-8C7D-47C4-A30D-04EBA2357751}" destId="{F494DB6F-7C24-4B00-9BCD-EFA07B27DC88}" srcOrd="0" destOrd="0" presId="urn:microsoft.com/office/officeart/2005/8/layout/vList2"/>
    <dgm:cxn modelId="{B7214A7B-9540-451E-8AE1-ACBEF983F727}" type="presOf" srcId="{7CD7DC1A-F70F-42E8-8754-C75A04C80F02}" destId="{D251D5F3-F126-440A-B164-C02BA2420715}" srcOrd="0" destOrd="2" presId="urn:microsoft.com/office/officeart/2005/8/layout/vList2"/>
    <dgm:cxn modelId="{A182908D-CA89-43C9-A25E-0F6A9CB5F551}" srcId="{54A3FF2E-0A82-48D7-A43D-613AF69602FC}" destId="{6A96AFA7-8488-417F-B5EA-1BAE9D588AE9}" srcOrd="3" destOrd="0" parTransId="{C418CF2E-93B4-47EC-80F6-74AE5E1561F0}" sibTransId="{591FB878-BFBB-4BEF-A3D5-B924BC1E605D}"/>
    <dgm:cxn modelId="{D4A60C74-ED55-4846-A3E2-6B26A0F7A803}" srcId="{54A3FF2E-0A82-48D7-A43D-613AF69602FC}" destId="{7CD7DC1A-F70F-42E8-8754-C75A04C80F02}" srcOrd="2" destOrd="0" parTransId="{36F68473-5393-4344-864D-B1AE4EEB6CE8}" sibTransId="{0778E7D3-F9E5-4D06-8A60-061601A21DDE}"/>
    <dgm:cxn modelId="{C190C024-02F5-4D08-8335-90FA331390F4}" type="presOf" srcId="{D96653F3-A4D7-49DC-96A3-ADA1CC253A2F}" destId="{D251D5F3-F126-440A-B164-C02BA2420715}" srcOrd="0" destOrd="4" presId="urn:microsoft.com/office/officeart/2005/8/layout/vList2"/>
    <dgm:cxn modelId="{07645D9D-DB63-4E6E-A8C5-D73AA1C3BD2B}" type="presOf" srcId="{A46BC522-5DDF-45B4-8195-65E46EE3AFAB}" destId="{D251D5F3-F126-440A-B164-C02BA2420715}" srcOrd="0" destOrd="1" presId="urn:microsoft.com/office/officeart/2005/8/layout/vList2"/>
    <dgm:cxn modelId="{71329FAC-DA40-4BD1-8FF7-A596A5F35347}" srcId="{98D35CB8-8C7D-47C4-A30D-04EBA2357751}" destId="{54A3FF2E-0A82-48D7-A43D-613AF69602FC}" srcOrd="0" destOrd="0" parTransId="{FB7A8625-E34F-449D-AE14-352DE0C0F3A8}" sibTransId="{CB33979C-E036-4E8A-81A9-C483790E5DF9}"/>
    <dgm:cxn modelId="{DE175E8D-68FE-490D-B429-8E2CFD54CD61}" srcId="{54A3FF2E-0A82-48D7-A43D-613AF69602FC}" destId="{A46BC522-5DDF-45B4-8195-65E46EE3AFAB}" srcOrd="1" destOrd="0" parTransId="{E98E8B60-76FB-49CE-ACD8-4B509432E0EE}" sibTransId="{9B0E048B-CFF7-4664-85C6-976129437597}"/>
    <dgm:cxn modelId="{78AA400A-BB8D-4A7F-8AD6-4617DFD7CDFC}" srcId="{54A3FF2E-0A82-48D7-A43D-613AF69602FC}" destId="{80CB87E3-44E2-4686-8094-781F549EEE63}" srcOrd="0" destOrd="0" parTransId="{B5817961-1724-4DA5-8E49-4D57EBF723F9}" sibTransId="{DA4755BF-7ED0-4CC2-A2A2-086D3CBC940D}"/>
    <dgm:cxn modelId="{BD53547C-93BC-4138-981C-8ABE5B89497B}" type="presOf" srcId="{80CB87E3-44E2-4686-8094-781F549EEE63}" destId="{D251D5F3-F126-440A-B164-C02BA2420715}" srcOrd="0" destOrd="0" presId="urn:microsoft.com/office/officeart/2005/8/layout/vList2"/>
    <dgm:cxn modelId="{60792CA9-A65A-403D-910E-483FEF5F6D52}" type="presOf" srcId="{6A96AFA7-8488-417F-B5EA-1BAE9D588AE9}" destId="{D251D5F3-F126-440A-B164-C02BA2420715}" srcOrd="0" destOrd="3" presId="urn:microsoft.com/office/officeart/2005/8/layout/vList2"/>
    <dgm:cxn modelId="{18A38121-063E-47FE-BF36-10E0B1BB097E}" type="presOf" srcId="{54A3FF2E-0A82-48D7-A43D-613AF69602FC}" destId="{538D0FDD-A6A0-4E6B-8C5E-D81773CBE886}" srcOrd="0" destOrd="0" presId="urn:microsoft.com/office/officeart/2005/8/layout/vList2"/>
    <dgm:cxn modelId="{A2F4C5C0-69C4-4DC9-89CE-3B1CF4F26D26}" type="presParOf" srcId="{F494DB6F-7C24-4B00-9BCD-EFA07B27DC88}" destId="{538D0FDD-A6A0-4E6B-8C5E-D81773CBE886}" srcOrd="0" destOrd="0" presId="urn:microsoft.com/office/officeart/2005/8/layout/vList2"/>
    <dgm:cxn modelId="{E915FB5E-E66A-47BB-99F0-25D7552C1ED6}" type="presParOf" srcId="{F494DB6F-7C24-4B00-9BCD-EFA07B27DC88}" destId="{D251D5F3-F126-440A-B164-C02BA242071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B639A208-BB63-4E36-A2BB-AE56E39376DD}"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zh-CN" altLang="en-US"/>
        </a:p>
      </dgm:t>
    </dgm:pt>
    <dgm:pt modelId="{4976931A-1B47-49B3-A81B-6F8E6C6EDE41}">
      <dgm:prSet/>
      <dgm:spPr/>
      <dgm:t>
        <a:bodyPr/>
        <a:lstStyle/>
        <a:p>
          <a:pPr rtl="0"/>
          <a:r>
            <a:rPr lang="zh-CN" b="0" smtClean="0"/>
            <a:t>条件更新</a:t>
          </a:r>
          <a:endParaRPr lang="zh-CN" b="0"/>
        </a:p>
      </dgm:t>
    </dgm:pt>
    <dgm:pt modelId="{779241E0-8354-4B08-AC0F-31A2576DD316}" type="parTrans" cxnId="{7C7DF036-6300-40D2-A733-DE7E3354C3E5}">
      <dgm:prSet/>
      <dgm:spPr/>
      <dgm:t>
        <a:bodyPr/>
        <a:lstStyle/>
        <a:p>
          <a:endParaRPr lang="zh-CN" altLang="en-US" b="0"/>
        </a:p>
      </dgm:t>
    </dgm:pt>
    <dgm:pt modelId="{9E3D8117-597F-40CC-9310-A02BC179DBCD}" type="sibTrans" cxnId="{7C7DF036-6300-40D2-A733-DE7E3354C3E5}">
      <dgm:prSet/>
      <dgm:spPr/>
      <dgm:t>
        <a:bodyPr/>
        <a:lstStyle/>
        <a:p>
          <a:endParaRPr lang="zh-CN" altLang="en-US" b="0"/>
        </a:p>
      </dgm:t>
    </dgm:pt>
    <dgm:pt modelId="{8844EE9A-B9C3-427A-AF5B-D34720A93E94}">
      <dgm:prSet/>
      <dgm:spPr/>
      <dgm:t>
        <a:bodyPr/>
        <a:lstStyle/>
        <a:p>
          <a:pPr rtl="0"/>
          <a:r>
            <a:rPr lang="zh-CN" b="0" dirty="0" smtClean="0"/>
            <a:t>客户端执行操作时，</a:t>
          </a:r>
          <a:r>
            <a:rPr lang="zh-CN" b="0" dirty="0" smtClean="0">
              <a:solidFill>
                <a:srgbClr val="FF0000"/>
              </a:solidFill>
            </a:rPr>
            <a:t>重新读取将要更改的数据，并检测改数据在上次读取后是否一直没有变动</a:t>
          </a:r>
          <a:r>
            <a:rPr lang="zh-CN" b="0" dirty="0" smtClean="0"/>
            <a:t>，如果没有变动，则读取该数据。</a:t>
          </a:r>
          <a:endParaRPr lang="zh-CN" b="0" dirty="0"/>
        </a:p>
      </dgm:t>
    </dgm:pt>
    <dgm:pt modelId="{9285F89C-0169-455C-959A-4967CFB89D30}" type="parTrans" cxnId="{F4EC2AAA-7E30-4B94-95B9-460CF7BE699E}">
      <dgm:prSet/>
      <dgm:spPr/>
      <dgm:t>
        <a:bodyPr/>
        <a:lstStyle/>
        <a:p>
          <a:endParaRPr lang="zh-CN" altLang="en-US" b="0"/>
        </a:p>
      </dgm:t>
    </dgm:pt>
    <dgm:pt modelId="{A51AA727-2806-4460-8776-6A4D343A976E}" type="sibTrans" cxnId="{F4EC2AAA-7E30-4B94-95B9-460CF7BE699E}">
      <dgm:prSet/>
      <dgm:spPr/>
      <dgm:t>
        <a:bodyPr/>
        <a:lstStyle/>
        <a:p>
          <a:endParaRPr lang="zh-CN" altLang="en-US" b="0"/>
        </a:p>
      </dgm:t>
    </dgm:pt>
    <dgm:pt modelId="{829E03B8-2687-4725-ABA0-AE7353D1EF2F}">
      <dgm:prSet/>
      <dgm:spPr/>
      <dgm:t>
        <a:bodyPr/>
        <a:lstStyle/>
        <a:p>
          <a:pPr rtl="0"/>
          <a:r>
            <a:rPr lang="zh-CN" b="0" smtClean="0"/>
            <a:t>版本戳</a:t>
          </a:r>
          <a:endParaRPr lang="zh-CN" b="0"/>
        </a:p>
      </dgm:t>
    </dgm:pt>
    <dgm:pt modelId="{54D611B6-CC93-4702-A151-06535B222BCF}" type="parTrans" cxnId="{A0BAFCFF-1580-4207-B263-EE0E388950A6}">
      <dgm:prSet/>
      <dgm:spPr/>
      <dgm:t>
        <a:bodyPr/>
        <a:lstStyle/>
        <a:p>
          <a:endParaRPr lang="zh-CN" altLang="en-US" b="0"/>
        </a:p>
      </dgm:t>
    </dgm:pt>
    <dgm:pt modelId="{CBAD6A96-5F15-44F8-B783-A30F5976BC94}" type="sibTrans" cxnId="{A0BAFCFF-1580-4207-B263-EE0E388950A6}">
      <dgm:prSet/>
      <dgm:spPr/>
      <dgm:t>
        <a:bodyPr/>
        <a:lstStyle/>
        <a:p>
          <a:endParaRPr lang="zh-CN" altLang="en-US" b="0"/>
        </a:p>
      </dgm:t>
    </dgm:pt>
    <dgm:pt modelId="{1229DE09-1DCF-4464-8BD3-3823EF3CE42F}">
      <dgm:prSet/>
      <dgm:spPr/>
      <dgm:t>
        <a:bodyPr/>
        <a:lstStyle/>
        <a:p>
          <a:pPr rtl="0"/>
          <a:r>
            <a:rPr lang="zh-CN" b="0" dirty="0" smtClean="0"/>
            <a:t>版本戳是一个字段，常用于条件更新之中，</a:t>
          </a:r>
          <a:r>
            <a:rPr lang="zh-CN" b="0" dirty="0" smtClean="0">
              <a:solidFill>
                <a:srgbClr val="FF0000"/>
              </a:solidFill>
            </a:rPr>
            <a:t>每当记录中的底层数据改变时，其版本戳值也随之变化</a:t>
          </a:r>
          <a:r>
            <a:rPr lang="zh-CN" b="0" dirty="0" smtClean="0"/>
            <a:t>。</a:t>
          </a:r>
          <a:endParaRPr lang="zh-CN" b="0" dirty="0"/>
        </a:p>
      </dgm:t>
    </dgm:pt>
    <dgm:pt modelId="{5607FF06-193D-468B-B077-0D2155BCB614}" type="parTrans" cxnId="{8651A80A-2890-4F6A-9E06-FCC08E6C40EC}">
      <dgm:prSet/>
      <dgm:spPr/>
      <dgm:t>
        <a:bodyPr/>
        <a:lstStyle/>
        <a:p>
          <a:endParaRPr lang="zh-CN" altLang="en-US" b="0"/>
        </a:p>
      </dgm:t>
    </dgm:pt>
    <dgm:pt modelId="{4617EB63-32F1-4ABD-850D-5FB7D30CADEB}" type="sibTrans" cxnId="{8651A80A-2890-4F6A-9E06-FCC08E6C40EC}">
      <dgm:prSet/>
      <dgm:spPr/>
      <dgm:t>
        <a:bodyPr/>
        <a:lstStyle/>
        <a:p>
          <a:endParaRPr lang="zh-CN" altLang="en-US" b="0"/>
        </a:p>
      </dgm:t>
    </dgm:pt>
    <dgm:pt modelId="{CF68D2BE-3CB1-4523-9FCC-35E1DA78C472}">
      <dgm:prSet/>
      <dgm:spPr/>
      <dgm:t>
        <a:bodyPr/>
        <a:lstStyle/>
        <a:p>
          <a:pPr rtl="0"/>
          <a:r>
            <a:rPr lang="zh-CN" b="0" dirty="0" smtClean="0"/>
            <a:t>在读取数据时可以记下版本戳，并在写入数据之前，先检查数据的版本戳是否有变化。</a:t>
          </a:r>
          <a:endParaRPr lang="zh-CN" b="0" dirty="0"/>
        </a:p>
      </dgm:t>
    </dgm:pt>
    <dgm:pt modelId="{61378CC4-1D31-4BBA-909D-15255C1F1A95}" type="parTrans" cxnId="{7ACC34D1-C978-4DEF-B989-932C4EF8720F}">
      <dgm:prSet/>
      <dgm:spPr/>
      <dgm:t>
        <a:bodyPr/>
        <a:lstStyle/>
        <a:p>
          <a:endParaRPr lang="zh-CN" altLang="en-US" b="0"/>
        </a:p>
      </dgm:t>
    </dgm:pt>
    <dgm:pt modelId="{21973682-5D2F-4E5F-880E-5BBBA597CA73}" type="sibTrans" cxnId="{7ACC34D1-C978-4DEF-B989-932C4EF8720F}">
      <dgm:prSet/>
      <dgm:spPr/>
      <dgm:t>
        <a:bodyPr/>
        <a:lstStyle/>
        <a:p>
          <a:endParaRPr lang="zh-CN" altLang="en-US" b="0"/>
        </a:p>
      </dgm:t>
    </dgm:pt>
    <dgm:pt modelId="{1F8B7D83-CE40-4DEB-AF50-0B31743BB7E4}">
      <dgm:prSet/>
      <dgm:spPr/>
      <dgm:t>
        <a:bodyPr/>
        <a:lstStyle/>
        <a:p>
          <a:pPr rtl="0"/>
          <a:r>
            <a:rPr lang="zh-CN" b="0" smtClean="0"/>
            <a:t>版本戳的实现方法</a:t>
          </a:r>
          <a:endParaRPr lang="zh-CN" b="0"/>
        </a:p>
      </dgm:t>
    </dgm:pt>
    <dgm:pt modelId="{7B1F55B8-BF4D-4EC8-8E52-DECBE751008A}" type="parTrans" cxnId="{333556F3-F19D-45A4-9439-8982848BBE5B}">
      <dgm:prSet/>
      <dgm:spPr/>
      <dgm:t>
        <a:bodyPr/>
        <a:lstStyle/>
        <a:p>
          <a:endParaRPr lang="zh-CN" altLang="en-US" b="0"/>
        </a:p>
      </dgm:t>
    </dgm:pt>
    <dgm:pt modelId="{2ADF6359-202D-46C6-B214-2DE0C96F4732}" type="sibTrans" cxnId="{333556F3-F19D-45A4-9439-8982848BBE5B}">
      <dgm:prSet/>
      <dgm:spPr/>
      <dgm:t>
        <a:bodyPr/>
        <a:lstStyle/>
        <a:p>
          <a:endParaRPr lang="zh-CN" altLang="en-US" b="0"/>
        </a:p>
      </dgm:t>
    </dgm:pt>
    <dgm:pt modelId="{13451B7C-2840-446B-A360-803CBBCA8353}">
      <dgm:prSet/>
      <dgm:spPr/>
      <dgm:t>
        <a:bodyPr/>
        <a:lstStyle/>
        <a:p>
          <a:pPr rtl="0"/>
          <a:r>
            <a:rPr lang="zh-CN" b="0" dirty="0" smtClean="0"/>
            <a:t>计数器方法</a:t>
          </a:r>
          <a:endParaRPr lang="zh-CN" b="0" dirty="0"/>
        </a:p>
      </dgm:t>
    </dgm:pt>
    <dgm:pt modelId="{DA8B815D-0DA0-4162-9CF3-8BF1174999C9}" type="parTrans" cxnId="{BA7E2438-3042-408A-A3A8-5DB798D1533C}">
      <dgm:prSet/>
      <dgm:spPr/>
      <dgm:t>
        <a:bodyPr/>
        <a:lstStyle/>
        <a:p>
          <a:endParaRPr lang="zh-CN" altLang="en-US" b="0"/>
        </a:p>
      </dgm:t>
    </dgm:pt>
    <dgm:pt modelId="{D7CD965B-A87D-4A01-9853-12A89B0C79F0}" type="sibTrans" cxnId="{BA7E2438-3042-408A-A3A8-5DB798D1533C}">
      <dgm:prSet/>
      <dgm:spPr/>
      <dgm:t>
        <a:bodyPr/>
        <a:lstStyle/>
        <a:p>
          <a:endParaRPr lang="zh-CN" altLang="en-US" b="0"/>
        </a:p>
      </dgm:t>
    </dgm:pt>
    <dgm:pt modelId="{A987DAB4-2FD9-4713-94EA-97C19B231CA1}">
      <dgm:prSet/>
      <dgm:spPr/>
      <dgm:t>
        <a:bodyPr/>
        <a:lstStyle/>
        <a:p>
          <a:pPr rtl="0"/>
          <a:r>
            <a:rPr lang="zh-CN" b="0" dirty="0" smtClean="0"/>
            <a:t>唯一标识方法</a:t>
          </a:r>
          <a:endParaRPr lang="zh-CN" b="0" dirty="0"/>
        </a:p>
      </dgm:t>
    </dgm:pt>
    <dgm:pt modelId="{BCE38D95-6081-4DD5-9015-6F19B8869F4D}" type="parTrans" cxnId="{98EEFEEF-858A-44AF-BF61-B0553B438135}">
      <dgm:prSet/>
      <dgm:spPr/>
      <dgm:t>
        <a:bodyPr/>
        <a:lstStyle/>
        <a:p>
          <a:endParaRPr lang="zh-CN" altLang="en-US" b="0"/>
        </a:p>
      </dgm:t>
    </dgm:pt>
    <dgm:pt modelId="{C5E6504E-247D-4539-90C6-3D1772558196}" type="sibTrans" cxnId="{98EEFEEF-858A-44AF-BF61-B0553B438135}">
      <dgm:prSet/>
      <dgm:spPr/>
      <dgm:t>
        <a:bodyPr/>
        <a:lstStyle/>
        <a:p>
          <a:endParaRPr lang="zh-CN" altLang="en-US" b="0"/>
        </a:p>
      </dgm:t>
    </dgm:pt>
    <dgm:pt modelId="{24A4829F-0566-4B39-A569-23EA93097730}">
      <dgm:prSet/>
      <dgm:spPr/>
      <dgm:t>
        <a:bodyPr/>
        <a:lstStyle/>
        <a:p>
          <a:pPr rtl="0"/>
          <a:r>
            <a:rPr lang="zh-CN" b="0" dirty="0" smtClean="0"/>
            <a:t>内容哈希方法</a:t>
          </a:r>
          <a:endParaRPr lang="zh-CN" b="0" dirty="0"/>
        </a:p>
      </dgm:t>
    </dgm:pt>
    <dgm:pt modelId="{A3486468-7EB4-45D2-A1A8-FD552CBC6946}" type="parTrans" cxnId="{380FEDFE-CA62-4437-BEB6-1CD6CF4CCDCD}">
      <dgm:prSet/>
      <dgm:spPr/>
      <dgm:t>
        <a:bodyPr/>
        <a:lstStyle/>
        <a:p>
          <a:endParaRPr lang="zh-CN" altLang="en-US" b="0"/>
        </a:p>
      </dgm:t>
    </dgm:pt>
    <dgm:pt modelId="{78B66253-2295-4939-81EE-75DFE3AEC192}" type="sibTrans" cxnId="{380FEDFE-CA62-4437-BEB6-1CD6CF4CCDCD}">
      <dgm:prSet/>
      <dgm:spPr/>
      <dgm:t>
        <a:bodyPr/>
        <a:lstStyle/>
        <a:p>
          <a:endParaRPr lang="zh-CN" altLang="en-US" b="0"/>
        </a:p>
      </dgm:t>
    </dgm:pt>
    <dgm:pt modelId="{3B02A379-B5B5-4DD9-AB0A-D441DCF65D0F}">
      <dgm:prSet/>
      <dgm:spPr/>
      <dgm:t>
        <a:bodyPr/>
        <a:lstStyle/>
        <a:p>
          <a:pPr rtl="0"/>
          <a:r>
            <a:rPr lang="zh-CN" b="0" dirty="0" smtClean="0"/>
            <a:t>时间戳方法</a:t>
          </a:r>
          <a:endParaRPr lang="zh-CN" b="0" dirty="0"/>
        </a:p>
      </dgm:t>
    </dgm:pt>
    <dgm:pt modelId="{E284FE07-E16E-4D5D-BEAC-062553ADC413}" type="parTrans" cxnId="{BDFBE7F6-8948-4171-91A2-014A286420BC}">
      <dgm:prSet/>
      <dgm:spPr/>
      <dgm:t>
        <a:bodyPr/>
        <a:lstStyle/>
        <a:p>
          <a:endParaRPr lang="zh-CN" altLang="en-US" b="0"/>
        </a:p>
      </dgm:t>
    </dgm:pt>
    <dgm:pt modelId="{3B92205A-A483-4A59-AC30-D93025BF0547}" type="sibTrans" cxnId="{BDFBE7F6-8948-4171-91A2-014A286420BC}">
      <dgm:prSet/>
      <dgm:spPr/>
      <dgm:t>
        <a:bodyPr/>
        <a:lstStyle/>
        <a:p>
          <a:endParaRPr lang="zh-CN" altLang="en-US" b="0"/>
        </a:p>
      </dgm:t>
    </dgm:pt>
    <dgm:pt modelId="{4F31428B-7DDD-4434-B9E1-A44E631D4978}">
      <dgm:prSet/>
      <dgm:spPr/>
      <dgm:t>
        <a:bodyPr/>
        <a:lstStyle/>
        <a:p>
          <a:pPr rtl="0"/>
          <a:endParaRPr lang="zh-CN" b="0" dirty="0"/>
        </a:p>
      </dgm:t>
    </dgm:pt>
    <dgm:pt modelId="{CD9BA4C6-A508-4634-9FA1-BC629982D210}" type="parTrans" cxnId="{A9EE5E3F-376F-427C-BF05-EA8390EC681C}">
      <dgm:prSet/>
      <dgm:spPr/>
      <dgm:t>
        <a:bodyPr/>
        <a:lstStyle/>
        <a:p>
          <a:endParaRPr lang="zh-CN" altLang="en-US"/>
        </a:p>
      </dgm:t>
    </dgm:pt>
    <dgm:pt modelId="{5233D3A9-5C3F-4734-A48D-63E0FEDB3BC2}" type="sibTrans" cxnId="{A9EE5E3F-376F-427C-BF05-EA8390EC681C}">
      <dgm:prSet/>
      <dgm:spPr/>
      <dgm:t>
        <a:bodyPr/>
        <a:lstStyle/>
        <a:p>
          <a:endParaRPr lang="zh-CN" altLang="en-US"/>
        </a:p>
      </dgm:t>
    </dgm:pt>
    <dgm:pt modelId="{36A914A4-B26E-492A-AEBA-4A08B432BE39}">
      <dgm:prSet/>
      <dgm:spPr/>
      <dgm:t>
        <a:bodyPr/>
        <a:lstStyle/>
        <a:p>
          <a:pPr rtl="0"/>
          <a:endParaRPr lang="zh-CN" b="0" dirty="0"/>
        </a:p>
      </dgm:t>
    </dgm:pt>
    <dgm:pt modelId="{64FAF03C-BEF1-4224-9B73-0CD223E5C6C2}" type="parTrans" cxnId="{A9944C85-3223-47AB-A603-96B5116D0BAE}">
      <dgm:prSet/>
      <dgm:spPr/>
      <dgm:t>
        <a:bodyPr/>
        <a:lstStyle/>
        <a:p>
          <a:endParaRPr lang="zh-CN" altLang="en-US"/>
        </a:p>
      </dgm:t>
    </dgm:pt>
    <dgm:pt modelId="{2B6CA278-0BC9-45B1-A488-30EE7992E0F3}" type="sibTrans" cxnId="{A9944C85-3223-47AB-A603-96B5116D0BAE}">
      <dgm:prSet/>
      <dgm:spPr/>
      <dgm:t>
        <a:bodyPr/>
        <a:lstStyle/>
        <a:p>
          <a:endParaRPr lang="zh-CN" altLang="en-US"/>
        </a:p>
      </dgm:t>
    </dgm:pt>
    <dgm:pt modelId="{07D8001F-A3A8-406B-A5AB-EDC9A2B4AF8B}">
      <dgm:prSet/>
      <dgm:spPr/>
      <dgm:t>
        <a:bodyPr/>
        <a:lstStyle/>
        <a:p>
          <a:pPr rtl="0"/>
          <a:endParaRPr lang="zh-CN" b="0" dirty="0"/>
        </a:p>
      </dgm:t>
    </dgm:pt>
    <dgm:pt modelId="{ADD777EB-BB74-4936-834A-7EC3446334AD}" type="parTrans" cxnId="{2A3E765E-2191-4DEE-BB17-DC45D1ABAFD0}">
      <dgm:prSet/>
      <dgm:spPr/>
      <dgm:t>
        <a:bodyPr/>
        <a:lstStyle/>
        <a:p>
          <a:endParaRPr lang="zh-CN" altLang="en-US"/>
        </a:p>
      </dgm:t>
    </dgm:pt>
    <dgm:pt modelId="{795D2121-15FE-469D-9996-26B23618CC86}" type="sibTrans" cxnId="{2A3E765E-2191-4DEE-BB17-DC45D1ABAFD0}">
      <dgm:prSet/>
      <dgm:spPr/>
      <dgm:t>
        <a:bodyPr/>
        <a:lstStyle/>
        <a:p>
          <a:endParaRPr lang="zh-CN" altLang="en-US"/>
        </a:p>
      </dgm:t>
    </dgm:pt>
    <dgm:pt modelId="{910D9AFF-BAAC-4D97-AA91-C00A9451F519}" type="pres">
      <dgm:prSet presAssocID="{B639A208-BB63-4E36-A2BB-AE56E39376DD}" presName="Name0" presStyleCnt="0">
        <dgm:presLayoutVars>
          <dgm:dir/>
          <dgm:animLvl val="lvl"/>
          <dgm:resizeHandles val="exact"/>
        </dgm:presLayoutVars>
      </dgm:prSet>
      <dgm:spPr/>
      <dgm:t>
        <a:bodyPr/>
        <a:lstStyle/>
        <a:p>
          <a:endParaRPr lang="zh-CN" altLang="en-US"/>
        </a:p>
      </dgm:t>
    </dgm:pt>
    <dgm:pt modelId="{E1B94373-F7AB-47D2-AE28-BEDD117D4483}" type="pres">
      <dgm:prSet presAssocID="{4976931A-1B47-49B3-A81B-6F8E6C6EDE41}" presName="composite" presStyleCnt="0"/>
      <dgm:spPr/>
    </dgm:pt>
    <dgm:pt modelId="{6622E63C-D1B3-4394-991B-686ED6552546}" type="pres">
      <dgm:prSet presAssocID="{4976931A-1B47-49B3-A81B-6F8E6C6EDE41}" presName="parTx" presStyleLbl="alignNode1" presStyleIdx="0" presStyleCnt="3">
        <dgm:presLayoutVars>
          <dgm:chMax val="0"/>
          <dgm:chPref val="0"/>
          <dgm:bulletEnabled val="1"/>
        </dgm:presLayoutVars>
      </dgm:prSet>
      <dgm:spPr/>
      <dgm:t>
        <a:bodyPr/>
        <a:lstStyle/>
        <a:p>
          <a:endParaRPr lang="zh-CN" altLang="en-US"/>
        </a:p>
      </dgm:t>
    </dgm:pt>
    <dgm:pt modelId="{4A800604-7DAA-4E09-85C9-3BC263A714EC}" type="pres">
      <dgm:prSet presAssocID="{4976931A-1B47-49B3-A81B-6F8E6C6EDE41}" presName="desTx" presStyleLbl="alignAccFollowNode1" presStyleIdx="0" presStyleCnt="3">
        <dgm:presLayoutVars>
          <dgm:bulletEnabled val="1"/>
        </dgm:presLayoutVars>
      </dgm:prSet>
      <dgm:spPr/>
      <dgm:t>
        <a:bodyPr/>
        <a:lstStyle/>
        <a:p>
          <a:endParaRPr lang="zh-CN" altLang="en-US"/>
        </a:p>
      </dgm:t>
    </dgm:pt>
    <dgm:pt modelId="{0E95862D-7E39-41DD-8803-3E25D1F9B4E1}" type="pres">
      <dgm:prSet presAssocID="{9E3D8117-597F-40CC-9310-A02BC179DBCD}" presName="space" presStyleCnt="0"/>
      <dgm:spPr/>
    </dgm:pt>
    <dgm:pt modelId="{03AC9331-7CA0-4C5A-8F12-544081D19099}" type="pres">
      <dgm:prSet presAssocID="{829E03B8-2687-4725-ABA0-AE7353D1EF2F}" presName="composite" presStyleCnt="0"/>
      <dgm:spPr/>
    </dgm:pt>
    <dgm:pt modelId="{199BA67B-486A-4245-B65F-EE0DFC234C55}" type="pres">
      <dgm:prSet presAssocID="{829E03B8-2687-4725-ABA0-AE7353D1EF2F}" presName="parTx" presStyleLbl="alignNode1" presStyleIdx="1" presStyleCnt="3">
        <dgm:presLayoutVars>
          <dgm:chMax val="0"/>
          <dgm:chPref val="0"/>
          <dgm:bulletEnabled val="1"/>
        </dgm:presLayoutVars>
      </dgm:prSet>
      <dgm:spPr/>
      <dgm:t>
        <a:bodyPr/>
        <a:lstStyle/>
        <a:p>
          <a:endParaRPr lang="zh-CN" altLang="en-US"/>
        </a:p>
      </dgm:t>
    </dgm:pt>
    <dgm:pt modelId="{6C14FCAB-EA42-44D7-A1D4-F726E0B6D0DC}" type="pres">
      <dgm:prSet presAssocID="{829E03B8-2687-4725-ABA0-AE7353D1EF2F}" presName="desTx" presStyleLbl="alignAccFollowNode1" presStyleIdx="1" presStyleCnt="3">
        <dgm:presLayoutVars>
          <dgm:bulletEnabled val="1"/>
        </dgm:presLayoutVars>
      </dgm:prSet>
      <dgm:spPr/>
      <dgm:t>
        <a:bodyPr/>
        <a:lstStyle/>
        <a:p>
          <a:endParaRPr lang="zh-CN" altLang="en-US"/>
        </a:p>
      </dgm:t>
    </dgm:pt>
    <dgm:pt modelId="{255A1571-2E06-4B45-8102-19DD30239604}" type="pres">
      <dgm:prSet presAssocID="{CBAD6A96-5F15-44F8-B783-A30F5976BC94}" presName="space" presStyleCnt="0"/>
      <dgm:spPr/>
    </dgm:pt>
    <dgm:pt modelId="{B6040F98-C635-45D6-9962-C1333D9B1880}" type="pres">
      <dgm:prSet presAssocID="{1F8B7D83-CE40-4DEB-AF50-0B31743BB7E4}" presName="composite" presStyleCnt="0"/>
      <dgm:spPr/>
    </dgm:pt>
    <dgm:pt modelId="{29B29AA9-C7CB-41D8-9434-3BA13CE7E4F4}" type="pres">
      <dgm:prSet presAssocID="{1F8B7D83-CE40-4DEB-AF50-0B31743BB7E4}" presName="parTx" presStyleLbl="alignNode1" presStyleIdx="2" presStyleCnt="3">
        <dgm:presLayoutVars>
          <dgm:chMax val="0"/>
          <dgm:chPref val="0"/>
          <dgm:bulletEnabled val="1"/>
        </dgm:presLayoutVars>
      </dgm:prSet>
      <dgm:spPr/>
      <dgm:t>
        <a:bodyPr/>
        <a:lstStyle/>
        <a:p>
          <a:endParaRPr lang="zh-CN" altLang="en-US"/>
        </a:p>
      </dgm:t>
    </dgm:pt>
    <dgm:pt modelId="{FBC826CE-CCB3-42EE-B562-6FBFBC5CDB4A}" type="pres">
      <dgm:prSet presAssocID="{1F8B7D83-CE40-4DEB-AF50-0B31743BB7E4}" presName="desTx" presStyleLbl="alignAccFollowNode1" presStyleIdx="2" presStyleCnt="3">
        <dgm:presLayoutVars>
          <dgm:bulletEnabled val="1"/>
        </dgm:presLayoutVars>
      </dgm:prSet>
      <dgm:spPr/>
      <dgm:t>
        <a:bodyPr/>
        <a:lstStyle/>
        <a:p>
          <a:endParaRPr lang="zh-CN" altLang="en-US"/>
        </a:p>
      </dgm:t>
    </dgm:pt>
  </dgm:ptLst>
  <dgm:cxnLst>
    <dgm:cxn modelId="{4BB650A2-5EED-4080-B99F-A718BD0C0703}" type="presOf" srcId="{13451B7C-2840-446B-A360-803CBBCA8353}" destId="{FBC826CE-CCB3-42EE-B562-6FBFBC5CDB4A}" srcOrd="0" destOrd="0" presId="urn:microsoft.com/office/officeart/2005/8/layout/hList1"/>
    <dgm:cxn modelId="{8651A80A-2890-4F6A-9E06-FCC08E6C40EC}" srcId="{829E03B8-2687-4725-ABA0-AE7353D1EF2F}" destId="{1229DE09-1DCF-4464-8BD3-3823EF3CE42F}" srcOrd="0" destOrd="0" parTransId="{5607FF06-193D-468B-B077-0D2155BCB614}" sibTransId="{4617EB63-32F1-4ABD-850D-5FB7D30CADEB}"/>
    <dgm:cxn modelId="{9F6F0542-CF81-4984-B59D-D5D7D072C6B1}" type="presOf" srcId="{07D8001F-A3A8-406B-A5AB-EDC9A2B4AF8B}" destId="{FBC826CE-CCB3-42EE-B562-6FBFBC5CDB4A}" srcOrd="0" destOrd="5" presId="urn:microsoft.com/office/officeart/2005/8/layout/hList1"/>
    <dgm:cxn modelId="{333556F3-F19D-45A4-9439-8982848BBE5B}" srcId="{B639A208-BB63-4E36-A2BB-AE56E39376DD}" destId="{1F8B7D83-CE40-4DEB-AF50-0B31743BB7E4}" srcOrd="2" destOrd="0" parTransId="{7B1F55B8-BF4D-4EC8-8E52-DECBE751008A}" sibTransId="{2ADF6359-202D-46C6-B214-2DE0C96F4732}"/>
    <dgm:cxn modelId="{5CC43CD0-033E-4867-B3DC-D864527971B5}" type="presOf" srcId="{4F31428B-7DDD-4434-B9E1-A44E631D4978}" destId="{FBC826CE-CCB3-42EE-B562-6FBFBC5CDB4A}" srcOrd="0" destOrd="1" presId="urn:microsoft.com/office/officeart/2005/8/layout/hList1"/>
    <dgm:cxn modelId="{BDFBE7F6-8948-4171-91A2-014A286420BC}" srcId="{1F8B7D83-CE40-4DEB-AF50-0B31743BB7E4}" destId="{3B02A379-B5B5-4DD9-AB0A-D441DCF65D0F}" srcOrd="6" destOrd="0" parTransId="{E284FE07-E16E-4D5D-BEAC-062553ADC413}" sibTransId="{3B92205A-A483-4A59-AC30-D93025BF0547}"/>
    <dgm:cxn modelId="{F6B29F80-15C4-4CD4-8E83-4B6A9C353E9B}" type="presOf" srcId="{36A914A4-B26E-492A-AEBA-4A08B432BE39}" destId="{FBC826CE-CCB3-42EE-B562-6FBFBC5CDB4A}" srcOrd="0" destOrd="3" presId="urn:microsoft.com/office/officeart/2005/8/layout/hList1"/>
    <dgm:cxn modelId="{86C07DE4-238C-4596-B5ED-A4C561CFB9F7}" type="presOf" srcId="{8844EE9A-B9C3-427A-AF5B-D34720A93E94}" destId="{4A800604-7DAA-4E09-85C9-3BC263A714EC}" srcOrd="0" destOrd="0" presId="urn:microsoft.com/office/officeart/2005/8/layout/hList1"/>
    <dgm:cxn modelId="{B8A0AE53-1682-4C29-9007-04961EF79F86}" type="presOf" srcId="{829E03B8-2687-4725-ABA0-AE7353D1EF2F}" destId="{199BA67B-486A-4245-B65F-EE0DFC234C55}" srcOrd="0" destOrd="0" presId="urn:microsoft.com/office/officeart/2005/8/layout/hList1"/>
    <dgm:cxn modelId="{F4EC2AAA-7E30-4B94-95B9-460CF7BE699E}" srcId="{4976931A-1B47-49B3-A81B-6F8E6C6EDE41}" destId="{8844EE9A-B9C3-427A-AF5B-D34720A93E94}" srcOrd="0" destOrd="0" parTransId="{9285F89C-0169-455C-959A-4967CFB89D30}" sibTransId="{A51AA727-2806-4460-8776-6A4D343A976E}"/>
    <dgm:cxn modelId="{DA1AD091-DC85-43B1-9B6A-F3A494DC2242}" type="presOf" srcId="{B639A208-BB63-4E36-A2BB-AE56E39376DD}" destId="{910D9AFF-BAAC-4D97-AA91-C00A9451F519}" srcOrd="0" destOrd="0" presId="urn:microsoft.com/office/officeart/2005/8/layout/hList1"/>
    <dgm:cxn modelId="{971A10AC-212F-4CDF-93CD-87A17A1166EA}" type="presOf" srcId="{24A4829F-0566-4B39-A569-23EA93097730}" destId="{FBC826CE-CCB3-42EE-B562-6FBFBC5CDB4A}" srcOrd="0" destOrd="4" presId="urn:microsoft.com/office/officeart/2005/8/layout/hList1"/>
    <dgm:cxn modelId="{98EEFEEF-858A-44AF-BF61-B0553B438135}" srcId="{1F8B7D83-CE40-4DEB-AF50-0B31743BB7E4}" destId="{A987DAB4-2FD9-4713-94EA-97C19B231CA1}" srcOrd="2" destOrd="0" parTransId="{BCE38D95-6081-4DD5-9015-6F19B8869F4D}" sibTransId="{C5E6504E-247D-4539-90C6-3D1772558196}"/>
    <dgm:cxn modelId="{2A3E765E-2191-4DEE-BB17-DC45D1ABAFD0}" srcId="{1F8B7D83-CE40-4DEB-AF50-0B31743BB7E4}" destId="{07D8001F-A3A8-406B-A5AB-EDC9A2B4AF8B}" srcOrd="5" destOrd="0" parTransId="{ADD777EB-BB74-4936-834A-7EC3446334AD}" sibTransId="{795D2121-15FE-469D-9996-26B23618CC86}"/>
    <dgm:cxn modelId="{7C7DF036-6300-40D2-A733-DE7E3354C3E5}" srcId="{B639A208-BB63-4E36-A2BB-AE56E39376DD}" destId="{4976931A-1B47-49B3-A81B-6F8E6C6EDE41}" srcOrd="0" destOrd="0" parTransId="{779241E0-8354-4B08-AC0F-31A2576DD316}" sibTransId="{9E3D8117-597F-40CC-9310-A02BC179DBCD}"/>
    <dgm:cxn modelId="{24647BF9-CD5F-4115-B519-10375D30A0D0}" type="presOf" srcId="{CF68D2BE-3CB1-4523-9FCC-35E1DA78C472}" destId="{6C14FCAB-EA42-44D7-A1D4-F726E0B6D0DC}" srcOrd="0" destOrd="1" presId="urn:microsoft.com/office/officeart/2005/8/layout/hList1"/>
    <dgm:cxn modelId="{A01B287A-B05D-4026-A52C-ABB1EE046163}" type="presOf" srcId="{4976931A-1B47-49B3-A81B-6F8E6C6EDE41}" destId="{6622E63C-D1B3-4394-991B-686ED6552546}" srcOrd="0" destOrd="0" presId="urn:microsoft.com/office/officeart/2005/8/layout/hList1"/>
    <dgm:cxn modelId="{206ED667-6ECB-4391-8E92-9EA35C86654D}" type="presOf" srcId="{1F8B7D83-CE40-4DEB-AF50-0B31743BB7E4}" destId="{29B29AA9-C7CB-41D8-9434-3BA13CE7E4F4}" srcOrd="0" destOrd="0" presId="urn:microsoft.com/office/officeart/2005/8/layout/hList1"/>
    <dgm:cxn modelId="{7ACC34D1-C978-4DEF-B989-932C4EF8720F}" srcId="{829E03B8-2687-4725-ABA0-AE7353D1EF2F}" destId="{CF68D2BE-3CB1-4523-9FCC-35E1DA78C472}" srcOrd="1" destOrd="0" parTransId="{61378CC4-1D31-4BBA-909D-15255C1F1A95}" sibTransId="{21973682-5D2F-4E5F-880E-5BBBA597CA73}"/>
    <dgm:cxn modelId="{BA7E2438-3042-408A-A3A8-5DB798D1533C}" srcId="{1F8B7D83-CE40-4DEB-AF50-0B31743BB7E4}" destId="{13451B7C-2840-446B-A360-803CBBCA8353}" srcOrd="0" destOrd="0" parTransId="{DA8B815D-0DA0-4162-9CF3-8BF1174999C9}" sibTransId="{D7CD965B-A87D-4A01-9853-12A89B0C79F0}"/>
    <dgm:cxn modelId="{A0BAFCFF-1580-4207-B263-EE0E388950A6}" srcId="{B639A208-BB63-4E36-A2BB-AE56E39376DD}" destId="{829E03B8-2687-4725-ABA0-AE7353D1EF2F}" srcOrd="1" destOrd="0" parTransId="{54D611B6-CC93-4702-A151-06535B222BCF}" sibTransId="{CBAD6A96-5F15-44F8-B783-A30F5976BC94}"/>
    <dgm:cxn modelId="{1376F142-0CB7-40FF-BC2C-C45A6619FCB0}" type="presOf" srcId="{A987DAB4-2FD9-4713-94EA-97C19B231CA1}" destId="{FBC826CE-CCB3-42EE-B562-6FBFBC5CDB4A}" srcOrd="0" destOrd="2" presId="urn:microsoft.com/office/officeart/2005/8/layout/hList1"/>
    <dgm:cxn modelId="{A9EE5E3F-376F-427C-BF05-EA8390EC681C}" srcId="{1F8B7D83-CE40-4DEB-AF50-0B31743BB7E4}" destId="{4F31428B-7DDD-4434-B9E1-A44E631D4978}" srcOrd="1" destOrd="0" parTransId="{CD9BA4C6-A508-4634-9FA1-BC629982D210}" sibTransId="{5233D3A9-5C3F-4734-A48D-63E0FEDB3BC2}"/>
    <dgm:cxn modelId="{BEA2C70E-B675-4F36-9719-D4DE1CA1B945}" type="presOf" srcId="{1229DE09-1DCF-4464-8BD3-3823EF3CE42F}" destId="{6C14FCAB-EA42-44D7-A1D4-F726E0B6D0DC}" srcOrd="0" destOrd="0" presId="urn:microsoft.com/office/officeart/2005/8/layout/hList1"/>
    <dgm:cxn modelId="{380FEDFE-CA62-4437-BEB6-1CD6CF4CCDCD}" srcId="{1F8B7D83-CE40-4DEB-AF50-0B31743BB7E4}" destId="{24A4829F-0566-4B39-A569-23EA93097730}" srcOrd="4" destOrd="0" parTransId="{A3486468-7EB4-45D2-A1A8-FD552CBC6946}" sibTransId="{78B66253-2295-4939-81EE-75DFE3AEC192}"/>
    <dgm:cxn modelId="{A9944C85-3223-47AB-A603-96B5116D0BAE}" srcId="{1F8B7D83-CE40-4DEB-AF50-0B31743BB7E4}" destId="{36A914A4-B26E-492A-AEBA-4A08B432BE39}" srcOrd="3" destOrd="0" parTransId="{64FAF03C-BEF1-4224-9B73-0CD223E5C6C2}" sibTransId="{2B6CA278-0BC9-45B1-A488-30EE7992E0F3}"/>
    <dgm:cxn modelId="{7F1C23F2-47C7-4381-A196-D3873140D897}" type="presOf" srcId="{3B02A379-B5B5-4DD9-AB0A-D441DCF65D0F}" destId="{FBC826CE-CCB3-42EE-B562-6FBFBC5CDB4A}" srcOrd="0" destOrd="6" presId="urn:microsoft.com/office/officeart/2005/8/layout/hList1"/>
    <dgm:cxn modelId="{8B88D49A-2123-485E-A631-ED4199318086}" type="presParOf" srcId="{910D9AFF-BAAC-4D97-AA91-C00A9451F519}" destId="{E1B94373-F7AB-47D2-AE28-BEDD117D4483}" srcOrd="0" destOrd="0" presId="urn:microsoft.com/office/officeart/2005/8/layout/hList1"/>
    <dgm:cxn modelId="{F35AC153-98D1-4ECE-8697-18271FB1A47A}" type="presParOf" srcId="{E1B94373-F7AB-47D2-AE28-BEDD117D4483}" destId="{6622E63C-D1B3-4394-991B-686ED6552546}" srcOrd="0" destOrd="0" presId="urn:microsoft.com/office/officeart/2005/8/layout/hList1"/>
    <dgm:cxn modelId="{F952DE8F-5486-490C-BED4-0F5FD6111844}" type="presParOf" srcId="{E1B94373-F7AB-47D2-AE28-BEDD117D4483}" destId="{4A800604-7DAA-4E09-85C9-3BC263A714EC}" srcOrd="1" destOrd="0" presId="urn:microsoft.com/office/officeart/2005/8/layout/hList1"/>
    <dgm:cxn modelId="{16856AAE-585E-4A57-B0E8-D61EECC39E3B}" type="presParOf" srcId="{910D9AFF-BAAC-4D97-AA91-C00A9451F519}" destId="{0E95862D-7E39-41DD-8803-3E25D1F9B4E1}" srcOrd="1" destOrd="0" presId="urn:microsoft.com/office/officeart/2005/8/layout/hList1"/>
    <dgm:cxn modelId="{50DD54F7-9D7A-4C8D-911F-C3D046ED2D4C}" type="presParOf" srcId="{910D9AFF-BAAC-4D97-AA91-C00A9451F519}" destId="{03AC9331-7CA0-4C5A-8F12-544081D19099}" srcOrd="2" destOrd="0" presId="urn:microsoft.com/office/officeart/2005/8/layout/hList1"/>
    <dgm:cxn modelId="{805849DF-01E1-438E-8612-8B09C1C71EDF}" type="presParOf" srcId="{03AC9331-7CA0-4C5A-8F12-544081D19099}" destId="{199BA67B-486A-4245-B65F-EE0DFC234C55}" srcOrd="0" destOrd="0" presId="urn:microsoft.com/office/officeart/2005/8/layout/hList1"/>
    <dgm:cxn modelId="{2182BA5F-65FD-4C76-A04E-E9B38CB9A972}" type="presParOf" srcId="{03AC9331-7CA0-4C5A-8F12-544081D19099}" destId="{6C14FCAB-EA42-44D7-A1D4-F726E0B6D0DC}" srcOrd="1" destOrd="0" presId="urn:microsoft.com/office/officeart/2005/8/layout/hList1"/>
    <dgm:cxn modelId="{73A44225-59A5-4DCE-8909-911446EEAAE5}" type="presParOf" srcId="{910D9AFF-BAAC-4D97-AA91-C00A9451F519}" destId="{255A1571-2E06-4B45-8102-19DD30239604}" srcOrd="3" destOrd="0" presId="urn:microsoft.com/office/officeart/2005/8/layout/hList1"/>
    <dgm:cxn modelId="{BCC7B7D1-11F5-452B-AC51-A64092DFAFD1}" type="presParOf" srcId="{910D9AFF-BAAC-4D97-AA91-C00A9451F519}" destId="{B6040F98-C635-45D6-9962-C1333D9B1880}" srcOrd="4" destOrd="0" presId="urn:microsoft.com/office/officeart/2005/8/layout/hList1"/>
    <dgm:cxn modelId="{6876699A-9702-4C84-89DB-80A3F29CB352}" type="presParOf" srcId="{B6040F98-C635-45D6-9962-C1333D9B1880}" destId="{29B29AA9-C7CB-41D8-9434-3BA13CE7E4F4}" srcOrd="0" destOrd="0" presId="urn:microsoft.com/office/officeart/2005/8/layout/hList1"/>
    <dgm:cxn modelId="{853D882D-22F8-4B6E-896A-5AD77732AC8F}" type="presParOf" srcId="{B6040F98-C635-45D6-9962-C1333D9B1880}" destId="{FBC826CE-CCB3-42EE-B562-6FBFBC5CDB4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60129822-B957-4FD6-A6D1-0705A3309B91}"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zh-CN" altLang="en-US"/>
        </a:p>
      </dgm:t>
    </dgm:pt>
    <dgm:pt modelId="{9B4BA8F7-3503-4DC8-862A-5A632EB96FAF}">
      <dgm:prSet/>
      <dgm:spPr/>
      <dgm:t>
        <a:bodyPr/>
        <a:lstStyle/>
        <a:p>
          <a:pPr rtl="0"/>
          <a:r>
            <a:rPr lang="en-US" b="1" smtClean="0"/>
            <a:t>Danga Interactive</a:t>
          </a:r>
          <a:r>
            <a:rPr lang="zh-CN" b="1" smtClean="0"/>
            <a:t>的</a:t>
          </a:r>
          <a:r>
            <a:rPr lang="en-US" b="1" smtClean="0"/>
            <a:t>Memcached</a:t>
          </a:r>
          <a:endParaRPr lang="zh-CN"/>
        </a:p>
      </dgm:t>
    </dgm:pt>
    <dgm:pt modelId="{8939B5E2-2A75-4BB5-B483-DD904C20D44C}" type="parTrans" cxnId="{75D48C4B-6C04-470A-AC9F-22D1D5EA770C}">
      <dgm:prSet/>
      <dgm:spPr/>
      <dgm:t>
        <a:bodyPr/>
        <a:lstStyle/>
        <a:p>
          <a:endParaRPr lang="zh-CN" altLang="en-US"/>
        </a:p>
      </dgm:t>
    </dgm:pt>
    <dgm:pt modelId="{84600BB7-1E37-453F-8DBC-27BCF87FA390}" type="sibTrans" cxnId="{75D48C4B-6C04-470A-AC9F-22D1D5EA770C}">
      <dgm:prSet/>
      <dgm:spPr/>
      <dgm:t>
        <a:bodyPr/>
        <a:lstStyle/>
        <a:p>
          <a:endParaRPr lang="zh-CN" altLang="en-US"/>
        </a:p>
      </dgm:t>
    </dgm:pt>
    <dgm:pt modelId="{0CA55032-33FB-4EDD-8FB9-F711D7955032}">
      <dgm:prSet/>
      <dgm:spPr/>
      <dgm:t>
        <a:bodyPr/>
        <a:lstStyle/>
        <a:p>
          <a:pPr rtl="0"/>
          <a:r>
            <a:rPr lang="en-US" b="1" smtClean="0"/>
            <a:t>10gen </a:t>
          </a:r>
          <a:r>
            <a:rPr lang="zh-CN" b="1" smtClean="0"/>
            <a:t>的</a:t>
          </a:r>
          <a:r>
            <a:rPr lang="en-US" b="1" smtClean="0"/>
            <a:t>MongoDB </a:t>
          </a:r>
          <a:endParaRPr lang="zh-CN"/>
        </a:p>
      </dgm:t>
    </dgm:pt>
    <dgm:pt modelId="{CEB17E4A-7B32-465F-9D5D-0322BCDF2D65}" type="parTrans" cxnId="{B7F67A12-8855-48C7-9163-041594CEDA38}">
      <dgm:prSet/>
      <dgm:spPr/>
      <dgm:t>
        <a:bodyPr/>
        <a:lstStyle/>
        <a:p>
          <a:endParaRPr lang="zh-CN" altLang="en-US"/>
        </a:p>
      </dgm:t>
    </dgm:pt>
    <dgm:pt modelId="{F188B0FF-0F52-4855-83A6-A2279D0B47C4}" type="sibTrans" cxnId="{B7F67A12-8855-48C7-9163-041594CEDA38}">
      <dgm:prSet/>
      <dgm:spPr/>
      <dgm:t>
        <a:bodyPr/>
        <a:lstStyle/>
        <a:p>
          <a:endParaRPr lang="zh-CN" altLang="en-US"/>
        </a:p>
      </dgm:t>
    </dgm:pt>
    <dgm:pt modelId="{29237F20-BDD9-43A9-9D9B-C85273BF5626}">
      <dgm:prSet/>
      <dgm:spPr/>
      <dgm:t>
        <a:bodyPr/>
        <a:lstStyle/>
        <a:p>
          <a:pPr rtl="0"/>
          <a:r>
            <a:rPr lang="en-US" b="1" smtClean="0"/>
            <a:t>Facebook</a:t>
          </a:r>
          <a:r>
            <a:rPr lang="zh-CN" b="1" smtClean="0"/>
            <a:t>的</a:t>
          </a:r>
          <a:r>
            <a:rPr lang="en-US" b="1" smtClean="0"/>
            <a:t>Cassandra</a:t>
          </a:r>
          <a:endParaRPr lang="zh-CN"/>
        </a:p>
      </dgm:t>
    </dgm:pt>
    <dgm:pt modelId="{4FA5D211-E47C-4806-B8F0-A4B5D3FA93A9}" type="parTrans" cxnId="{EE63A4D7-9847-48A4-9344-175478D4269B}">
      <dgm:prSet/>
      <dgm:spPr/>
      <dgm:t>
        <a:bodyPr/>
        <a:lstStyle/>
        <a:p>
          <a:endParaRPr lang="zh-CN" altLang="en-US"/>
        </a:p>
      </dgm:t>
    </dgm:pt>
    <dgm:pt modelId="{C8684AF5-D76F-4D5C-90CC-F41981B32B01}" type="sibTrans" cxnId="{EE63A4D7-9847-48A4-9344-175478D4269B}">
      <dgm:prSet/>
      <dgm:spPr/>
      <dgm:t>
        <a:bodyPr/>
        <a:lstStyle/>
        <a:p>
          <a:endParaRPr lang="zh-CN" altLang="en-US"/>
        </a:p>
      </dgm:t>
    </dgm:pt>
    <dgm:pt modelId="{4AE7247C-97B6-452C-A7F9-7D9E8A5BDBDD}">
      <dgm:prSet/>
      <dgm:spPr/>
      <dgm:t>
        <a:bodyPr/>
        <a:lstStyle/>
        <a:p>
          <a:pPr rtl="0"/>
          <a:r>
            <a:rPr lang="en-US" b="1" dirty="0" smtClean="0"/>
            <a:t>Google </a:t>
          </a:r>
          <a:r>
            <a:rPr lang="zh-CN" b="1" dirty="0" smtClean="0"/>
            <a:t>的</a:t>
          </a:r>
          <a:r>
            <a:rPr lang="en-US" b="1" dirty="0" err="1" smtClean="0"/>
            <a:t>BigTable</a:t>
          </a:r>
          <a:r>
            <a:rPr lang="zh-CN" b="1" dirty="0" smtClean="0"/>
            <a:t>及其开源系统</a:t>
          </a:r>
          <a:r>
            <a:rPr lang="en-US" b="1" dirty="0" err="1" smtClean="0"/>
            <a:t>HBase</a:t>
          </a:r>
          <a:endParaRPr lang="zh-CN" dirty="0"/>
        </a:p>
      </dgm:t>
    </dgm:pt>
    <dgm:pt modelId="{BFA20848-FD13-443F-BF1B-80A83E9DF27D}" type="parTrans" cxnId="{193925E9-760D-427C-87F9-0FB991F9B712}">
      <dgm:prSet/>
      <dgm:spPr/>
      <dgm:t>
        <a:bodyPr/>
        <a:lstStyle/>
        <a:p>
          <a:endParaRPr lang="zh-CN" altLang="en-US"/>
        </a:p>
      </dgm:t>
    </dgm:pt>
    <dgm:pt modelId="{CC31EB27-2ED2-4AB0-9C22-0310DFC749BB}" type="sibTrans" cxnId="{193925E9-760D-427C-87F9-0FB991F9B712}">
      <dgm:prSet/>
      <dgm:spPr/>
      <dgm:t>
        <a:bodyPr/>
        <a:lstStyle/>
        <a:p>
          <a:endParaRPr lang="zh-CN" altLang="en-US"/>
        </a:p>
      </dgm:t>
    </dgm:pt>
    <dgm:pt modelId="{D98A1CAD-1238-42D9-B3C8-D477BAFF20A1}">
      <dgm:prSet/>
      <dgm:spPr/>
      <dgm:t>
        <a:bodyPr/>
        <a:lstStyle/>
        <a:p>
          <a:pPr rtl="0"/>
          <a:r>
            <a:rPr lang="en-US" b="1" smtClean="0"/>
            <a:t>Amazon </a:t>
          </a:r>
          <a:r>
            <a:rPr lang="zh-CN" b="1" smtClean="0"/>
            <a:t>的</a:t>
          </a:r>
          <a:r>
            <a:rPr lang="en-US" b="1" smtClean="0"/>
            <a:t>Dynamo</a:t>
          </a:r>
          <a:endParaRPr lang="zh-CN"/>
        </a:p>
      </dgm:t>
    </dgm:pt>
    <dgm:pt modelId="{1DECEA1C-494C-424A-8596-D26BD47A0B77}" type="parTrans" cxnId="{46FD32CA-ADE9-4F70-AAEE-21BB072EA6D0}">
      <dgm:prSet/>
      <dgm:spPr/>
      <dgm:t>
        <a:bodyPr/>
        <a:lstStyle/>
        <a:p>
          <a:endParaRPr lang="zh-CN" altLang="en-US"/>
        </a:p>
      </dgm:t>
    </dgm:pt>
    <dgm:pt modelId="{263E6D20-71F3-4E0B-AB23-D5CCDE80F99E}" type="sibTrans" cxnId="{46FD32CA-ADE9-4F70-AAEE-21BB072EA6D0}">
      <dgm:prSet/>
      <dgm:spPr/>
      <dgm:t>
        <a:bodyPr/>
        <a:lstStyle/>
        <a:p>
          <a:endParaRPr lang="zh-CN" altLang="en-US"/>
        </a:p>
      </dgm:t>
    </dgm:pt>
    <dgm:pt modelId="{68C7B276-A4E2-4044-B3BA-BCF13B352BB8}">
      <dgm:prSet/>
      <dgm:spPr/>
      <dgm:t>
        <a:bodyPr/>
        <a:lstStyle/>
        <a:p>
          <a:pPr rtl="0"/>
          <a:r>
            <a:rPr lang="en-US" b="1" smtClean="0"/>
            <a:t>Apache </a:t>
          </a:r>
          <a:r>
            <a:rPr lang="zh-CN" b="1" smtClean="0"/>
            <a:t>的</a:t>
          </a:r>
          <a:r>
            <a:rPr lang="en-US" b="1" smtClean="0"/>
            <a:t>Tokyo Cabinet</a:t>
          </a:r>
          <a:endParaRPr lang="zh-CN"/>
        </a:p>
      </dgm:t>
    </dgm:pt>
    <dgm:pt modelId="{600D5AA1-4617-4061-A28E-E10E8AD786C8}" type="parTrans" cxnId="{C546A626-E64C-4007-83A3-DD8B43F08C88}">
      <dgm:prSet/>
      <dgm:spPr/>
      <dgm:t>
        <a:bodyPr/>
        <a:lstStyle/>
        <a:p>
          <a:endParaRPr lang="zh-CN" altLang="en-US"/>
        </a:p>
      </dgm:t>
    </dgm:pt>
    <dgm:pt modelId="{2B88FDF6-F4D8-476A-AD68-78B34B7E2CE7}" type="sibTrans" cxnId="{C546A626-E64C-4007-83A3-DD8B43F08C88}">
      <dgm:prSet/>
      <dgm:spPr/>
      <dgm:t>
        <a:bodyPr/>
        <a:lstStyle/>
        <a:p>
          <a:endParaRPr lang="zh-CN" altLang="en-US"/>
        </a:p>
      </dgm:t>
    </dgm:pt>
    <dgm:pt modelId="{14CF33C9-B016-4F30-8633-ECBD7A825462}">
      <dgm:prSet/>
      <dgm:spPr/>
      <dgm:t>
        <a:bodyPr/>
        <a:lstStyle/>
        <a:p>
          <a:pPr rtl="0"/>
          <a:r>
            <a:rPr lang="en-US" b="1" smtClean="0"/>
            <a:t>CouchDB</a:t>
          </a:r>
          <a:endParaRPr lang="zh-CN"/>
        </a:p>
      </dgm:t>
    </dgm:pt>
    <dgm:pt modelId="{3988E500-D38B-4DD2-8B09-8822EEACE8A7}" type="parTrans" cxnId="{78D78E10-FB82-47C9-B73C-1FA67FBA9C19}">
      <dgm:prSet/>
      <dgm:spPr/>
      <dgm:t>
        <a:bodyPr/>
        <a:lstStyle/>
        <a:p>
          <a:endParaRPr lang="zh-CN" altLang="en-US"/>
        </a:p>
      </dgm:t>
    </dgm:pt>
    <dgm:pt modelId="{D6CF1137-4A97-4270-BD87-12C686DA502E}" type="sibTrans" cxnId="{78D78E10-FB82-47C9-B73C-1FA67FBA9C19}">
      <dgm:prSet/>
      <dgm:spPr/>
      <dgm:t>
        <a:bodyPr/>
        <a:lstStyle/>
        <a:p>
          <a:endParaRPr lang="zh-CN" altLang="en-US"/>
        </a:p>
      </dgm:t>
    </dgm:pt>
    <dgm:pt modelId="{10AD4742-824C-4532-BD20-6CAB87E75FB6}">
      <dgm:prSet/>
      <dgm:spPr/>
      <dgm:t>
        <a:bodyPr/>
        <a:lstStyle/>
        <a:p>
          <a:pPr rtl="0"/>
          <a:r>
            <a:rPr lang="en-US" b="1" smtClean="0"/>
            <a:t>Redis</a:t>
          </a:r>
          <a:endParaRPr lang="zh-CN"/>
        </a:p>
      </dgm:t>
    </dgm:pt>
    <dgm:pt modelId="{285F9E9E-B8A9-4327-934C-E361873898B3}" type="parTrans" cxnId="{E449E1BF-63D8-4ED4-9847-78B4D8C64504}">
      <dgm:prSet/>
      <dgm:spPr/>
      <dgm:t>
        <a:bodyPr/>
        <a:lstStyle/>
        <a:p>
          <a:endParaRPr lang="zh-CN" altLang="en-US"/>
        </a:p>
      </dgm:t>
    </dgm:pt>
    <dgm:pt modelId="{EBB93B05-4833-4A58-92A9-9E51248FD7C3}" type="sibTrans" cxnId="{E449E1BF-63D8-4ED4-9847-78B4D8C64504}">
      <dgm:prSet/>
      <dgm:spPr/>
      <dgm:t>
        <a:bodyPr/>
        <a:lstStyle/>
        <a:p>
          <a:endParaRPr lang="zh-CN" altLang="en-US"/>
        </a:p>
      </dgm:t>
    </dgm:pt>
    <dgm:pt modelId="{5E9CC8C4-60D5-41D2-97D1-492B94CEF6FE}" type="pres">
      <dgm:prSet presAssocID="{60129822-B957-4FD6-A6D1-0705A3309B91}" presName="diagram" presStyleCnt="0">
        <dgm:presLayoutVars>
          <dgm:dir/>
          <dgm:resizeHandles val="exact"/>
        </dgm:presLayoutVars>
      </dgm:prSet>
      <dgm:spPr/>
      <dgm:t>
        <a:bodyPr/>
        <a:lstStyle/>
        <a:p>
          <a:endParaRPr lang="zh-CN" altLang="en-US"/>
        </a:p>
      </dgm:t>
    </dgm:pt>
    <dgm:pt modelId="{10F1D506-D848-4039-ABFF-0F9929CE1738}" type="pres">
      <dgm:prSet presAssocID="{9B4BA8F7-3503-4DC8-862A-5A632EB96FAF}" presName="node" presStyleLbl="node1" presStyleIdx="0" presStyleCnt="8">
        <dgm:presLayoutVars>
          <dgm:bulletEnabled val="1"/>
        </dgm:presLayoutVars>
      </dgm:prSet>
      <dgm:spPr/>
      <dgm:t>
        <a:bodyPr/>
        <a:lstStyle/>
        <a:p>
          <a:endParaRPr lang="zh-CN" altLang="en-US"/>
        </a:p>
      </dgm:t>
    </dgm:pt>
    <dgm:pt modelId="{96E8E010-3FD5-486E-BF53-44F336FB84C0}" type="pres">
      <dgm:prSet presAssocID="{84600BB7-1E37-453F-8DBC-27BCF87FA390}" presName="sibTrans" presStyleCnt="0"/>
      <dgm:spPr/>
      <dgm:t>
        <a:bodyPr/>
        <a:lstStyle/>
        <a:p>
          <a:endParaRPr lang="zh-CN" altLang="en-US"/>
        </a:p>
      </dgm:t>
    </dgm:pt>
    <dgm:pt modelId="{7FB87A1F-62F3-4667-A42F-D9BA9FBDB63D}" type="pres">
      <dgm:prSet presAssocID="{0CA55032-33FB-4EDD-8FB9-F711D7955032}" presName="node" presStyleLbl="node1" presStyleIdx="1" presStyleCnt="8">
        <dgm:presLayoutVars>
          <dgm:bulletEnabled val="1"/>
        </dgm:presLayoutVars>
      </dgm:prSet>
      <dgm:spPr/>
      <dgm:t>
        <a:bodyPr/>
        <a:lstStyle/>
        <a:p>
          <a:endParaRPr lang="zh-CN" altLang="en-US"/>
        </a:p>
      </dgm:t>
    </dgm:pt>
    <dgm:pt modelId="{313A0A7E-ECCE-4E36-9AF2-BB614E72B390}" type="pres">
      <dgm:prSet presAssocID="{F188B0FF-0F52-4855-83A6-A2279D0B47C4}" presName="sibTrans" presStyleCnt="0"/>
      <dgm:spPr/>
      <dgm:t>
        <a:bodyPr/>
        <a:lstStyle/>
        <a:p>
          <a:endParaRPr lang="zh-CN" altLang="en-US"/>
        </a:p>
      </dgm:t>
    </dgm:pt>
    <dgm:pt modelId="{5F7DC24D-382C-4531-9C72-655DC4AEE4FA}" type="pres">
      <dgm:prSet presAssocID="{29237F20-BDD9-43A9-9D9B-C85273BF5626}" presName="node" presStyleLbl="node1" presStyleIdx="2" presStyleCnt="8">
        <dgm:presLayoutVars>
          <dgm:bulletEnabled val="1"/>
        </dgm:presLayoutVars>
      </dgm:prSet>
      <dgm:spPr/>
      <dgm:t>
        <a:bodyPr/>
        <a:lstStyle/>
        <a:p>
          <a:endParaRPr lang="zh-CN" altLang="en-US"/>
        </a:p>
      </dgm:t>
    </dgm:pt>
    <dgm:pt modelId="{D785B17F-58A5-4B84-B56F-A20C52BAACAD}" type="pres">
      <dgm:prSet presAssocID="{C8684AF5-D76F-4D5C-90CC-F41981B32B01}" presName="sibTrans" presStyleCnt="0"/>
      <dgm:spPr/>
      <dgm:t>
        <a:bodyPr/>
        <a:lstStyle/>
        <a:p>
          <a:endParaRPr lang="zh-CN" altLang="en-US"/>
        </a:p>
      </dgm:t>
    </dgm:pt>
    <dgm:pt modelId="{3372E0BA-3FAC-44BD-A892-E2D70D15462A}" type="pres">
      <dgm:prSet presAssocID="{4AE7247C-97B6-452C-A7F9-7D9E8A5BDBDD}" presName="node" presStyleLbl="node1" presStyleIdx="3" presStyleCnt="8">
        <dgm:presLayoutVars>
          <dgm:bulletEnabled val="1"/>
        </dgm:presLayoutVars>
      </dgm:prSet>
      <dgm:spPr/>
      <dgm:t>
        <a:bodyPr/>
        <a:lstStyle/>
        <a:p>
          <a:endParaRPr lang="zh-CN" altLang="en-US"/>
        </a:p>
      </dgm:t>
    </dgm:pt>
    <dgm:pt modelId="{994E30BF-7D63-458F-A67A-8524AED0D991}" type="pres">
      <dgm:prSet presAssocID="{CC31EB27-2ED2-4AB0-9C22-0310DFC749BB}" presName="sibTrans" presStyleCnt="0"/>
      <dgm:spPr/>
      <dgm:t>
        <a:bodyPr/>
        <a:lstStyle/>
        <a:p>
          <a:endParaRPr lang="zh-CN" altLang="en-US"/>
        </a:p>
      </dgm:t>
    </dgm:pt>
    <dgm:pt modelId="{CB7DDC32-9027-4894-A478-C0FE6F5077EB}" type="pres">
      <dgm:prSet presAssocID="{D98A1CAD-1238-42D9-B3C8-D477BAFF20A1}" presName="node" presStyleLbl="node1" presStyleIdx="4" presStyleCnt="8">
        <dgm:presLayoutVars>
          <dgm:bulletEnabled val="1"/>
        </dgm:presLayoutVars>
      </dgm:prSet>
      <dgm:spPr/>
      <dgm:t>
        <a:bodyPr/>
        <a:lstStyle/>
        <a:p>
          <a:endParaRPr lang="zh-CN" altLang="en-US"/>
        </a:p>
      </dgm:t>
    </dgm:pt>
    <dgm:pt modelId="{0CEB2A1A-3C2F-4FAE-ACE0-91136F19FB4E}" type="pres">
      <dgm:prSet presAssocID="{263E6D20-71F3-4E0B-AB23-D5CCDE80F99E}" presName="sibTrans" presStyleCnt="0"/>
      <dgm:spPr/>
      <dgm:t>
        <a:bodyPr/>
        <a:lstStyle/>
        <a:p>
          <a:endParaRPr lang="zh-CN" altLang="en-US"/>
        </a:p>
      </dgm:t>
    </dgm:pt>
    <dgm:pt modelId="{26A4BF4C-FE67-47A7-84C7-898614F2DB94}" type="pres">
      <dgm:prSet presAssocID="{68C7B276-A4E2-4044-B3BA-BCF13B352BB8}" presName="node" presStyleLbl="node1" presStyleIdx="5" presStyleCnt="8">
        <dgm:presLayoutVars>
          <dgm:bulletEnabled val="1"/>
        </dgm:presLayoutVars>
      </dgm:prSet>
      <dgm:spPr/>
      <dgm:t>
        <a:bodyPr/>
        <a:lstStyle/>
        <a:p>
          <a:endParaRPr lang="zh-CN" altLang="en-US"/>
        </a:p>
      </dgm:t>
    </dgm:pt>
    <dgm:pt modelId="{B61AF14A-1FE6-4762-ACE2-5684B102C855}" type="pres">
      <dgm:prSet presAssocID="{2B88FDF6-F4D8-476A-AD68-78B34B7E2CE7}" presName="sibTrans" presStyleCnt="0"/>
      <dgm:spPr/>
      <dgm:t>
        <a:bodyPr/>
        <a:lstStyle/>
        <a:p>
          <a:endParaRPr lang="zh-CN" altLang="en-US"/>
        </a:p>
      </dgm:t>
    </dgm:pt>
    <dgm:pt modelId="{690B5ACF-B4F3-46AD-8BBA-37B9D0AA60A2}" type="pres">
      <dgm:prSet presAssocID="{14CF33C9-B016-4F30-8633-ECBD7A825462}" presName="node" presStyleLbl="node1" presStyleIdx="6" presStyleCnt="8">
        <dgm:presLayoutVars>
          <dgm:bulletEnabled val="1"/>
        </dgm:presLayoutVars>
      </dgm:prSet>
      <dgm:spPr/>
      <dgm:t>
        <a:bodyPr/>
        <a:lstStyle/>
        <a:p>
          <a:endParaRPr lang="zh-CN" altLang="en-US"/>
        </a:p>
      </dgm:t>
    </dgm:pt>
    <dgm:pt modelId="{111DFB0B-5253-4F4F-9ED9-E6424CB7FCB1}" type="pres">
      <dgm:prSet presAssocID="{D6CF1137-4A97-4270-BD87-12C686DA502E}" presName="sibTrans" presStyleCnt="0"/>
      <dgm:spPr/>
      <dgm:t>
        <a:bodyPr/>
        <a:lstStyle/>
        <a:p>
          <a:endParaRPr lang="zh-CN" altLang="en-US"/>
        </a:p>
      </dgm:t>
    </dgm:pt>
    <dgm:pt modelId="{47F449E1-9008-4983-9BEE-8C39A5617F46}" type="pres">
      <dgm:prSet presAssocID="{10AD4742-824C-4532-BD20-6CAB87E75FB6}" presName="node" presStyleLbl="node1" presStyleIdx="7" presStyleCnt="8">
        <dgm:presLayoutVars>
          <dgm:bulletEnabled val="1"/>
        </dgm:presLayoutVars>
      </dgm:prSet>
      <dgm:spPr/>
      <dgm:t>
        <a:bodyPr/>
        <a:lstStyle/>
        <a:p>
          <a:endParaRPr lang="zh-CN" altLang="en-US"/>
        </a:p>
      </dgm:t>
    </dgm:pt>
  </dgm:ptLst>
  <dgm:cxnLst>
    <dgm:cxn modelId="{C546A626-E64C-4007-83A3-DD8B43F08C88}" srcId="{60129822-B957-4FD6-A6D1-0705A3309B91}" destId="{68C7B276-A4E2-4044-B3BA-BCF13B352BB8}" srcOrd="5" destOrd="0" parTransId="{600D5AA1-4617-4061-A28E-E10E8AD786C8}" sibTransId="{2B88FDF6-F4D8-476A-AD68-78B34B7E2CE7}"/>
    <dgm:cxn modelId="{D5E6A4D8-F220-4B2E-BD31-110E32738971}" type="presOf" srcId="{9B4BA8F7-3503-4DC8-862A-5A632EB96FAF}" destId="{10F1D506-D848-4039-ABFF-0F9929CE1738}" srcOrd="0" destOrd="0" presId="urn:microsoft.com/office/officeart/2005/8/layout/default"/>
    <dgm:cxn modelId="{75D48C4B-6C04-470A-AC9F-22D1D5EA770C}" srcId="{60129822-B957-4FD6-A6D1-0705A3309B91}" destId="{9B4BA8F7-3503-4DC8-862A-5A632EB96FAF}" srcOrd="0" destOrd="0" parTransId="{8939B5E2-2A75-4BB5-B483-DD904C20D44C}" sibTransId="{84600BB7-1E37-453F-8DBC-27BCF87FA390}"/>
    <dgm:cxn modelId="{205D2B45-D0C0-4218-A68B-77E7A7109A74}" type="presOf" srcId="{14CF33C9-B016-4F30-8633-ECBD7A825462}" destId="{690B5ACF-B4F3-46AD-8BBA-37B9D0AA60A2}" srcOrd="0" destOrd="0" presId="urn:microsoft.com/office/officeart/2005/8/layout/default"/>
    <dgm:cxn modelId="{EE63A4D7-9847-48A4-9344-175478D4269B}" srcId="{60129822-B957-4FD6-A6D1-0705A3309B91}" destId="{29237F20-BDD9-43A9-9D9B-C85273BF5626}" srcOrd="2" destOrd="0" parTransId="{4FA5D211-E47C-4806-B8F0-A4B5D3FA93A9}" sibTransId="{C8684AF5-D76F-4D5C-90CC-F41981B32B01}"/>
    <dgm:cxn modelId="{193925E9-760D-427C-87F9-0FB991F9B712}" srcId="{60129822-B957-4FD6-A6D1-0705A3309B91}" destId="{4AE7247C-97B6-452C-A7F9-7D9E8A5BDBDD}" srcOrd="3" destOrd="0" parTransId="{BFA20848-FD13-443F-BF1B-80A83E9DF27D}" sibTransId="{CC31EB27-2ED2-4AB0-9C22-0310DFC749BB}"/>
    <dgm:cxn modelId="{E449E1BF-63D8-4ED4-9847-78B4D8C64504}" srcId="{60129822-B957-4FD6-A6D1-0705A3309B91}" destId="{10AD4742-824C-4532-BD20-6CAB87E75FB6}" srcOrd="7" destOrd="0" parTransId="{285F9E9E-B8A9-4327-934C-E361873898B3}" sibTransId="{EBB93B05-4833-4A58-92A9-9E51248FD7C3}"/>
    <dgm:cxn modelId="{78D78E10-FB82-47C9-B73C-1FA67FBA9C19}" srcId="{60129822-B957-4FD6-A6D1-0705A3309B91}" destId="{14CF33C9-B016-4F30-8633-ECBD7A825462}" srcOrd="6" destOrd="0" parTransId="{3988E500-D38B-4DD2-8B09-8822EEACE8A7}" sibTransId="{D6CF1137-4A97-4270-BD87-12C686DA502E}"/>
    <dgm:cxn modelId="{C386AD0E-391C-4674-BAC9-3B9B8B521BA1}" type="presOf" srcId="{29237F20-BDD9-43A9-9D9B-C85273BF5626}" destId="{5F7DC24D-382C-4531-9C72-655DC4AEE4FA}" srcOrd="0" destOrd="0" presId="urn:microsoft.com/office/officeart/2005/8/layout/default"/>
    <dgm:cxn modelId="{E4BC3629-5F13-4291-A6B6-8D5E532FE25F}" type="presOf" srcId="{68C7B276-A4E2-4044-B3BA-BCF13B352BB8}" destId="{26A4BF4C-FE67-47A7-84C7-898614F2DB94}" srcOrd="0" destOrd="0" presId="urn:microsoft.com/office/officeart/2005/8/layout/default"/>
    <dgm:cxn modelId="{B7F67A12-8855-48C7-9163-041594CEDA38}" srcId="{60129822-B957-4FD6-A6D1-0705A3309B91}" destId="{0CA55032-33FB-4EDD-8FB9-F711D7955032}" srcOrd="1" destOrd="0" parTransId="{CEB17E4A-7B32-465F-9D5D-0322BCDF2D65}" sibTransId="{F188B0FF-0F52-4855-83A6-A2279D0B47C4}"/>
    <dgm:cxn modelId="{B6DCD0CB-0978-47BD-91BF-0FB96779751F}" type="presOf" srcId="{4AE7247C-97B6-452C-A7F9-7D9E8A5BDBDD}" destId="{3372E0BA-3FAC-44BD-A892-E2D70D15462A}" srcOrd="0" destOrd="0" presId="urn:microsoft.com/office/officeart/2005/8/layout/default"/>
    <dgm:cxn modelId="{29BDC8D9-8A25-4219-8941-0D4AF76BA100}" type="presOf" srcId="{60129822-B957-4FD6-A6D1-0705A3309B91}" destId="{5E9CC8C4-60D5-41D2-97D1-492B94CEF6FE}" srcOrd="0" destOrd="0" presId="urn:microsoft.com/office/officeart/2005/8/layout/default"/>
    <dgm:cxn modelId="{46FD32CA-ADE9-4F70-AAEE-21BB072EA6D0}" srcId="{60129822-B957-4FD6-A6D1-0705A3309B91}" destId="{D98A1CAD-1238-42D9-B3C8-D477BAFF20A1}" srcOrd="4" destOrd="0" parTransId="{1DECEA1C-494C-424A-8596-D26BD47A0B77}" sibTransId="{263E6D20-71F3-4E0B-AB23-D5CCDE80F99E}"/>
    <dgm:cxn modelId="{84F98BF8-7FCF-42A9-8CFA-BDF2CB98AD3B}" type="presOf" srcId="{D98A1CAD-1238-42D9-B3C8-D477BAFF20A1}" destId="{CB7DDC32-9027-4894-A478-C0FE6F5077EB}" srcOrd="0" destOrd="0" presId="urn:microsoft.com/office/officeart/2005/8/layout/default"/>
    <dgm:cxn modelId="{86C77099-86C2-4110-8A04-21611F7604D7}" type="presOf" srcId="{0CA55032-33FB-4EDD-8FB9-F711D7955032}" destId="{7FB87A1F-62F3-4667-A42F-D9BA9FBDB63D}" srcOrd="0" destOrd="0" presId="urn:microsoft.com/office/officeart/2005/8/layout/default"/>
    <dgm:cxn modelId="{D2DC8679-0A3B-4FAC-B396-5740A6C467E7}" type="presOf" srcId="{10AD4742-824C-4532-BD20-6CAB87E75FB6}" destId="{47F449E1-9008-4983-9BEE-8C39A5617F46}" srcOrd="0" destOrd="0" presId="urn:microsoft.com/office/officeart/2005/8/layout/default"/>
    <dgm:cxn modelId="{D4C356B6-7DB4-491D-B998-27D34169D347}" type="presParOf" srcId="{5E9CC8C4-60D5-41D2-97D1-492B94CEF6FE}" destId="{10F1D506-D848-4039-ABFF-0F9929CE1738}" srcOrd="0" destOrd="0" presId="urn:microsoft.com/office/officeart/2005/8/layout/default"/>
    <dgm:cxn modelId="{2447C1D8-CD65-4CDB-A813-00EE179DABF8}" type="presParOf" srcId="{5E9CC8C4-60D5-41D2-97D1-492B94CEF6FE}" destId="{96E8E010-3FD5-486E-BF53-44F336FB84C0}" srcOrd="1" destOrd="0" presId="urn:microsoft.com/office/officeart/2005/8/layout/default"/>
    <dgm:cxn modelId="{122D8541-0AC4-49CF-9CD8-21D68AF9121D}" type="presParOf" srcId="{5E9CC8C4-60D5-41D2-97D1-492B94CEF6FE}" destId="{7FB87A1F-62F3-4667-A42F-D9BA9FBDB63D}" srcOrd="2" destOrd="0" presId="urn:microsoft.com/office/officeart/2005/8/layout/default"/>
    <dgm:cxn modelId="{DB1B1D3E-AF24-4F29-ABD1-65AD20636A74}" type="presParOf" srcId="{5E9CC8C4-60D5-41D2-97D1-492B94CEF6FE}" destId="{313A0A7E-ECCE-4E36-9AF2-BB614E72B390}" srcOrd="3" destOrd="0" presId="urn:microsoft.com/office/officeart/2005/8/layout/default"/>
    <dgm:cxn modelId="{4475159E-54BA-44A0-B7E3-180BBC28CB34}" type="presParOf" srcId="{5E9CC8C4-60D5-41D2-97D1-492B94CEF6FE}" destId="{5F7DC24D-382C-4531-9C72-655DC4AEE4FA}" srcOrd="4" destOrd="0" presId="urn:microsoft.com/office/officeart/2005/8/layout/default"/>
    <dgm:cxn modelId="{B91E9FBC-8FD1-4F9A-B083-D02EEA53B788}" type="presParOf" srcId="{5E9CC8C4-60D5-41D2-97D1-492B94CEF6FE}" destId="{D785B17F-58A5-4B84-B56F-A20C52BAACAD}" srcOrd="5" destOrd="0" presId="urn:microsoft.com/office/officeart/2005/8/layout/default"/>
    <dgm:cxn modelId="{4540A45D-A1E9-4C27-ADFE-C2D7A50EF17B}" type="presParOf" srcId="{5E9CC8C4-60D5-41D2-97D1-492B94CEF6FE}" destId="{3372E0BA-3FAC-44BD-A892-E2D70D15462A}" srcOrd="6" destOrd="0" presId="urn:microsoft.com/office/officeart/2005/8/layout/default"/>
    <dgm:cxn modelId="{C67497F1-6DC1-451C-BA35-0ACA1B751BFB}" type="presParOf" srcId="{5E9CC8C4-60D5-41D2-97D1-492B94CEF6FE}" destId="{994E30BF-7D63-458F-A67A-8524AED0D991}" srcOrd="7" destOrd="0" presId="urn:microsoft.com/office/officeart/2005/8/layout/default"/>
    <dgm:cxn modelId="{39F36861-D214-4722-994C-680198B65E01}" type="presParOf" srcId="{5E9CC8C4-60D5-41D2-97D1-492B94CEF6FE}" destId="{CB7DDC32-9027-4894-A478-C0FE6F5077EB}" srcOrd="8" destOrd="0" presId="urn:microsoft.com/office/officeart/2005/8/layout/default"/>
    <dgm:cxn modelId="{D8575648-4B12-4CEC-BBB3-035059CEB90D}" type="presParOf" srcId="{5E9CC8C4-60D5-41D2-97D1-492B94CEF6FE}" destId="{0CEB2A1A-3C2F-4FAE-ACE0-91136F19FB4E}" srcOrd="9" destOrd="0" presId="urn:microsoft.com/office/officeart/2005/8/layout/default"/>
    <dgm:cxn modelId="{572CC9D3-B1E2-436D-823D-EF1115ED49DF}" type="presParOf" srcId="{5E9CC8C4-60D5-41D2-97D1-492B94CEF6FE}" destId="{26A4BF4C-FE67-47A7-84C7-898614F2DB94}" srcOrd="10" destOrd="0" presId="urn:microsoft.com/office/officeart/2005/8/layout/default"/>
    <dgm:cxn modelId="{2587D89A-761B-460A-AADC-41D658F18539}" type="presParOf" srcId="{5E9CC8C4-60D5-41D2-97D1-492B94CEF6FE}" destId="{B61AF14A-1FE6-4762-ACE2-5684B102C855}" srcOrd="11" destOrd="0" presId="urn:microsoft.com/office/officeart/2005/8/layout/default"/>
    <dgm:cxn modelId="{16A5003B-4392-4682-B145-9CDCCFDD87A0}" type="presParOf" srcId="{5E9CC8C4-60D5-41D2-97D1-492B94CEF6FE}" destId="{690B5ACF-B4F3-46AD-8BBA-37B9D0AA60A2}" srcOrd="12" destOrd="0" presId="urn:microsoft.com/office/officeart/2005/8/layout/default"/>
    <dgm:cxn modelId="{E64DECC7-7F09-4EF6-B0C3-132BA31B69B8}" type="presParOf" srcId="{5E9CC8C4-60D5-41D2-97D1-492B94CEF6FE}" destId="{111DFB0B-5253-4F4F-9ED9-E6424CB7FCB1}" srcOrd="13" destOrd="0" presId="urn:microsoft.com/office/officeart/2005/8/layout/default"/>
    <dgm:cxn modelId="{538FFC61-29D3-48FA-93EC-74EFB15A9414}" type="presParOf" srcId="{5E9CC8C4-60D5-41D2-97D1-492B94CEF6FE}" destId="{47F449E1-9008-4983-9BEE-8C39A5617F46}"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F02A7D6A-A098-4FF4-A5EE-985AD090C32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E2909EF5-CAD6-4D5A-B6B7-F673BD2AE2C0}">
      <dgm:prSet/>
      <dgm:spPr/>
      <dgm:t>
        <a:bodyPr/>
        <a:lstStyle/>
        <a:p>
          <a:pPr rtl="0"/>
          <a:r>
            <a:rPr lang="zh-CN" b="1" smtClean="0"/>
            <a:t>官网： </a:t>
          </a:r>
          <a:r>
            <a:rPr lang="en-US" b="1" smtClean="0"/>
            <a:t>http://memcached.org/</a:t>
          </a:r>
          <a:endParaRPr lang="zh-CN"/>
        </a:p>
      </dgm:t>
    </dgm:pt>
    <dgm:pt modelId="{D0013F3A-E828-42DF-BEDF-FB6493A60617}" type="parTrans" cxnId="{77734AE3-1B26-4D44-882F-4DC5441337AF}">
      <dgm:prSet/>
      <dgm:spPr/>
      <dgm:t>
        <a:bodyPr/>
        <a:lstStyle/>
        <a:p>
          <a:endParaRPr lang="zh-CN" altLang="en-US"/>
        </a:p>
      </dgm:t>
    </dgm:pt>
    <dgm:pt modelId="{9DF10A2E-4753-435D-92A1-045867C54D23}" type="sibTrans" cxnId="{77734AE3-1B26-4D44-882F-4DC5441337AF}">
      <dgm:prSet/>
      <dgm:spPr/>
      <dgm:t>
        <a:bodyPr/>
        <a:lstStyle/>
        <a:p>
          <a:endParaRPr lang="zh-CN" altLang="en-US"/>
        </a:p>
      </dgm:t>
    </dgm:pt>
    <dgm:pt modelId="{21601804-3040-4A9C-AC6A-A95DFE94B543}">
      <dgm:prSet/>
      <dgm:spPr/>
      <dgm:t>
        <a:bodyPr/>
        <a:lstStyle/>
        <a:p>
          <a:pPr rtl="0"/>
          <a:r>
            <a:rPr lang="zh-CN" b="1" smtClean="0"/>
            <a:t>提供者：</a:t>
          </a:r>
          <a:r>
            <a:rPr lang="en-US" b="1" smtClean="0"/>
            <a:t>2003</a:t>
          </a:r>
          <a:r>
            <a:rPr lang="zh-CN" b="1" smtClean="0"/>
            <a:t>年，</a:t>
          </a:r>
          <a:r>
            <a:rPr lang="en-US" b="1" smtClean="0"/>
            <a:t>Brad Fitzpatrick </a:t>
          </a:r>
          <a:r>
            <a:rPr lang="zh-CN" b="1" smtClean="0"/>
            <a:t>为</a:t>
          </a:r>
          <a:r>
            <a:rPr lang="en-US" b="1" smtClean="0"/>
            <a:t>LiveJournal</a:t>
          </a:r>
          <a:r>
            <a:rPr lang="zh-CN" b="1" smtClean="0"/>
            <a:t>开发</a:t>
          </a:r>
          <a:endParaRPr lang="zh-CN"/>
        </a:p>
      </dgm:t>
    </dgm:pt>
    <dgm:pt modelId="{EF8D3653-8434-4FC9-9C3A-286340CD018E}" type="parTrans" cxnId="{8A8E8C6F-901C-47C3-9E82-5D1B4694FFB9}">
      <dgm:prSet/>
      <dgm:spPr/>
      <dgm:t>
        <a:bodyPr/>
        <a:lstStyle/>
        <a:p>
          <a:endParaRPr lang="zh-CN" altLang="en-US"/>
        </a:p>
      </dgm:t>
    </dgm:pt>
    <dgm:pt modelId="{5A8A2FBE-C87C-414B-8360-91C8CA64E5C6}" type="sibTrans" cxnId="{8A8E8C6F-901C-47C3-9E82-5D1B4694FFB9}">
      <dgm:prSet/>
      <dgm:spPr/>
      <dgm:t>
        <a:bodyPr/>
        <a:lstStyle/>
        <a:p>
          <a:endParaRPr lang="zh-CN" altLang="en-US"/>
        </a:p>
      </dgm:t>
    </dgm:pt>
    <dgm:pt modelId="{329F7755-68BA-4257-880F-F65B7F8AAC20}">
      <dgm:prSet/>
      <dgm:spPr/>
      <dgm:t>
        <a:bodyPr/>
        <a:lstStyle/>
        <a:p>
          <a:pPr rtl="0"/>
          <a:r>
            <a:rPr lang="zh-CN" b="1" smtClean="0"/>
            <a:t>实现技术</a:t>
          </a:r>
          <a:r>
            <a:rPr lang="en-US" b="1" smtClean="0"/>
            <a:t>/</a:t>
          </a:r>
          <a:r>
            <a:rPr lang="zh-CN" b="1" smtClean="0"/>
            <a:t>语言：</a:t>
          </a:r>
          <a:r>
            <a:rPr lang="en-US" b="1" smtClean="0"/>
            <a:t>C</a:t>
          </a:r>
          <a:r>
            <a:rPr lang="zh-CN" b="1" smtClean="0"/>
            <a:t>、</a:t>
          </a:r>
          <a:r>
            <a:rPr lang="en-US" b="1" smtClean="0"/>
            <a:t>Perl</a:t>
          </a:r>
          <a:endParaRPr lang="zh-CN"/>
        </a:p>
      </dgm:t>
    </dgm:pt>
    <dgm:pt modelId="{035FF8BB-6471-44C6-970F-73076FA08C53}" type="parTrans" cxnId="{A5E765B1-4659-4947-8BBB-C4CFB0AB19CD}">
      <dgm:prSet/>
      <dgm:spPr/>
      <dgm:t>
        <a:bodyPr/>
        <a:lstStyle/>
        <a:p>
          <a:endParaRPr lang="zh-CN" altLang="en-US"/>
        </a:p>
      </dgm:t>
    </dgm:pt>
    <dgm:pt modelId="{6DB8AC9C-0600-4D38-907C-F895F2BE69E3}" type="sibTrans" cxnId="{A5E765B1-4659-4947-8BBB-C4CFB0AB19CD}">
      <dgm:prSet/>
      <dgm:spPr/>
      <dgm:t>
        <a:bodyPr/>
        <a:lstStyle/>
        <a:p>
          <a:endParaRPr lang="zh-CN" altLang="en-US"/>
        </a:p>
      </dgm:t>
    </dgm:pt>
    <dgm:pt modelId="{EEF61137-0B79-422F-AFFB-8BF02889551D}">
      <dgm:prSet/>
      <dgm:spPr/>
      <dgm:t>
        <a:bodyPr/>
        <a:lstStyle/>
        <a:p>
          <a:pPr rtl="0"/>
          <a:r>
            <a:rPr lang="zh-CN" b="1" smtClean="0"/>
            <a:t>访问方法：支持命令行工具；支持种语言的客户端开发包，包括：</a:t>
          </a:r>
          <a:r>
            <a:rPr lang="en-US" b="1" smtClean="0"/>
            <a:t>C</a:t>
          </a:r>
          <a:r>
            <a:rPr lang="zh-CN" b="1" smtClean="0"/>
            <a:t>、</a:t>
          </a:r>
          <a:r>
            <a:rPr lang="en-US" b="1" smtClean="0"/>
            <a:t>C#</a:t>
          </a:r>
          <a:r>
            <a:rPr lang="zh-CN" b="1" smtClean="0"/>
            <a:t>、</a:t>
          </a:r>
          <a:r>
            <a:rPr lang="en-US" b="1" smtClean="0"/>
            <a:t>Perl</a:t>
          </a:r>
          <a:r>
            <a:rPr lang="zh-CN" b="1" smtClean="0"/>
            <a:t>、</a:t>
          </a:r>
          <a:r>
            <a:rPr lang="en-US" b="1" smtClean="0"/>
            <a:t>PHP</a:t>
          </a:r>
          <a:r>
            <a:rPr lang="zh-CN" b="1" smtClean="0"/>
            <a:t>、</a:t>
          </a:r>
          <a:r>
            <a:rPr lang="en-US" b="1" smtClean="0"/>
            <a:t>JAVA</a:t>
          </a:r>
          <a:r>
            <a:rPr lang="zh-CN" b="1" smtClean="0"/>
            <a:t>、</a:t>
          </a:r>
          <a:r>
            <a:rPr lang="en-US" b="1" smtClean="0"/>
            <a:t>Python</a:t>
          </a:r>
          <a:r>
            <a:rPr lang="zh-CN" b="1" smtClean="0"/>
            <a:t>、</a:t>
          </a:r>
          <a:r>
            <a:rPr lang="en-US" b="1" smtClean="0"/>
            <a:t>Ruby</a:t>
          </a:r>
          <a:r>
            <a:rPr lang="zh-CN" b="1" smtClean="0"/>
            <a:t>、</a:t>
          </a:r>
          <a:r>
            <a:rPr lang="en-US" b="1" smtClean="0"/>
            <a:t>MySQL</a:t>
          </a:r>
          <a:r>
            <a:rPr lang="zh-CN" b="1" smtClean="0"/>
            <a:t>等。</a:t>
          </a:r>
          <a:endParaRPr lang="zh-CN"/>
        </a:p>
      </dgm:t>
    </dgm:pt>
    <dgm:pt modelId="{576346B3-0185-47C8-8629-14CA240D62A7}" type="parTrans" cxnId="{EDC291F1-F703-406B-BDDC-6883E56A1AA7}">
      <dgm:prSet/>
      <dgm:spPr/>
      <dgm:t>
        <a:bodyPr/>
        <a:lstStyle/>
        <a:p>
          <a:endParaRPr lang="zh-CN" altLang="en-US"/>
        </a:p>
      </dgm:t>
    </dgm:pt>
    <dgm:pt modelId="{536602FD-B310-49B4-B6E3-A6DB654D6303}" type="sibTrans" cxnId="{EDC291F1-F703-406B-BDDC-6883E56A1AA7}">
      <dgm:prSet/>
      <dgm:spPr/>
      <dgm:t>
        <a:bodyPr/>
        <a:lstStyle/>
        <a:p>
          <a:endParaRPr lang="zh-CN" altLang="en-US"/>
        </a:p>
      </dgm:t>
    </dgm:pt>
    <dgm:pt modelId="{6276C8C4-F3C4-4AEB-904E-5E9A7291C248}">
      <dgm:prSet/>
      <dgm:spPr/>
      <dgm:t>
        <a:bodyPr/>
        <a:lstStyle/>
        <a:p>
          <a:pPr rtl="0"/>
          <a:r>
            <a:rPr lang="zh-CN" b="1" dirty="0" smtClean="0"/>
            <a:t>开源许可证：</a:t>
          </a:r>
          <a:r>
            <a:rPr lang="en-US" b="1" dirty="0" smtClean="0"/>
            <a:t>BSD license</a:t>
          </a:r>
          <a:endParaRPr lang="zh-CN" dirty="0"/>
        </a:p>
      </dgm:t>
    </dgm:pt>
    <dgm:pt modelId="{DF3A37BE-25B8-4EA8-AA67-683BF78D2CF3}" type="parTrans" cxnId="{8BE02626-BDAA-4AA1-96B7-910C4A73BC14}">
      <dgm:prSet/>
      <dgm:spPr/>
      <dgm:t>
        <a:bodyPr/>
        <a:lstStyle/>
        <a:p>
          <a:endParaRPr lang="zh-CN" altLang="en-US"/>
        </a:p>
      </dgm:t>
    </dgm:pt>
    <dgm:pt modelId="{CFC10A71-36E3-4E97-88CA-D42C96F4DFD0}" type="sibTrans" cxnId="{8BE02626-BDAA-4AA1-96B7-910C4A73BC14}">
      <dgm:prSet/>
      <dgm:spPr/>
      <dgm:t>
        <a:bodyPr/>
        <a:lstStyle/>
        <a:p>
          <a:endParaRPr lang="zh-CN" altLang="en-US"/>
        </a:p>
      </dgm:t>
    </dgm:pt>
    <dgm:pt modelId="{C62FD235-FB6A-4C34-BD9A-33A92C4064DF}">
      <dgm:prSet/>
      <dgm:spPr/>
      <dgm:t>
        <a:bodyPr/>
        <a:lstStyle/>
        <a:p>
          <a:pPr rtl="0"/>
          <a:r>
            <a:rPr lang="zh-CN" b="1" smtClean="0"/>
            <a:t>使用者：</a:t>
          </a:r>
          <a:r>
            <a:rPr lang="en-US" b="1" smtClean="0"/>
            <a:t>LiveJournal</a:t>
          </a:r>
          <a:r>
            <a:rPr lang="zh-CN" b="1" smtClean="0"/>
            <a:t>、</a:t>
          </a:r>
          <a:r>
            <a:rPr lang="en-US" b="1" smtClean="0"/>
            <a:t>Wikipedia</a:t>
          </a:r>
          <a:r>
            <a:rPr lang="zh-CN" b="1" smtClean="0"/>
            <a:t>、</a:t>
          </a:r>
          <a:r>
            <a:rPr lang="en-US" b="1" smtClean="0"/>
            <a:t>Flickr</a:t>
          </a:r>
          <a:r>
            <a:rPr lang="zh-CN" b="1" smtClean="0"/>
            <a:t>、</a:t>
          </a:r>
          <a:r>
            <a:rPr lang="en-US" b="1" smtClean="0"/>
            <a:t>Bebo</a:t>
          </a:r>
          <a:r>
            <a:rPr lang="zh-CN" b="1" smtClean="0"/>
            <a:t>、</a:t>
          </a:r>
          <a:r>
            <a:rPr lang="en-US" b="1" smtClean="0"/>
            <a:t>WordPress.com</a:t>
          </a:r>
          <a:r>
            <a:rPr lang="zh-CN" b="1" smtClean="0"/>
            <a:t>、</a:t>
          </a:r>
          <a:r>
            <a:rPr lang="en-US" b="1" smtClean="0"/>
            <a:t>Craigslist</a:t>
          </a:r>
          <a:r>
            <a:rPr lang="zh-CN" b="1" smtClean="0"/>
            <a:t>和</a:t>
          </a:r>
          <a:r>
            <a:rPr lang="en-US" b="1" smtClean="0"/>
            <a:t>Mixi</a:t>
          </a:r>
          <a:r>
            <a:rPr lang="zh-CN" b="1" smtClean="0"/>
            <a:t>等</a:t>
          </a:r>
          <a:endParaRPr lang="zh-CN"/>
        </a:p>
      </dgm:t>
    </dgm:pt>
    <dgm:pt modelId="{29BC8F25-A212-4B8B-AF9A-A2D59A1C386F}" type="parTrans" cxnId="{40CBF8BA-CBD2-4877-B087-0B0FEE974DE7}">
      <dgm:prSet/>
      <dgm:spPr/>
      <dgm:t>
        <a:bodyPr/>
        <a:lstStyle/>
        <a:p>
          <a:endParaRPr lang="zh-CN" altLang="en-US"/>
        </a:p>
      </dgm:t>
    </dgm:pt>
    <dgm:pt modelId="{B97ABD2D-507A-4429-A8F2-FFB0A54B668F}" type="sibTrans" cxnId="{40CBF8BA-CBD2-4877-B087-0B0FEE974DE7}">
      <dgm:prSet/>
      <dgm:spPr/>
      <dgm:t>
        <a:bodyPr/>
        <a:lstStyle/>
        <a:p>
          <a:endParaRPr lang="zh-CN" altLang="en-US"/>
        </a:p>
      </dgm:t>
    </dgm:pt>
    <dgm:pt modelId="{61E898C0-223C-4603-8D0C-8EEB5EF0E103}" type="pres">
      <dgm:prSet presAssocID="{F02A7D6A-A098-4FF4-A5EE-985AD090C329}" presName="linear" presStyleCnt="0">
        <dgm:presLayoutVars>
          <dgm:animLvl val="lvl"/>
          <dgm:resizeHandles val="exact"/>
        </dgm:presLayoutVars>
      </dgm:prSet>
      <dgm:spPr/>
      <dgm:t>
        <a:bodyPr/>
        <a:lstStyle/>
        <a:p>
          <a:endParaRPr lang="zh-CN" altLang="en-US"/>
        </a:p>
      </dgm:t>
    </dgm:pt>
    <dgm:pt modelId="{02BAD391-A72F-4778-AA43-ADC85EEBB5B8}" type="pres">
      <dgm:prSet presAssocID="{E2909EF5-CAD6-4D5A-B6B7-F673BD2AE2C0}" presName="parentText" presStyleLbl="node1" presStyleIdx="0" presStyleCnt="6">
        <dgm:presLayoutVars>
          <dgm:chMax val="0"/>
          <dgm:bulletEnabled val="1"/>
        </dgm:presLayoutVars>
      </dgm:prSet>
      <dgm:spPr/>
      <dgm:t>
        <a:bodyPr/>
        <a:lstStyle/>
        <a:p>
          <a:endParaRPr lang="zh-CN" altLang="en-US"/>
        </a:p>
      </dgm:t>
    </dgm:pt>
    <dgm:pt modelId="{EA587859-DC05-42BD-956F-D13D2251EA67}" type="pres">
      <dgm:prSet presAssocID="{9DF10A2E-4753-435D-92A1-045867C54D23}" presName="spacer" presStyleCnt="0"/>
      <dgm:spPr/>
      <dgm:t>
        <a:bodyPr/>
        <a:lstStyle/>
        <a:p>
          <a:endParaRPr lang="zh-CN" altLang="en-US"/>
        </a:p>
      </dgm:t>
    </dgm:pt>
    <dgm:pt modelId="{3FB1196B-6E5C-4DC6-9B49-03442C92B512}" type="pres">
      <dgm:prSet presAssocID="{21601804-3040-4A9C-AC6A-A95DFE94B543}" presName="parentText" presStyleLbl="node1" presStyleIdx="1" presStyleCnt="6">
        <dgm:presLayoutVars>
          <dgm:chMax val="0"/>
          <dgm:bulletEnabled val="1"/>
        </dgm:presLayoutVars>
      </dgm:prSet>
      <dgm:spPr/>
      <dgm:t>
        <a:bodyPr/>
        <a:lstStyle/>
        <a:p>
          <a:endParaRPr lang="zh-CN" altLang="en-US"/>
        </a:p>
      </dgm:t>
    </dgm:pt>
    <dgm:pt modelId="{8EF7C6E6-42D5-4F00-9B25-34F00F1E4A70}" type="pres">
      <dgm:prSet presAssocID="{5A8A2FBE-C87C-414B-8360-91C8CA64E5C6}" presName="spacer" presStyleCnt="0"/>
      <dgm:spPr/>
      <dgm:t>
        <a:bodyPr/>
        <a:lstStyle/>
        <a:p>
          <a:endParaRPr lang="zh-CN" altLang="en-US"/>
        </a:p>
      </dgm:t>
    </dgm:pt>
    <dgm:pt modelId="{2E28F96A-3FD0-43B2-A114-0755457C9105}" type="pres">
      <dgm:prSet presAssocID="{329F7755-68BA-4257-880F-F65B7F8AAC20}" presName="parentText" presStyleLbl="node1" presStyleIdx="2" presStyleCnt="6">
        <dgm:presLayoutVars>
          <dgm:chMax val="0"/>
          <dgm:bulletEnabled val="1"/>
        </dgm:presLayoutVars>
      </dgm:prSet>
      <dgm:spPr/>
      <dgm:t>
        <a:bodyPr/>
        <a:lstStyle/>
        <a:p>
          <a:endParaRPr lang="zh-CN" altLang="en-US"/>
        </a:p>
      </dgm:t>
    </dgm:pt>
    <dgm:pt modelId="{9F4B418A-787C-4574-BC7F-B89C0193A2AC}" type="pres">
      <dgm:prSet presAssocID="{6DB8AC9C-0600-4D38-907C-F895F2BE69E3}" presName="spacer" presStyleCnt="0"/>
      <dgm:spPr/>
      <dgm:t>
        <a:bodyPr/>
        <a:lstStyle/>
        <a:p>
          <a:endParaRPr lang="zh-CN" altLang="en-US"/>
        </a:p>
      </dgm:t>
    </dgm:pt>
    <dgm:pt modelId="{BFA59637-7F6D-4F8E-9467-4D89C5F9720E}" type="pres">
      <dgm:prSet presAssocID="{EEF61137-0B79-422F-AFFB-8BF02889551D}" presName="parentText" presStyleLbl="node1" presStyleIdx="3" presStyleCnt="6">
        <dgm:presLayoutVars>
          <dgm:chMax val="0"/>
          <dgm:bulletEnabled val="1"/>
        </dgm:presLayoutVars>
      </dgm:prSet>
      <dgm:spPr/>
      <dgm:t>
        <a:bodyPr/>
        <a:lstStyle/>
        <a:p>
          <a:endParaRPr lang="zh-CN" altLang="en-US"/>
        </a:p>
      </dgm:t>
    </dgm:pt>
    <dgm:pt modelId="{BD58F63C-E4CC-4732-8490-6C3D16E2678E}" type="pres">
      <dgm:prSet presAssocID="{536602FD-B310-49B4-B6E3-A6DB654D6303}" presName="spacer" presStyleCnt="0"/>
      <dgm:spPr/>
      <dgm:t>
        <a:bodyPr/>
        <a:lstStyle/>
        <a:p>
          <a:endParaRPr lang="zh-CN" altLang="en-US"/>
        </a:p>
      </dgm:t>
    </dgm:pt>
    <dgm:pt modelId="{01994B28-0E66-4B1E-B8AD-83D4E4264F84}" type="pres">
      <dgm:prSet presAssocID="{6276C8C4-F3C4-4AEB-904E-5E9A7291C248}" presName="parentText" presStyleLbl="node1" presStyleIdx="4" presStyleCnt="6">
        <dgm:presLayoutVars>
          <dgm:chMax val="0"/>
          <dgm:bulletEnabled val="1"/>
        </dgm:presLayoutVars>
      </dgm:prSet>
      <dgm:spPr/>
      <dgm:t>
        <a:bodyPr/>
        <a:lstStyle/>
        <a:p>
          <a:endParaRPr lang="zh-CN" altLang="en-US"/>
        </a:p>
      </dgm:t>
    </dgm:pt>
    <dgm:pt modelId="{DCCCA3AC-9F82-4DB3-B430-BD828FC8F26D}" type="pres">
      <dgm:prSet presAssocID="{CFC10A71-36E3-4E97-88CA-D42C96F4DFD0}" presName="spacer" presStyleCnt="0"/>
      <dgm:spPr/>
      <dgm:t>
        <a:bodyPr/>
        <a:lstStyle/>
        <a:p>
          <a:endParaRPr lang="zh-CN" altLang="en-US"/>
        </a:p>
      </dgm:t>
    </dgm:pt>
    <dgm:pt modelId="{A3B88FD0-5C18-4196-81F7-D542780D0F31}" type="pres">
      <dgm:prSet presAssocID="{C62FD235-FB6A-4C34-BD9A-33A92C4064DF}" presName="parentText" presStyleLbl="node1" presStyleIdx="5" presStyleCnt="6">
        <dgm:presLayoutVars>
          <dgm:chMax val="0"/>
          <dgm:bulletEnabled val="1"/>
        </dgm:presLayoutVars>
      </dgm:prSet>
      <dgm:spPr/>
      <dgm:t>
        <a:bodyPr/>
        <a:lstStyle/>
        <a:p>
          <a:endParaRPr lang="zh-CN" altLang="en-US"/>
        </a:p>
      </dgm:t>
    </dgm:pt>
  </dgm:ptLst>
  <dgm:cxnLst>
    <dgm:cxn modelId="{DA174E5A-DAE8-45C5-BCB6-4ECA38864F01}" type="presOf" srcId="{E2909EF5-CAD6-4D5A-B6B7-F673BD2AE2C0}" destId="{02BAD391-A72F-4778-AA43-ADC85EEBB5B8}" srcOrd="0" destOrd="0" presId="urn:microsoft.com/office/officeart/2005/8/layout/vList2"/>
    <dgm:cxn modelId="{8BE02626-BDAA-4AA1-96B7-910C4A73BC14}" srcId="{F02A7D6A-A098-4FF4-A5EE-985AD090C329}" destId="{6276C8C4-F3C4-4AEB-904E-5E9A7291C248}" srcOrd="4" destOrd="0" parTransId="{DF3A37BE-25B8-4EA8-AA67-683BF78D2CF3}" sibTransId="{CFC10A71-36E3-4E97-88CA-D42C96F4DFD0}"/>
    <dgm:cxn modelId="{4A67C493-D18D-439A-BAFA-7BE67BCB3AE8}" type="presOf" srcId="{6276C8C4-F3C4-4AEB-904E-5E9A7291C248}" destId="{01994B28-0E66-4B1E-B8AD-83D4E4264F84}" srcOrd="0" destOrd="0" presId="urn:microsoft.com/office/officeart/2005/8/layout/vList2"/>
    <dgm:cxn modelId="{A5E765B1-4659-4947-8BBB-C4CFB0AB19CD}" srcId="{F02A7D6A-A098-4FF4-A5EE-985AD090C329}" destId="{329F7755-68BA-4257-880F-F65B7F8AAC20}" srcOrd="2" destOrd="0" parTransId="{035FF8BB-6471-44C6-970F-73076FA08C53}" sibTransId="{6DB8AC9C-0600-4D38-907C-F895F2BE69E3}"/>
    <dgm:cxn modelId="{77734AE3-1B26-4D44-882F-4DC5441337AF}" srcId="{F02A7D6A-A098-4FF4-A5EE-985AD090C329}" destId="{E2909EF5-CAD6-4D5A-B6B7-F673BD2AE2C0}" srcOrd="0" destOrd="0" parTransId="{D0013F3A-E828-42DF-BEDF-FB6493A60617}" sibTransId="{9DF10A2E-4753-435D-92A1-045867C54D23}"/>
    <dgm:cxn modelId="{A7113F51-1582-4A05-AB3F-CFF7E50378D4}" type="presOf" srcId="{F02A7D6A-A098-4FF4-A5EE-985AD090C329}" destId="{61E898C0-223C-4603-8D0C-8EEB5EF0E103}" srcOrd="0" destOrd="0" presId="urn:microsoft.com/office/officeart/2005/8/layout/vList2"/>
    <dgm:cxn modelId="{8A8E8C6F-901C-47C3-9E82-5D1B4694FFB9}" srcId="{F02A7D6A-A098-4FF4-A5EE-985AD090C329}" destId="{21601804-3040-4A9C-AC6A-A95DFE94B543}" srcOrd="1" destOrd="0" parTransId="{EF8D3653-8434-4FC9-9C3A-286340CD018E}" sibTransId="{5A8A2FBE-C87C-414B-8360-91C8CA64E5C6}"/>
    <dgm:cxn modelId="{77AE3050-6E13-4001-A887-5FF659DE866D}" type="presOf" srcId="{329F7755-68BA-4257-880F-F65B7F8AAC20}" destId="{2E28F96A-3FD0-43B2-A114-0755457C9105}" srcOrd="0" destOrd="0" presId="urn:microsoft.com/office/officeart/2005/8/layout/vList2"/>
    <dgm:cxn modelId="{40CBF8BA-CBD2-4877-B087-0B0FEE974DE7}" srcId="{F02A7D6A-A098-4FF4-A5EE-985AD090C329}" destId="{C62FD235-FB6A-4C34-BD9A-33A92C4064DF}" srcOrd="5" destOrd="0" parTransId="{29BC8F25-A212-4B8B-AF9A-A2D59A1C386F}" sibTransId="{B97ABD2D-507A-4429-A8F2-FFB0A54B668F}"/>
    <dgm:cxn modelId="{EDC291F1-F703-406B-BDDC-6883E56A1AA7}" srcId="{F02A7D6A-A098-4FF4-A5EE-985AD090C329}" destId="{EEF61137-0B79-422F-AFFB-8BF02889551D}" srcOrd="3" destOrd="0" parTransId="{576346B3-0185-47C8-8629-14CA240D62A7}" sibTransId="{536602FD-B310-49B4-B6E3-A6DB654D6303}"/>
    <dgm:cxn modelId="{CB8D4CDB-8768-4FA2-A978-57D97D4D6D74}" type="presOf" srcId="{EEF61137-0B79-422F-AFFB-8BF02889551D}" destId="{BFA59637-7F6D-4F8E-9467-4D89C5F9720E}" srcOrd="0" destOrd="0" presId="urn:microsoft.com/office/officeart/2005/8/layout/vList2"/>
    <dgm:cxn modelId="{17AB6B8C-1A80-4142-A3E7-44373685F234}" type="presOf" srcId="{C62FD235-FB6A-4C34-BD9A-33A92C4064DF}" destId="{A3B88FD0-5C18-4196-81F7-D542780D0F31}" srcOrd="0" destOrd="0" presId="urn:microsoft.com/office/officeart/2005/8/layout/vList2"/>
    <dgm:cxn modelId="{032DF472-063C-4FAA-A27A-54216710AB1A}" type="presOf" srcId="{21601804-3040-4A9C-AC6A-A95DFE94B543}" destId="{3FB1196B-6E5C-4DC6-9B49-03442C92B512}" srcOrd="0" destOrd="0" presId="urn:microsoft.com/office/officeart/2005/8/layout/vList2"/>
    <dgm:cxn modelId="{E6E4782D-19E7-44C6-A23F-1349F4F1F5A0}" type="presParOf" srcId="{61E898C0-223C-4603-8D0C-8EEB5EF0E103}" destId="{02BAD391-A72F-4778-AA43-ADC85EEBB5B8}" srcOrd="0" destOrd="0" presId="urn:microsoft.com/office/officeart/2005/8/layout/vList2"/>
    <dgm:cxn modelId="{F79A8274-C213-4664-99FB-90F5971918A8}" type="presParOf" srcId="{61E898C0-223C-4603-8D0C-8EEB5EF0E103}" destId="{EA587859-DC05-42BD-956F-D13D2251EA67}" srcOrd="1" destOrd="0" presId="urn:microsoft.com/office/officeart/2005/8/layout/vList2"/>
    <dgm:cxn modelId="{33F2A80B-7BA5-497B-A274-37333FC6A1CE}" type="presParOf" srcId="{61E898C0-223C-4603-8D0C-8EEB5EF0E103}" destId="{3FB1196B-6E5C-4DC6-9B49-03442C92B512}" srcOrd="2" destOrd="0" presId="urn:microsoft.com/office/officeart/2005/8/layout/vList2"/>
    <dgm:cxn modelId="{E3300A53-9E97-40D9-8FB3-4426E1DD8F87}" type="presParOf" srcId="{61E898C0-223C-4603-8D0C-8EEB5EF0E103}" destId="{8EF7C6E6-42D5-4F00-9B25-34F00F1E4A70}" srcOrd="3" destOrd="0" presId="urn:microsoft.com/office/officeart/2005/8/layout/vList2"/>
    <dgm:cxn modelId="{E9A393DE-9137-4077-B679-09A74AB23988}" type="presParOf" srcId="{61E898C0-223C-4603-8D0C-8EEB5EF0E103}" destId="{2E28F96A-3FD0-43B2-A114-0755457C9105}" srcOrd="4" destOrd="0" presId="urn:microsoft.com/office/officeart/2005/8/layout/vList2"/>
    <dgm:cxn modelId="{D5C40848-F1B6-4763-B161-32ED3DF5B8F4}" type="presParOf" srcId="{61E898C0-223C-4603-8D0C-8EEB5EF0E103}" destId="{9F4B418A-787C-4574-BC7F-B89C0193A2AC}" srcOrd="5" destOrd="0" presId="urn:microsoft.com/office/officeart/2005/8/layout/vList2"/>
    <dgm:cxn modelId="{9D11995A-9E30-4B54-ADD5-33B56A1AF637}" type="presParOf" srcId="{61E898C0-223C-4603-8D0C-8EEB5EF0E103}" destId="{BFA59637-7F6D-4F8E-9467-4D89C5F9720E}" srcOrd="6" destOrd="0" presId="urn:microsoft.com/office/officeart/2005/8/layout/vList2"/>
    <dgm:cxn modelId="{38B4260B-F827-4528-AD8D-75138BE97CAA}" type="presParOf" srcId="{61E898C0-223C-4603-8D0C-8EEB5EF0E103}" destId="{BD58F63C-E4CC-4732-8490-6C3D16E2678E}" srcOrd="7" destOrd="0" presId="urn:microsoft.com/office/officeart/2005/8/layout/vList2"/>
    <dgm:cxn modelId="{ACA663A8-96DB-4325-8556-BE2CFE0D132B}" type="presParOf" srcId="{61E898C0-223C-4603-8D0C-8EEB5EF0E103}" destId="{01994B28-0E66-4B1E-B8AD-83D4E4264F84}" srcOrd="8" destOrd="0" presId="urn:microsoft.com/office/officeart/2005/8/layout/vList2"/>
    <dgm:cxn modelId="{9CA10AFE-F23A-4C58-B23D-AB5A3B241E3B}" type="presParOf" srcId="{61E898C0-223C-4603-8D0C-8EEB5EF0E103}" destId="{DCCCA3AC-9F82-4DB3-B430-BD828FC8F26D}" srcOrd="9" destOrd="0" presId="urn:microsoft.com/office/officeart/2005/8/layout/vList2"/>
    <dgm:cxn modelId="{21B20D2B-435C-4877-8ED7-D9EBFE92B857}" type="presParOf" srcId="{61E898C0-223C-4603-8D0C-8EEB5EF0E103}" destId="{A3B88FD0-5C18-4196-81F7-D542780D0F3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F9F7F843-7073-4F2F-BBA9-F0A55A075866}"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8658AF3B-7653-43D7-B000-D9425CD958BD}">
      <dgm:prSet/>
      <dgm:spPr/>
      <dgm:t>
        <a:bodyPr/>
        <a:lstStyle/>
        <a:p>
          <a:pPr rtl="0"/>
          <a:r>
            <a:rPr lang="zh-CN" smtClean="0"/>
            <a:t>为什么学过</a:t>
          </a:r>
          <a:r>
            <a:rPr lang="en-US" smtClean="0"/>
            <a:t>C/Java/C#...</a:t>
          </a:r>
          <a:r>
            <a:rPr lang="zh-CN" smtClean="0"/>
            <a:t>，还需要学习</a:t>
          </a:r>
          <a:r>
            <a:rPr lang="en-US" smtClean="0"/>
            <a:t>R</a:t>
          </a:r>
          <a:r>
            <a:rPr lang="zh-CN" smtClean="0"/>
            <a:t>或</a:t>
          </a:r>
          <a:r>
            <a:rPr lang="en-US" smtClean="0"/>
            <a:t>Python</a:t>
          </a:r>
          <a:r>
            <a:rPr lang="zh-CN" smtClean="0"/>
            <a:t>？</a:t>
          </a:r>
          <a:endParaRPr lang="zh-CN"/>
        </a:p>
      </dgm:t>
    </dgm:pt>
    <dgm:pt modelId="{72E577BF-32E3-4219-A5FD-51279D724FC2}" type="parTrans" cxnId="{A315AFF6-08CA-49A2-8B9F-6083E2CFAC8D}">
      <dgm:prSet/>
      <dgm:spPr/>
      <dgm:t>
        <a:bodyPr/>
        <a:lstStyle/>
        <a:p>
          <a:endParaRPr lang="zh-CN" altLang="en-US"/>
        </a:p>
      </dgm:t>
    </dgm:pt>
    <dgm:pt modelId="{E0E46A32-3360-4836-B871-9E9CA8B92AC9}" type="sibTrans" cxnId="{A315AFF6-08CA-49A2-8B9F-6083E2CFAC8D}">
      <dgm:prSet/>
      <dgm:spPr/>
      <dgm:t>
        <a:bodyPr/>
        <a:lstStyle/>
        <a:p>
          <a:endParaRPr lang="zh-CN" altLang="en-US"/>
        </a:p>
      </dgm:t>
    </dgm:pt>
    <dgm:pt modelId="{277111DF-0913-49D2-97B6-1F6E8D9F52EC}">
      <dgm:prSet/>
      <dgm:spPr/>
      <dgm:t>
        <a:bodyPr/>
        <a:lstStyle/>
        <a:p>
          <a:pPr rtl="0"/>
          <a:r>
            <a:rPr lang="zh-CN" smtClean="0"/>
            <a:t>数据科学的争论</a:t>
          </a:r>
          <a:r>
            <a:rPr lang="en-US" smtClean="0"/>
            <a:t>——R vs. Python</a:t>
          </a:r>
          <a:endParaRPr lang="zh-CN"/>
        </a:p>
      </dgm:t>
    </dgm:pt>
    <dgm:pt modelId="{0575CA43-83C3-471E-9C89-E007ABDC5087}" type="parTrans" cxnId="{0B3CF1D0-57B8-4803-A97A-400DD736B974}">
      <dgm:prSet/>
      <dgm:spPr/>
      <dgm:t>
        <a:bodyPr/>
        <a:lstStyle/>
        <a:p>
          <a:endParaRPr lang="zh-CN" altLang="en-US"/>
        </a:p>
      </dgm:t>
    </dgm:pt>
    <dgm:pt modelId="{9BD5C30B-7E30-41A3-B8C3-C5A7718927C9}" type="sibTrans" cxnId="{0B3CF1D0-57B8-4803-A97A-400DD736B974}">
      <dgm:prSet/>
      <dgm:spPr/>
      <dgm:t>
        <a:bodyPr/>
        <a:lstStyle/>
        <a:p>
          <a:endParaRPr lang="zh-CN" altLang="en-US"/>
        </a:p>
      </dgm:t>
    </dgm:pt>
    <dgm:pt modelId="{91B0B02D-EF6D-4814-B051-237D0EDBB45C}">
      <dgm:prSet/>
      <dgm:spPr/>
      <dgm:t>
        <a:bodyPr/>
        <a:lstStyle/>
        <a:p>
          <a:pPr rtl="0"/>
          <a:r>
            <a:rPr lang="zh-CN" smtClean="0"/>
            <a:t>全景解读解读</a:t>
          </a:r>
          <a:r>
            <a:rPr lang="en-US" smtClean="0"/>
            <a:t>《</a:t>
          </a:r>
          <a:r>
            <a:rPr lang="zh-CN" smtClean="0"/>
            <a:t>一张图看懂</a:t>
          </a:r>
          <a:r>
            <a:rPr lang="en-US" smtClean="0"/>
            <a:t>R</a:t>
          </a:r>
          <a:r>
            <a:rPr lang="zh-CN" smtClean="0"/>
            <a:t>语言（</a:t>
          </a:r>
          <a:r>
            <a:rPr lang="en-US" smtClean="0"/>
            <a:t>V2.0</a:t>
          </a:r>
          <a:r>
            <a:rPr lang="zh-CN" smtClean="0"/>
            <a:t>）</a:t>
          </a:r>
          <a:r>
            <a:rPr lang="en-US" smtClean="0"/>
            <a:t>》</a:t>
          </a:r>
          <a:endParaRPr lang="zh-CN"/>
        </a:p>
      </dgm:t>
    </dgm:pt>
    <dgm:pt modelId="{56A61E1F-4FDE-4425-9C53-95FC89FF533E}" type="parTrans" cxnId="{C0480AA8-53E7-4F29-9C21-755C1AB47670}">
      <dgm:prSet/>
      <dgm:spPr/>
      <dgm:t>
        <a:bodyPr/>
        <a:lstStyle/>
        <a:p>
          <a:endParaRPr lang="zh-CN" altLang="en-US"/>
        </a:p>
      </dgm:t>
    </dgm:pt>
    <dgm:pt modelId="{CCC37D93-957F-4A02-BEB0-30999881FD2B}" type="sibTrans" cxnId="{C0480AA8-53E7-4F29-9C21-755C1AB47670}">
      <dgm:prSet/>
      <dgm:spPr/>
      <dgm:t>
        <a:bodyPr/>
        <a:lstStyle/>
        <a:p>
          <a:endParaRPr lang="zh-CN" altLang="en-US"/>
        </a:p>
      </dgm:t>
    </dgm:pt>
    <dgm:pt modelId="{35CDF251-21B8-49E7-866A-1A77F5B78BFB}">
      <dgm:prSet/>
      <dgm:spPr/>
      <dgm:t>
        <a:bodyPr/>
        <a:lstStyle/>
        <a:p>
          <a:pPr rtl="0"/>
          <a:r>
            <a:rPr lang="zh-CN" smtClean="0"/>
            <a:t>数据科学家常用的</a:t>
          </a:r>
          <a:r>
            <a:rPr lang="en-US" smtClean="0"/>
            <a:t>R</a:t>
          </a:r>
          <a:r>
            <a:rPr lang="zh-CN" smtClean="0"/>
            <a:t>包</a:t>
          </a:r>
          <a:endParaRPr lang="zh-CN"/>
        </a:p>
      </dgm:t>
    </dgm:pt>
    <dgm:pt modelId="{E7652160-BB61-4B9B-8D8F-726BFEF0A0D9}" type="parTrans" cxnId="{BEA87E90-F70B-45C8-8D96-713681720C00}">
      <dgm:prSet/>
      <dgm:spPr/>
      <dgm:t>
        <a:bodyPr/>
        <a:lstStyle/>
        <a:p>
          <a:endParaRPr lang="zh-CN" altLang="en-US"/>
        </a:p>
      </dgm:t>
    </dgm:pt>
    <dgm:pt modelId="{3BC23626-EABF-4B6E-B5CD-14B31B8D592E}" type="sibTrans" cxnId="{BEA87E90-F70B-45C8-8D96-713681720C00}">
      <dgm:prSet/>
      <dgm:spPr/>
      <dgm:t>
        <a:bodyPr/>
        <a:lstStyle/>
        <a:p>
          <a:endParaRPr lang="zh-CN" altLang="en-US"/>
        </a:p>
      </dgm:t>
    </dgm:pt>
    <dgm:pt modelId="{872764CC-93DD-4C83-9BE1-F22316B1A443}">
      <dgm:prSet/>
      <dgm:spPr/>
      <dgm:t>
        <a:bodyPr/>
        <a:lstStyle/>
        <a:p>
          <a:pPr rtl="0"/>
          <a:r>
            <a:rPr lang="en-US" smtClean="0"/>
            <a:t>Spark+ R</a:t>
          </a:r>
          <a:r>
            <a:rPr lang="zh-CN" smtClean="0"/>
            <a:t>编程</a:t>
          </a:r>
          <a:endParaRPr lang="zh-CN"/>
        </a:p>
      </dgm:t>
    </dgm:pt>
    <dgm:pt modelId="{61642644-8C2B-459A-AAB5-01C68654342E}" type="parTrans" cxnId="{719592E1-3A7E-4605-913D-76FA82DF8A00}">
      <dgm:prSet/>
      <dgm:spPr/>
      <dgm:t>
        <a:bodyPr/>
        <a:lstStyle/>
        <a:p>
          <a:endParaRPr lang="zh-CN" altLang="en-US"/>
        </a:p>
      </dgm:t>
    </dgm:pt>
    <dgm:pt modelId="{443765AA-0030-497E-A4FD-B9D3F8432A31}" type="sibTrans" cxnId="{719592E1-3A7E-4605-913D-76FA82DF8A00}">
      <dgm:prSet/>
      <dgm:spPr/>
      <dgm:t>
        <a:bodyPr/>
        <a:lstStyle/>
        <a:p>
          <a:endParaRPr lang="zh-CN" altLang="en-US"/>
        </a:p>
      </dgm:t>
    </dgm:pt>
    <dgm:pt modelId="{A3D1E22A-A270-4638-809E-B9EF73FD34F3}" type="pres">
      <dgm:prSet presAssocID="{F9F7F843-7073-4F2F-BBA9-F0A55A075866}" presName="linear" presStyleCnt="0">
        <dgm:presLayoutVars>
          <dgm:animLvl val="lvl"/>
          <dgm:resizeHandles val="exact"/>
        </dgm:presLayoutVars>
      </dgm:prSet>
      <dgm:spPr/>
      <dgm:t>
        <a:bodyPr/>
        <a:lstStyle/>
        <a:p>
          <a:endParaRPr lang="zh-CN" altLang="en-US"/>
        </a:p>
      </dgm:t>
    </dgm:pt>
    <dgm:pt modelId="{DED52D98-DC19-4B6D-BF33-E6297DA166FB}" type="pres">
      <dgm:prSet presAssocID="{8658AF3B-7653-43D7-B000-D9425CD958BD}" presName="parentText" presStyleLbl="node1" presStyleIdx="0" presStyleCnt="5">
        <dgm:presLayoutVars>
          <dgm:chMax val="0"/>
          <dgm:bulletEnabled val="1"/>
        </dgm:presLayoutVars>
      </dgm:prSet>
      <dgm:spPr/>
      <dgm:t>
        <a:bodyPr/>
        <a:lstStyle/>
        <a:p>
          <a:endParaRPr lang="zh-CN" altLang="en-US"/>
        </a:p>
      </dgm:t>
    </dgm:pt>
    <dgm:pt modelId="{ABE99A89-703A-43FA-A301-15BB6DC7D53D}" type="pres">
      <dgm:prSet presAssocID="{E0E46A32-3360-4836-B871-9E9CA8B92AC9}" presName="spacer" presStyleCnt="0"/>
      <dgm:spPr/>
    </dgm:pt>
    <dgm:pt modelId="{E12DA801-2BC6-4FAA-9247-4B6913F1AE44}" type="pres">
      <dgm:prSet presAssocID="{277111DF-0913-49D2-97B6-1F6E8D9F52EC}" presName="parentText" presStyleLbl="node1" presStyleIdx="1" presStyleCnt="5">
        <dgm:presLayoutVars>
          <dgm:chMax val="0"/>
          <dgm:bulletEnabled val="1"/>
        </dgm:presLayoutVars>
      </dgm:prSet>
      <dgm:spPr/>
      <dgm:t>
        <a:bodyPr/>
        <a:lstStyle/>
        <a:p>
          <a:endParaRPr lang="zh-CN" altLang="en-US"/>
        </a:p>
      </dgm:t>
    </dgm:pt>
    <dgm:pt modelId="{9C4BB0BA-5009-4FB6-BDF5-0D02B25E9777}" type="pres">
      <dgm:prSet presAssocID="{9BD5C30B-7E30-41A3-B8C3-C5A7718927C9}" presName="spacer" presStyleCnt="0"/>
      <dgm:spPr/>
    </dgm:pt>
    <dgm:pt modelId="{A62908FD-5876-42FC-99D9-9ADE12650A70}" type="pres">
      <dgm:prSet presAssocID="{91B0B02D-EF6D-4814-B051-237D0EDBB45C}" presName="parentText" presStyleLbl="node1" presStyleIdx="2" presStyleCnt="5">
        <dgm:presLayoutVars>
          <dgm:chMax val="0"/>
          <dgm:bulletEnabled val="1"/>
        </dgm:presLayoutVars>
      </dgm:prSet>
      <dgm:spPr/>
      <dgm:t>
        <a:bodyPr/>
        <a:lstStyle/>
        <a:p>
          <a:endParaRPr lang="zh-CN" altLang="en-US"/>
        </a:p>
      </dgm:t>
    </dgm:pt>
    <dgm:pt modelId="{C983FB26-8F87-45FB-8325-BB4F1970125A}" type="pres">
      <dgm:prSet presAssocID="{CCC37D93-957F-4A02-BEB0-30999881FD2B}" presName="spacer" presStyleCnt="0"/>
      <dgm:spPr/>
    </dgm:pt>
    <dgm:pt modelId="{7B88E922-9D2D-4CE6-9A88-798277CC24B0}" type="pres">
      <dgm:prSet presAssocID="{35CDF251-21B8-49E7-866A-1A77F5B78BFB}" presName="parentText" presStyleLbl="node1" presStyleIdx="3" presStyleCnt="5">
        <dgm:presLayoutVars>
          <dgm:chMax val="0"/>
          <dgm:bulletEnabled val="1"/>
        </dgm:presLayoutVars>
      </dgm:prSet>
      <dgm:spPr/>
      <dgm:t>
        <a:bodyPr/>
        <a:lstStyle/>
        <a:p>
          <a:endParaRPr lang="zh-CN" altLang="en-US"/>
        </a:p>
      </dgm:t>
    </dgm:pt>
    <dgm:pt modelId="{EF69DB10-ED4F-4642-AD1B-E3E93492F5D8}" type="pres">
      <dgm:prSet presAssocID="{3BC23626-EABF-4B6E-B5CD-14B31B8D592E}" presName="spacer" presStyleCnt="0"/>
      <dgm:spPr/>
    </dgm:pt>
    <dgm:pt modelId="{09FB3711-1CCD-4CD6-BAB9-1818D382C26E}" type="pres">
      <dgm:prSet presAssocID="{872764CC-93DD-4C83-9BE1-F22316B1A443}" presName="parentText" presStyleLbl="node1" presStyleIdx="4" presStyleCnt="5">
        <dgm:presLayoutVars>
          <dgm:chMax val="0"/>
          <dgm:bulletEnabled val="1"/>
        </dgm:presLayoutVars>
      </dgm:prSet>
      <dgm:spPr/>
      <dgm:t>
        <a:bodyPr/>
        <a:lstStyle/>
        <a:p>
          <a:endParaRPr lang="zh-CN" altLang="en-US"/>
        </a:p>
      </dgm:t>
    </dgm:pt>
  </dgm:ptLst>
  <dgm:cxnLst>
    <dgm:cxn modelId="{1F717EDF-DFB9-40C2-B308-D2C7DAB5CA4B}" type="presOf" srcId="{8658AF3B-7653-43D7-B000-D9425CD958BD}" destId="{DED52D98-DC19-4B6D-BF33-E6297DA166FB}" srcOrd="0" destOrd="0" presId="urn:microsoft.com/office/officeart/2005/8/layout/vList2"/>
    <dgm:cxn modelId="{0B3CF1D0-57B8-4803-A97A-400DD736B974}" srcId="{F9F7F843-7073-4F2F-BBA9-F0A55A075866}" destId="{277111DF-0913-49D2-97B6-1F6E8D9F52EC}" srcOrd="1" destOrd="0" parTransId="{0575CA43-83C3-471E-9C89-E007ABDC5087}" sibTransId="{9BD5C30B-7E30-41A3-B8C3-C5A7718927C9}"/>
    <dgm:cxn modelId="{5D438FA9-A993-473F-83F5-6699727CE55A}" type="presOf" srcId="{872764CC-93DD-4C83-9BE1-F22316B1A443}" destId="{09FB3711-1CCD-4CD6-BAB9-1818D382C26E}" srcOrd="0" destOrd="0" presId="urn:microsoft.com/office/officeart/2005/8/layout/vList2"/>
    <dgm:cxn modelId="{A315AFF6-08CA-49A2-8B9F-6083E2CFAC8D}" srcId="{F9F7F843-7073-4F2F-BBA9-F0A55A075866}" destId="{8658AF3B-7653-43D7-B000-D9425CD958BD}" srcOrd="0" destOrd="0" parTransId="{72E577BF-32E3-4219-A5FD-51279D724FC2}" sibTransId="{E0E46A32-3360-4836-B871-9E9CA8B92AC9}"/>
    <dgm:cxn modelId="{719592E1-3A7E-4605-913D-76FA82DF8A00}" srcId="{F9F7F843-7073-4F2F-BBA9-F0A55A075866}" destId="{872764CC-93DD-4C83-9BE1-F22316B1A443}" srcOrd="4" destOrd="0" parTransId="{61642644-8C2B-459A-AAB5-01C68654342E}" sibTransId="{443765AA-0030-497E-A4FD-B9D3F8432A31}"/>
    <dgm:cxn modelId="{B7FFC67F-EACE-4B71-9D81-02D7A1F7C495}" type="presOf" srcId="{277111DF-0913-49D2-97B6-1F6E8D9F52EC}" destId="{E12DA801-2BC6-4FAA-9247-4B6913F1AE44}" srcOrd="0" destOrd="0" presId="urn:microsoft.com/office/officeart/2005/8/layout/vList2"/>
    <dgm:cxn modelId="{C0480AA8-53E7-4F29-9C21-755C1AB47670}" srcId="{F9F7F843-7073-4F2F-BBA9-F0A55A075866}" destId="{91B0B02D-EF6D-4814-B051-237D0EDBB45C}" srcOrd="2" destOrd="0" parTransId="{56A61E1F-4FDE-4425-9C53-95FC89FF533E}" sibTransId="{CCC37D93-957F-4A02-BEB0-30999881FD2B}"/>
    <dgm:cxn modelId="{1DE18D73-C3CF-4811-9333-7A24D41B887E}" type="presOf" srcId="{35CDF251-21B8-49E7-866A-1A77F5B78BFB}" destId="{7B88E922-9D2D-4CE6-9A88-798277CC24B0}" srcOrd="0" destOrd="0" presId="urn:microsoft.com/office/officeart/2005/8/layout/vList2"/>
    <dgm:cxn modelId="{BEA87E90-F70B-45C8-8D96-713681720C00}" srcId="{F9F7F843-7073-4F2F-BBA9-F0A55A075866}" destId="{35CDF251-21B8-49E7-866A-1A77F5B78BFB}" srcOrd="3" destOrd="0" parTransId="{E7652160-BB61-4B9B-8D8F-726BFEF0A0D9}" sibTransId="{3BC23626-EABF-4B6E-B5CD-14B31B8D592E}"/>
    <dgm:cxn modelId="{E5A3B118-AAF8-4C12-A202-CD2CAABD026B}" type="presOf" srcId="{F9F7F843-7073-4F2F-BBA9-F0A55A075866}" destId="{A3D1E22A-A270-4638-809E-B9EF73FD34F3}" srcOrd="0" destOrd="0" presId="urn:microsoft.com/office/officeart/2005/8/layout/vList2"/>
    <dgm:cxn modelId="{4295E583-B8CC-4323-BE3E-5AE79B71DDD0}" type="presOf" srcId="{91B0B02D-EF6D-4814-B051-237D0EDBB45C}" destId="{A62908FD-5876-42FC-99D9-9ADE12650A70}" srcOrd="0" destOrd="0" presId="urn:microsoft.com/office/officeart/2005/8/layout/vList2"/>
    <dgm:cxn modelId="{5EAFAF4B-D67D-4529-80A7-DFB7847334BF}" type="presParOf" srcId="{A3D1E22A-A270-4638-809E-B9EF73FD34F3}" destId="{DED52D98-DC19-4B6D-BF33-E6297DA166FB}" srcOrd="0" destOrd="0" presId="urn:microsoft.com/office/officeart/2005/8/layout/vList2"/>
    <dgm:cxn modelId="{56496A51-D613-40D1-9648-4B89613B0108}" type="presParOf" srcId="{A3D1E22A-A270-4638-809E-B9EF73FD34F3}" destId="{ABE99A89-703A-43FA-A301-15BB6DC7D53D}" srcOrd="1" destOrd="0" presId="urn:microsoft.com/office/officeart/2005/8/layout/vList2"/>
    <dgm:cxn modelId="{A0406BEF-ACC6-404C-97E5-34C421EBCEAB}" type="presParOf" srcId="{A3D1E22A-A270-4638-809E-B9EF73FD34F3}" destId="{E12DA801-2BC6-4FAA-9247-4B6913F1AE44}" srcOrd="2" destOrd="0" presId="urn:microsoft.com/office/officeart/2005/8/layout/vList2"/>
    <dgm:cxn modelId="{969E4D9E-5B43-4441-82EB-7DA514B9B42E}" type="presParOf" srcId="{A3D1E22A-A270-4638-809E-B9EF73FD34F3}" destId="{9C4BB0BA-5009-4FB6-BDF5-0D02B25E9777}" srcOrd="3" destOrd="0" presId="urn:microsoft.com/office/officeart/2005/8/layout/vList2"/>
    <dgm:cxn modelId="{698EE504-5383-498E-AAFA-BA65D5D08313}" type="presParOf" srcId="{A3D1E22A-A270-4638-809E-B9EF73FD34F3}" destId="{A62908FD-5876-42FC-99D9-9ADE12650A70}" srcOrd="4" destOrd="0" presId="urn:microsoft.com/office/officeart/2005/8/layout/vList2"/>
    <dgm:cxn modelId="{7B037891-A556-4AF5-8475-3D31D2BD7E75}" type="presParOf" srcId="{A3D1E22A-A270-4638-809E-B9EF73FD34F3}" destId="{C983FB26-8F87-45FB-8325-BB4F1970125A}" srcOrd="5" destOrd="0" presId="urn:microsoft.com/office/officeart/2005/8/layout/vList2"/>
    <dgm:cxn modelId="{FB13B1A6-AACA-4799-99B8-E045D2688AA6}" type="presParOf" srcId="{A3D1E22A-A270-4638-809E-B9EF73FD34F3}" destId="{7B88E922-9D2D-4CE6-9A88-798277CC24B0}" srcOrd="6" destOrd="0" presId="urn:microsoft.com/office/officeart/2005/8/layout/vList2"/>
    <dgm:cxn modelId="{7EC6FE59-E0BA-4620-83DA-B7B56781DD4B}" type="presParOf" srcId="{A3D1E22A-A270-4638-809E-B9EF73FD34F3}" destId="{EF69DB10-ED4F-4642-AD1B-E3E93492F5D8}" srcOrd="7" destOrd="0" presId="urn:microsoft.com/office/officeart/2005/8/layout/vList2"/>
    <dgm:cxn modelId="{78C5C2BE-0E02-469B-B5FA-1190C94C975A}" type="presParOf" srcId="{A3D1E22A-A270-4638-809E-B9EF73FD34F3}" destId="{09FB3711-1CCD-4CD6-BAB9-1818D382C26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9D71D62-F072-45C5-A371-3E36725FB480}"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44BA32F6-DE04-4C19-9DD7-2E1B620EEAAB}">
      <dgm:prSet/>
      <dgm:spPr/>
      <dgm:t>
        <a:bodyPr/>
        <a:lstStyle/>
        <a:p>
          <a:pPr rtl="0"/>
          <a:r>
            <a:rPr lang="zh-CN" b="1" smtClean="0"/>
            <a:t>（</a:t>
          </a:r>
          <a:r>
            <a:rPr lang="en-US" b="1" smtClean="0"/>
            <a:t>1</a:t>
          </a:r>
          <a:r>
            <a:rPr lang="zh-CN" b="1" smtClean="0"/>
            <a:t>）以主从结构的形式运行</a:t>
          </a:r>
          <a:endParaRPr lang="zh-CN"/>
        </a:p>
      </dgm:t>
    </dgm:pt>
    <dgm:pt modelId="{F2970F32-C2BC-49A1-A2FA-7AE525DB101B}" type="parTrans" cxnId="{823667FC-63CB-4CDB-A181-0808CEB16BEC}">
      <dgm:prSet/>
      <dgm:spPr/>
      <dgm:t>
        <a:bodyPr/>
        <a:lstStyle/>
        <a:p>
          <a:endParaRPr lang="zh-CN" altLang="en-US"/>
        </a:p>
      </dgm:t>
    </dgm:pt>
    <dgm:pt modelId="{F33B4AC5-3E83-4D61-AC60-232766D93161}" type="sibTrans" cxnId="{823667FC-63CB-4CDB-A181-0808CEB16BEC}">
      <dgm:prSet/>
      <dgm:spPr/>
      <dgm:t>
        <a:bodyPr/>
        <a:lstStyle/>
        <a:p>
          <a:endParaRPr lang="zh-CN" altLang="en-US"/>
        </a:p>
      </dgm:t>
    </dgm:pt>
    <dgm:pt modelId="{2EACCAE3-632D-4A8E-8DA4-23E4CCD9F8B4}">
      <dgm:prSet/>
      <dgm:spPr/>
      <dgm:t>
        <a:bodyPr/>
        <a:lstStyle/>
        <a:p>
          <a:pPr rtl="0"/>
          <a:r>
            <a:rPr lang="zh-CN" b="1" dirty="0" smtClean="0"/>
            <a:t>（</a:t>
          </a:r>
          <a:r>
            <a:rPr lang="en-US" b="1" dirty="0" smtClean="0"/>
            <a:t>2</a:t>
          </a:r>
          <a:r>
            <a:rPr lang="zh-CN" b="1" dirty="0" smtClean="0"/>
            <a:t>）</a:t>
          </a:r>
          <a:r>
            <a:rPr lang="en-US" b="1" dirty="0" smtClean="0"/>
            <a:t>map</a:t>
          </a:r>
          <a:r>
            <a:rPr lang="zh-CN" b="1" dirty="0" smtClean="0"/>
            <a:t>（）函数与</a:t>
          </a:r>
          <a:r>
            <a:rPr lang="en-US" b="1" dirty="0" smtClean="0"/>
            <a:t>reduce</a:t>
          </a:r>
          <a:r>
            <a:rPr lang="zh-CN" b="1" dirty="0" smtClean="0"/>
            <a:t>（）函数之间的数据处理</a:t>
          </a:r>
          <a:endParaRPr lang="zh-CN" dirty="0"/>
        </a:p>
      </dgm:t>
    </dgm:pt>
    <dgm:pt modelId="{A4DBDEDB-FEEE-4094-80DA-3FFAD279A8D7}" type="parTrans" cxnId="{6A2110DA-599F-4736-8EFB-21F4A43C246D}">
      <dgm:prSet/>
      <dgm:spPr/>
      <dgm:t>
        <a:bodyPr/>
        <a:lstStyle/>
        <a:p>
          <a:endParaRPr lang="zh-CN" altLang="en-US"/>
        </a:p>
      </dgm:t>
    </dgm:pt>
    <dgm:pt modelId="{DEE9F75D-56C7-43D8-B152-35C040BE9E26}" type="sibTrans" cxnId="{6A2110DA-599F-4736-8EFB-21F4A43C246D}">
      <dgm:prSet/>
      <dgm:spPr/>
      <dgm:t>
        <a:bodyPr/>
        <a:lstStyle/>
        <a:p>
          <a:endParaRPr lang="zh-CN" altLang="en-US"/>
        </a:p>
      </dgm:t>
    </dgm:pt>
    <dgm:pt modelId="{B2888A7F-3538-4495-8A3B-CD9FB997EE07}">
      <dgm:prSet/>
      <dgm:spPr/>
      <dgm:t>
        <a:bodyPr/>
        <a:lstStyle/>
        <a:p>
          <a:pPr rtl="0"/>
          <a:r>
            <a:rPr lang="zh-CN" b="1" smtClean="0"/>
            <a:t>（</a:t>
          </a:r>
          <a:r>
            <a:rPr lang="en-US" b="1" smtClean="0"/>
            <a:t>3</a:t>
          </a:r>
          <a:r>
            <a:rPr lang="zh-CN" b="1" smtClean="0"/>
            <a:t>）</a:t>
          </a:r>
          <a:r>
            <a:rPr lang="en-US" b="1" smtClean="0"/>
            <a:t>&lt;key, value&gt;</a:t>
          </a:r>
          <a:r>
            <a:rPr lang="zh-CN" b="1" smtClean="0"/>
            <a:t>类型的输入</a:t>
          </a:r>
          <a:r>
            <a:rPr lang="en-US" b="1" smtClean="0"/>
            <a:t>/</a:t>
          </a:r>
          <a:r>
            <a:rPr lang="zh-CN" b="1" smtClean="0"/>
            <a:t>输出</a:t>
          </a:r>
          <a:endParaRPr lang="zh-CN"/>
        </a:p>
      </dgm:t>
    </dgm:pt>
    <dgm:pt modelId="{D3F0766D-E9F2-4CC2-ABC6-D37E5BC3B333}" type="parTrans" cxnId="{B885C3B3-18FF-4BAE-AD6D-9FF7628FEBE9}">
      <dgm:prSet/>
      <dgm:spPr/>
      <dgm:t>
        <a:bodyPr/>
        <a:lstStyle/>
        <a:p>
          <a:endParaRPr lang="zh-CN" altLang="en-US"/>
        </a:p>
      </dgm:t>
    </dgm:pt>
    <dgm:pt modelId="{147732DD-C2DB-4A0B-BF07-803215041639}" type="sibTrans" cxnId="{B885C3B3-18FF-4BAE-AD6D-9FF7628FEBE9}">
      <dgm:prSet/>
      <dgm:spPr/>
      <dgm:t>
        <a:bodyPr/>
        <a:lstStyle/>
        <a:p>
          <a:endParaRPr lang="zh-CN" altLang="en-US"/>
        </a:p>
      </dgm:t>
    </dgm:pt>
    <dgm:pt modelId="{8B6629A4-56FA-4CC2-8AAE-9C5B49FA084E}">
      <dgm:prSet/>
      <dgm:spPr/>
      <dgm:t>
        <a:bodyPr/>
        <a:lstStyle/>
        <a:p>
          <a:pPr rtl="0"/>
          <a:r>
            <a:rPr lang="zh-CN" b="1" smtClean="0"/>
            <a:t>（</a:t>
          </a:r>
          <a:r>
            <a:rPr lang="en-US" b="1" smtClean="0"/>
            <a:t>4</a:t>
          </a:r>
          <a:r>
            <a:rPr lang="zh-CN" b="1" smtClean="0"/>
            <a:t>）容错机制的复杂性</a:t>
          </a:r>
          <a:endParaRPr lang="zh-CN"/>
        </a:p>
      </dgm:t>
    </dgm:pt>
    <dgm:pt modelId="{CE9E0164-0BD3-4B76-B06C-DDB052401EE1}" type="parTrans" cxnId="{E1BF06F4-D2A4-4F56-AE96-C3E915017758}">
      <dgm:prSet/>
      <dgm:spPr/>
      <dgm:t>
        <a:bodyPr/>
        <a:lstStyle/>
        <a:p>
          <a:endParaRPr lang="zh-CN" altLang="en-US"/>
        </a:p>
      </dgm:t>
    </dgm:pt>
    <dgm:pt modelId="{48AD8283-C8CA-4215-9844-FC4491E999D3}" type="sibTrans" cxnId="{E1BF06F4-D2A4-4F56-AE96-C3E915017758}">
      <dgm:prSet/>
      <dgm:spPr/>
      <dgm:t>
        <a:bodyPr/>
        <a:lstStyle/>
        <a:p>
          <a:endParaRPr lang="zh-CN" altLang="en-US"/>
        </a:p>
      </dgm:t>
    </dgm:pt>
    <dgm:pt modelId="{4372AC98-F8A3-4956-ADB7-B6EBE353DEEF}">
      <dgm:prSet/>
      <dgm:spPr/>
      <dgm:t>
        <a:bodyPr/>
        <a:lstStyle/>
        <a:p>
          <a:pPr rtl="0"/>
          <a:r>
            <a:rPr lang="zh-CN" b="1" smtClean="0"/>
            <a:t>（</a:t>
          </a:r>
          <a:r>
            <a:rPr lang="en-US" b="1" smtClean="0"/>
            <a:t>5</a:t>
          </a:r>
          <a:r>
            <a:rPr lang="zh-CN" b="1" smtClean="0"/>
            <a:t>）数据存储位置的多样性</a:t>
          </a:r>
          <a:endParaRPr lang="zh-CN"/>
        </a:p>
      </dgm:t>
    </dgm:pt>
    <dgm:pt modelId="{7209A85A-C7E9-43F3-A904-23003A0D02D0}" type="parTrans" cxnId="{2D42F381-864C-4373-BF1A-D712AF6D7308}">
      <dgm:prSet/>
      <dgm:spPr/>
      <dgm:t>
        <a:bodyPr/>
        <a:lstStyle/>
        <a:p>
          <a:endParaRPr lang="zh-CN" altLang="en-US"/>
        </a:p>
      </dgm:t>
    </dgm:pt>
    <dgm:pt modelId="{1F76F932-EB7D-4899-B666-BB924892C103}" type="sibTrans" cxnId="{2D42F381-864C-4373-BF1A-D712AF6D7308}">
      <dgm:prSet/>
      <dgm:spPr/>
      <dgm:t>
        <a:bodyPr/>
        <a:lstStyle/>
        <a:p>
          <a:endParaRPr lang="zh-CN" altLang="en-US"/>
        </a:p>
      </dgm:t>
    </dgm:pt>
    <dgm:pt modelId="{73683A0E-3D9D-40DA-A266-79E229BA8C14}">
      <dgm:prSet/>
      <dgm:spPr/>
      <dgm:t>
        <a:bodyPr/>
        <a:lstStyle/>
        <a:p>
          <a:pPr rtl="0"/>
          <a:r>
            <a:rPr lang="zh-CN" b="1" smtClean="0"/>
            <a:t>（</a:t>
          </a:r>
          <a:r>
            <a:rPr lang="en-US" b="1" smtClean="0"/>
            <a:t>6</a:t>
          </a:r>
          <a:r>
            <a:rPr lang="zh-CN" b="1" smtClean="0"/>
            <a:t>）任务粒度大小的重要性</a:t>
          </a:r>
          <a:endParaRPr lang="zh-CN"/>
        </a:p>
      </dgm:t>
    </dgm:pt>
    <dgm:pt modelId="{0261FC70-AAB9-4CF3-B5FD-2A15F9D87082}" type="parTrans" cxnId="{C20BF03B-BA7A-46E8-B0BF-F5477358EF56}">
      <dgm:prSet/>
      <dgm:spPr/>
      <dgm:t>
        <a:bodyPr/>
        <a:lstStyle/>
        <a:p>
          <a:endParaRPr lang="zh-CN" altLang="en-US"/>
        </a:p>
      </dgm:t>
    </dgm:pt>
    <dgm:pt modelId="{288640BE-9A36-4A2E-BB1C-374C482BF90B}" type="sibTrans" cxnId="{C20BF03B-BA7A-46E8-B0BF-F5477358EF56}">
      <dgm:prSet/>
      <dgm:spPr/>
      <dgm:t>
        <a:bodyPr/>
        <a:lstStyle/>
        <a:p>
          <a:endParaRPr lang="zh-CN" altLang="en-US"/>
        </a:p>
      </dgm:t>
    </dgm:pt>
    <dgm:pt modelId="{9C0493CF-11A6-4263-8901-30475B1279D2}">
      <dgm:prSet/>
      <dgm:spPr/>
      <dgm:t>
        <a:bodyPr/>
        <a:lstStyle/>
        <a:p>
          <a:pPr rtl="0"/>
          <a:r>
            <a:rPr lang="zh-CN" b="1" smtClean="0"/>
            <a:t>（</a:t>
          </a:r>
          <a:r>
            <a:rPr lang="en-US" b="1" smtClean="0"/>
            <a:t>7</a:t>
          </a:r>
          <a:r>
            <a:rPr lang="zh-CN" b="1" smtClean="0"/>
            <a:t>）任务备份机制的必要性</a:t>
          </a:r>
          <a:endParaRPr lang="zh-CN"/>
        </a:p>
      </dgm:t>
    </dgm:pt>
    <dgm:pt modelId="{DC93CBFF-FFC5-49C1-B8FD-20980589EB06}" type="parTrans" cxnId="{481A23AA-155D-4B3C-A3A0-8059C7607638}">
      <dgm:prSet/>
      <dgm:spPr/>
      <dgm:t>
        <a:bodyPr/>
        <a:lstStyle/>
        <a:p>
          <a:endParaRPr lang="zh-CN" altLang="en-US"/>
        </a:p>
      </dgm:t>
    </dgm:pt>
    <dgm:pt modelId="{554B9500-83FC-48C9-9028-4219BD91A2B6}" type="sibTrans" cxnId="{481A23AA-155D-4B3C-A3A0-8059C7607638}">
      <dgm:prSet/>
      <dgm:spPr/>
      <dgm:t>
        <a:bodyPr/>
        <a:lstStyle/>
        <a:p>
          <a:endParaRPr lang="zh-CN" altLang="en-US"/>
        </a:p>
      </dgm:t>
    </dgm:pt>
    <dgm:pt modelId="{F1F9596E-7FA8-454E-989D-9CD43ADC7B00}" type="pres">
      <dgm:prSet presAssocID="{D9D71D62-F072-45C5-A371-3E36725FB480}" presName="linear" presStyleCnt="0">
        <dgm:presLayoutVars>
          <dgm:animLvl val="lvl"/>
          <dgm:resizeHandles val="exact"/>
        </dgm:presLayoutVars>
      </dgm:prSet>
      <dgm:spPr/>
      <dgm:t>
        <a:bodyPr/>
        <a:lstStyle/>
        <a:p>
          <a:endParaRPr lang="zh-CN" altLang="en-US"/>
        </a:p>
      </dgm:t>
    </dgm:pt>
    <dgm:pt modelId="{90AB7B7D-1D1D-4107-8A70-70C42B3060B4}" type="pres">
      <dgm:prSet presAssocID="{44BA32F6-DE04-4C19-9DD7-2E1B620EEAAB}" presName="parentText" presStyleLbl="node1" presStyleIdx="0" presStyleCnt="7">
        <dgm:presLayoutVars>
          <dgm:chMax val="0"/>
          <dgm:bulletEnabled val="1"/>
        </dgm:presLayoutVars>
      </dgm:prSet>
      <dgm:spPr/>
      <dgm:t>
        <a:bodyPr/>
        <a:lstStyle/>
        <a:p>
          <a:endParaRPr lang="zh-CN" altLang="en-US"/>
        </a:p>
      </dgm:t>
    </dgm:pt>
    <dgm:pt modelId="{B8C8DFC4-7884-4798-8481-4217D941D8E3}" type="pres">
      <dgm:prSet presAssocID="{F33B4AC5-3E83-4D61-AC60-232766D93161}" presName="spacer" presStyleCnt="0"/>
      <dgm:spPr/>
      <dgm:t>
        <a:bodyPr/>
        <a:lstStyle/>
        <a:p>
          <a:endParaRPr lang="zh-CN" altLang="en-US"/>
        </a:p>
      </dgm:t>
    </dgm:pt>
    <dgm:pt modelId="{FC1F10ED-89A7-40A1-9F05-6B0E3A525351}" type="pres">
      <dgm:prSet presAssocID="{2EACCAE3-632D-4A8E-8DA4-23E4CCD9F8B4}" presName="parentText" presStyleLbl="node1" presStyleIdx="1" presStyleCnt="7">
        <dgm:presLayoutVars>
          <dgm:chMax val="0"/>
          <dgm:bulletEnabled val="1"/>
        </dgm:presLayoutVars>
      </dgm:prSet>
      <dgm:spPr/>
      <dgm:t>
        <a:bodyPr/>
        <a:lstStyle/>
        <a:p>
          <a:endParaRPr lang="zh-CN" altLang="en-US"/>
        </a:p>
      </dgm:t>
    </dgm:pt>
    <dgm:pt modelId="{CF7B5D52-9A46-4D28-A85C-07603E990DE6}" type="pres">
      <dgm:prSet presAssocID="{DEE9F75D-56C7-43D8-B152-35C040BE9E26}" presName="spacer" presStyleCnt="0"/>
      <dgm:spPr/>
      <dgm:t>
        <a:bodyPr/>
        <a:lstStyle/>
        <a:p>
          <a:endParaRPr lang="zh-CN" altLang="en-US"/>
        </a:p>
      </dgm:t>
    </dgm:pt>
    <dgm:pt modelId="{95A5CF5C-CFE4-452E-AA8D-152E4BE7D57C}" type="pres">
      <dgm:prSet presAssocID="{B2888A7F-3538-4495-8A3B-CD9FB997EE07}" presName="parentText" presStyleLbl="node1" presStyleIdx="2" presStyleCnt="7">
        <dgm:presLayoutVars>
          <dgm:chMax val="0"/>
          <dgm:bulletEnabled val="1"/>
        </dgm:presLayoutVars>
      </dgm:prSet>
      <dgm:spPr/>
      <dgm:t>
        <a:bodyPr/>
        <a:lstStyle/>
        <a:p>
          <a:endParaRPr lang="zh-CN" altLang="en-US"/>
        </a:p>
      </dgm:t>
    </dgm:pt>
    <dgm:pt modelId="{E25BECBB-31EF-4498-AB52-01C892AC006E}" type="pres">
      <dgm:prSet presAssocID="{147732DD-C2DB-4A0B-BF07-803215041639}" presName="spacer" presStyleCnt="0"/>
      <dgm:spPr/>
      <dgm:t>
        <a:bodyPr/>
        <a:lstStyle/>
        <a:p>
          <a:endParaRPr lang="zh-CN" altLang="en-US"/>
        </a:p>
      </dgm:t>
    </dgm:pt>
    <dgm:pt modelId="{D652C856-AF2B-411E-9DD5-6BF1BD3FD8D2}" type="pres">
      <dgm:prSet presAssocID="{8B6629A4-56FA-4CC2-8AAE-9C5B49FA084E}" presName="parentText" presStyleLbl="node1" presStyleIdx="3" presStyleCnt="7">
        <dgm:presLayoutVars>
          <dgm:chMax val="0"/>
          <dgm:bulletEnabled val="1"/>
        </dgm:presLayoutVars>
      </dgm:prSet>
      <dgm:spPr/>
      <dgm:t>
        <a:bodyPr/>
        <a:lstStyle/>
        <a:p>
          <a:endParaRPr lang="zh-CN" altLang="en-US"/>
        </a:p>
      </dgm:t>
    </dgm:pt>
    <dgm:pt modelId="{01696138-2F12-4A87-9041-2A8BC7137463}" type="pres">
      <dgm:prSet presAssocID="{48AD8283-C8CA-4215-9844-FC4491E999D3}" presName="spacer" presStyleCnt="0"/>
      <dgm:spPr/>
      <dgm:t>
        <a:bodyPr/>
        <a:lstStyle/>
        <a:p>
          <a:endParaRPr lang="zh-CN" altLang="en-US"/>
        </a:p>
      </dgm:t>
    </dgm:pt>
    <dgm:pt modelId="{81EAC267-B8EB-456D-9798-8D2F80ACBFEB}" type="pres">
      <dgm:prSet presAssocID="{4372AC98-F8A3-4956-ADB7-B6EBE353DEEF}" presName="parentText" presStyleLbl="node1" presStyleIdx="4" presStyleCnt="7">
        <dgm:presLayoutVars>
          <dgm:chMax val="0"/>
          <dgm:bulletEnabled val="1"/>
        </dgm:presLayoutVars>
      </dgm:prSet>
      <dgm:spPr/>
      <dgm:t>
        <a:bodyPr/>
        <a:lstStyle/>
        <a:p>
          <a:endParaRPr lang="zh-CN" altLang="en-US"/>
        </a:p>
      </dgm:t>
    </dgm:pt>
    <dgm:pt modelId="{902BA447-1C3D-4613-9A0B-15CB6F409B39}" type="pres">
      <dgm:prSet presAssocID="{1F76F932-EB7D-4899-B666-BB924892C103}" presName="spacer" presStyleCnt="0"/>
      <dgm:spPr/>
      <dgm:t>
        <a:bodyPr/>
        <a:lstStyle/>
        <a:p>
          <a:endParaRPr lang="zh-CN" altLang="en-US"/>
        </a:p>
      </dgm:t>
    </dgm:pt>
    <dgm:pt modelId="{3B432C49-A2BC-48A1-80E0-CF6C51579C88}" type="pres">
      <dgm:prSet presAssocID="{73683A0E-3D9D-40DA-A266-79E229BA8C14}" presName="parentText" presStyleLbl="node1" presStyleIdx="5" presStyleCnt="7">
        <dgm:presLayoutVars>
          <dgm:chMax val="0"/>
          <dgm:bulletEnabled val="1"/>
        </dgm:presLayoutVars>
      </dgm:prSet>
      <dgm:spPr/>
      <dgm:t>
        <a:bodyPr/>
        <a:lstStyle/>
        <a:p>
          <a:endParaRPr lang="zh-CN" altLang="en-US"/>
        </a:p>
      </dgm:t>
    </dgm:pt>
    <dgm:pt modelId="{611675EA-7A4E-4508-B45A-939DB5D34417}" type="pres">
      <dgm:prSet presAssocID="{288640BE-9A36-4A2E-BB1C-374C482BF90B}" presName="spacer" presStyleCnt="0"/>
      <dgm:spPr/>
      <dgm:t>
        <a:bodyPr/>
        <a:lstStyle/>
        <a:p>
          <a:endParaRPr lang="zh-CN" altLang="en-US"/>
        </a:p>
      </dgm:t>
    </dgm:pt>
    <dgm:pt modelId="{C45EE67C-7B0E-4E03-9A51-6AB718BCD694}" type="pres">
      <dgm:prSet presAssocID="{9C0493CF-11A6-4263-8901-30475B1279D2}" presName="parentText" presStyleLbl="node1" presStyleIdx="6" presStyleCnt="7">
        <dgm:presLayoutVars>
          <dgm:chMax val="0"/>
          <dgm:bulletEnabled val="1"/>
        </dgm:presLayoutVars>
      </dgm:prSet>
      <dgm:spPr/>
      <dgm:t>
        <a:bodyPr/>
        <a:lstStyle/>
        <a:p>
          <a:endParaRPr lang="zh-CN" altLang="en-US"/>
        </a:p>
      </dgm:t>
    </dgm:pt>
  </dgm:ptLst>
  <dgm:cxnLst>
    <dgm:cxn modelId="{009D426B-517F-4841-8843-8CBB5875A2DA}" type="presOf" srcId="{B2888A7F-3538-4495-8A3B-CD9FB997EE07}" destId="{95A5CF5C-CFE4-452E-AA8D-152E4BE7D57C}" srcOrd="0" destOrd="0" presId="urn:microsoft.com/office/officeart/2005/8/layout/vList2"/>
    <dgm:cxn modelId="{7267653E-D1EB-4F14-8FC9-EF07E7402AEF}" type="presOf" srcId="{8B6629A4-56FA-4CC2-8AAE-9C5B49FA084E}" destId="{D652C856-AF2B-411E-9DD5-6BF1BD3FD8D2}" srcOrd="0" destOrd="0" presId="urn:microsoft.com/office/officeart/2005/8/layout/vList2"/>
    <dgm:cxn modelId="{1C87BDC4-1397-49C8-A66C-E8D51BB9C307}" type="presOf" srcId="{9C0493CF-11A6-4263-8901-30475B1279D2}" destId="{C45EE67C-7B0E-4E03-9A51-6AB718BCD694}" srcOrd="0" destOrd="0" presId="urn:microsoft.com/office/officeart/2005/8/layout/vList2"/>
    <dgm:cxn modelId="{B505EFEB-34CF-4E8E-ACA3-81A303FF46EF}" type="presOf" srcId="{73683A0E-3D9D-40DA-A266-79E229BA8C14}" destId="{3B432C49-A2BC-48A1-80E0-CF6C51579C88}" srcOrd="0" destOrd="0" presId="urn:microsoft.com/office/officeart/2005/8/layout/vList2"/>
    <dgm:cxn modelId="{C20BF03B-BA7A-46E8-B0BF-F5477358EF56}" srcId="{D9D71D62-F072-45C5-A371-3E36725FB480}" destId="{73683A0E-3D9D-40DA-A266-79E229BA8C14}" srcOrd="5" destOrd="0" parTransId="{0261FC70-AAB9-4CF3-B5FD-2A15F9D87082}" sibTransId="{288640BE-9A36-4A2E-BB1C-374C482BF90B}"/>
    <dgm:cxn modelId="{B885C3B3-18FF-4BAE-AD6D-9FF7628FEBE9}" srcId="{D9D71D62-F072-45C5-A371-3E36725FB480}" destId="{B2888A7F-3538-4495-8A3B-CD9FB997EE07}" srcOrd="2" destOrd="0" parTransId="{D3F0766D-E9F2-4CC2-ABC6-D37E5BC3B333}" sibTransId="{147732DD-C2DB-4A0B-BF07-803215041639}"/>
    <dgm:cxn modelId="{BEC9ED28-E352-4DC6-8284-8066A8AE5903}" type="presOf" srcId="{44BA32F6-DE04-4C19-9DD7-2E1B620EEAAB}" destId="{90AB7B7D-1D1D-4107-8A70-70C42B3060B4}" srcOrd="0" destOrd="0" presId="urn:microsoft.com/office/officeart/2005/8/layout/vList2"/>
    <dgm:cxn modelId="{E1BF06F4-D2A4-4F56-AE96-C3E915017758}" srcId="{D9D71D62-F072-45C5-A371-3E36725FB480}" destId="{8B6629A4-56FA-4CC2-8AAE-9C5B49FA084E}" srcOrd="3" destOrd="0" parTransId="{CE9E0164-0BD3-4B76-B06C-DDB052401EE1}" sibTransId="{48AD8283-C8CA-4215-9844-FC4491E999D3}"/>
    <dgm:cxn modelId="{481A23AA-155D-4B3C-A3A0-8059C7607638}" srcId="{D9D71D62-F072-45C5-A371-3E36725FB480}" destId="{9C0493CF-11A6-4263-8901-30475B1279D2}" srcOrd="6" destOrd="0" parTransId="{DC93CBFF-FFC5-49C1-B8FD-20980589EB06}" sibTransId="{554B9500-83FC-48C9-9028-4219BD91A2B6}"/>
    <dgm:cxn modelId="{5311076F-7C12-4832-B4BD-EF4A8C04168B}" type="presOf" srcId="{4372AC98-F8A3-4956-ADB7-B6EBE353DEEF}" destId="{81EAC267-B8EB-456D-9798-8D2F80ACBFEB}" srcOrd="0" destOrd="0" presId="urn:microsoft.com/office/officeart/2005/8/layout/vList2"/>
    <dgm:cxn modelId="{2D42F381-864C-4373-BF1A-D712AF6D7308}" srcId="{D9D71D62-F072-45C5-A371-3E36725FB480}" destId="{4372AC98-F8A3-4956-ADB7-B6EBE353DEEF}" srcOrd="4" destOrd="0" parTransId="{7209A85A-C7E9-43F3-A904-23003A0D02D0}" sibTransId="{1F76F932-EB7D-4899-B666-BB924892C103}"/>
    <dgm:cxn modelId="{6EF708E7-8D36-42F9-A960-5D5B86F6120C}" type="presOf" srcId="{2EACCAE3-632D-4A8E-8DA4-23E4CCD9F8B4}" destId="{FC1F10ED-89A7-40A1-9F05-6B0E3A525351}" srcOrd="0" destOrd="0" presId="urn:microsoft.com/office/officeart/2005/8/layout/vList2"/>
    <dgm:cxn modelId="{6A2110DA-599F-4736-8EFB-21F4A43C246D}" srcId="{D9D71D62-F072-45C5-A371-3E36725FB480}" destId="{2EACCAE3-632D-4A8E-8DA4-23E4CCD9F8B4}" srcOrd="1" destOrd="0" parTransId="{A4DBDEDB-FEEE-4094-80DA-3FFAD279A8D7}" sibTransId="{DEE9F75D-56C7-43D8-B152-35C040BE9E26}"/>
    <dgm:cxn modelId="{0EAC3A80-8699-436B-8EE0-7A86BCEA8370}" type="presOf" srcId="{D9D71D62-F072-45C5-A371-3E36725FB480}" destId="{F1F9596E-7FA8-454E-989D-9CD43ADC7B00}" srcOrd="0" destOrd="0" presId="urn:microsoft.com/office/officeart/2005/8/layout/vList2"/>
    <dgm:cxn modelId="{823667FC-63CB-4CDB-A181-0808CEB16BEC}" srcId="{D9D71D62-F072-45C5-A371-3E36725FB480}" destId="{44BA32F6-DE04-4C19-9DD7-2E1B620EEAAB}" srcOrd="0" destOrd="0" parTransId="{F2970F32-C2BC-49A1-A2FA-7AE525DB101B}" sibTransId="{F33B4AC5-3E83-4D61-AC60-232766D93161}"/>
    <dgm:cxn modelId="{36816407-3928-4629-84A1-2409DB72CC6E}" type="presParOf" srcId="{F1F9596E-7FA8-454E-989D-9CD43ADC7B00}" destId="{90AB7B7D-1D1D-4107-8A70-70C42B3060B4}" srcOrd="0" destOrd="0" presId="urn:microsoft.com/office/officeart/2005/8/layout/vList2"/>
    <dgm:cxn modelId="{809E4988-CD10-4779-B739-4BE4E20E5307}" type="presParOf" srcId="{F1F9596E-7FA8-454E-989D-9CD43ADC7B00}" destId="{B8C8DFC4-7884-4798-8481-4217D941D8E3}" srcOrd="1" destOrd="0" presId="urn:microsoft.com/office/officeart/2005/8/layout/vList2"/>
    <dgm:cxn modelId="{68E5BC0E-F756-488A-A2E6-91947D880773}" type="presParOf" srcId="{F1F9596E-7FA8-454E-989D-9CD43ADC7B00}" destId="{FC1F10ED-89A7-40A1-9F05-6B0E3A525351}" srcOrd="2" destOrd="0" presId="urn:microsoft.com/office/officeart/2005/8/layout/vList2"/>
    <dgm:cxn modelId="{5164FB87-8BF7-41A8-ADB2-C9A946B2489D}" type="presParOf" srcId="{F1F9596E-7FA8-454E-989D-9CD43ADC7B00}" destId="{CF7B5D52-9A46-4D28-A85C-07603E990DE6}" srcOrd="3" destOrd="0" presId="urn:microsoft.com/office/officeart/2005/8/layout/vList2"/>
    <dgm:cxn modelId="{C8880B9B-A5F0-4C83-8A24-7BC48D17985B}" type="presParOf" srcId="{F1F9596E-7FA8-454E-989D-9CD43ADC7B00}" destId="{95A5CF5C-CFE4-452E-AA8D-152E4BE7D57C}" srcOrd="4" destOrd="0" presId="urn:microsoft.com/office/officeart/2005/8/layout/vList2"/>
    <dgm:cxn modelId="{6BBE160C-95BA-486A-AA08-A9E97BCC6049}" type="presParOf" srcId="{F1F9596E-7FA8-454E-989D-9CD43ADC7B00}" destId="{E25BECBB-31EF-4498-AB52-01C892AC006E}" srcOrd="5" destOrd="0" presId="urn:microsoft.com/office/officeart/2005/8/layout/vList2"/>
    <dgm:cxn modelId="{F6CAFC76-D83D-448D-8038-C4A92E955FB5}" type="presParOf" srcId="{F1F9596E-7FA8-454E-989D-9CD43ADC7B00}" destId="{D652C856-AF2B-411E-9DD5-6BF1BD3FD8D2}" srcOrd="6" destOrd="0" presId="urn:microsoft.com/office/officeart/2005/8/layout/vList2"/>
    <dgm:cxn modelId="{48CF3AE7-DF93-4751-A50B-526B101562FB}" type="presParOf" srcId="{F1F9596E-7FA8-454E-989D-9CD43ADC7B00}" destId="{01696138-2F12-4A87-9041-2A8BC7137463}" srcOrd="7" destOrd="0" presId="urn:microsoft.com/office/officeart/2005/8/layout/vList2"/>
    <dgm:cxn modelId="{FAA64C14-D818-4570-A127-C5956DEB355F}" type="presParOf" srcId="{F1F9596E-7FA8-454E-989D-9CD43ADC7B00}" destId="{81EAC267-B8EB-456D-9798-8D2F80ACBFEB}" srcOrd="8" destOrd="0" presId="urn:microsoft.com/office/officeart/2005/8/layout/vList2"/>
    <dgm:cxn modelId="{9ADB73B7-BEA8-49BC-B8FB-FA851EA81298}" type="presParOf" srcId="{F1F9596E-7FA8-454E-989D-9CD43ADC7B00}" destId="{902BA447-1C3D-4613-9A0B-15CB6F409B39}" srcOrd="9" destOrd="0" presId="urn:microsoft.com/office/officeart/2005/8/layout/vList2"/>
    <dgm:cxn modelId="{21A33D78-6F1D-446A-B03F-437A662E78B6}" type="presParOf" srcId="{F1F9596E-7FA8-454E-989D-9CD43ADC7B00}" destId="{3B432C49-A2BC-48A1-80E0-CF6C51579C88}" srcOrd="10" destOrd="0" presId="urn:microsoft.com/office/officeart/2005/8/layout/vList2"/>
    <dgm:cxn modelId="{DDE9721B-5B91-4253-9908-89B62BFE586C}" type="presParOf" srcId="{F1F9596E-7FA8-454E-989D-9CD43ADC7B00}" destId="{611675EA-7A4E-4508-B45A-939DB5D34417}" srcOrd="11" destOrd="0" presId="urn:microsoft.com/office/officeart/2005/8/layout/vList2"/>
    <dgm:cxn modelId="{5AC0EA37-37D0-4320-BF78-8B4593E8DFDE}" type="presParOf" srcId="{F1F9596E-7FA8-454E-989D-9CD43ADC7B00}" destId="{C45EE67C-7B0E-4E03-9A51-6AB718BCD694}"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D0F11C4B-FE04-47C8-A657-5B45BDD30FC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3BB2923B-D68D-4C40-BEB4-89711BF9F0D2}">
      <dgm:prSet/>
      <dgm:spPr/>
      <dgm:t>
        <a:bodyPr/>
        <a:lstStyle/>
        <a:p>
          <a:pPr rtl="0"/>
          <a:r>
            <a:rPr lang="zh-CN" b="1" smtClean="0"/>
            <a:t>学好本章的重要意义</a:t>
          </a:r>
          <a:endParaRPr lang="zh-CN"/>
        </a:p>
      </dgm:t>
    </dgm:pt>
    <dgm:pt modelId="{E7A87F82-BF33-4654-8948-744EAD37A27A}" type="parTrans" cxnId="{8368DB71-532B-46F6-8051-807EDF4A4BA3}">
      <dgm:prSet/>
      <dgm:spPr/>
      <dgm:t>
        <a:bodyPr/>
        <a:lstStyle/>
        <a:p>
          <a:endParaRPr lang="zh-CN" altLang="en-US"/>
        </a:p>
      </dgm:t>
    </dgm:pt>
    <dgm:pt modelId="{9DE34394-2355-44E4-B034-EFA4189B15B6}" type="sibTrans" cxnId="{8368DB71-532B-46F6-8051-807EDF4A4BA3}">
      <dgm:prSet/>
      <dgm:spPr/>
      <dgm:t>
        <a:bodyPr/>
        <a:lstStyle/>
        <a:p>
          <a:endParaRPr lang="zh-CN" altLang="en-US"/>
        </a:p>
      </dgm:t>
    </dgm:pt>
    <dgm:pt modelId="{C061E711-A3D4-41BE-A41F-6F094B57E793}">
      <dgm:prSet/>
      <dgm:spPr/>
      <dgm:t>
        <a:bodyPr/>
        <a:lstStyle/>
        <a:p>
          <a:pPr rtl="0"/>
          <a:r>
            <a:rPr lang="zh-CN" smtClean="0"/>
            <a:t>数据科学中不仅需要传统数据计算</a:t>
          </a:r>
          <a:r>
            <a:rPr lang="en-US" smtClean="0"/>
            <a:t>/</a:t>
          </a:r>
          <a:r>
            <a:rPr lang="zh-CN" smtClean="0"/>
            <a:t>管理技术，而且更需要新兴的技术，如</a:t>
          </a:r>
          <a:r>
            <a:rPr lang="en-US" smtClean="0"/>
            <a:t>MapReduce</a:t>
          </a:r>
          <a:r>
            <a:rPr lang="zh-CN" smtClean="0"/>
            <a:t>、</a:t>
          </a:r>
          <a:r>
            <a:rPr lang="en-US" smtClean="0"/>
            <a:t>Spark</a:t>
          </a:r>
          <a:r>
            <a:rPr lang="zh-CN" smtClean="0"/>
            <a:t>为代表的新兴数据计算技术与以</a:t>
          </a:r>
          <a:r>
            <a:rPr lang="en-US" smtClean="0"/>
            <a:t>NoSQL</a:t>
          </a:r>
          <a:r>
            <a:rPr lang="zh-CN" smtClean="0"/>
            <a:t>、</a:t>
          </a:r>
          <a:r>
            <a:rPr lang="en-US" smtClean="0"/>
            <a:t>NewSQL</a:t>
          </a:r>
          <a:r>
            <a:rPr lang="zh-CN" smtClean="0"/>
            <a:t>和关系云为主的新兴数据管理技术。对于初学者来说，掌握数据科学中的技术与工具具有两个重要意义：一是加强对数据科学中的新理念与新理论的理解；二是提升自己的动手操作能力。</a:t>
          </a:r>
          <a:endParaRPr lang="zh-CN"/>
        </a:p>
      </dgm:t>
    </dgm:pt>
    <dgm:pt modelId="{BED35D41-9AF5-4758-9BED-F37AB5F3DCB5}" type="parTrans" cxnId="{16AC61F7-20AD-4545-8662-C180E2BB3AC6}">
      <dgm:prSet/>
      <dgm:spPr/>
      <dgm:t>
        <a:bodyPr/>
        <a:lstStyle/>
        <a:p>
          <a:endParaRPr lang="zh-CN" altLang="en-US"/>
        </a:p>
      </dgm:t>
    </dgm:pt>
    <dgm:pt modelId="{4DBB6357-D881-4613-9C6F-2844B28F4D24}" type="sibTrans" cxnId="{16AC61F7-20AD-4545-8662-C180E2BB3AC6}">
      <dgm:prSet/>
      <dgm:spPr/>
      <dgm:t>
        <a:bodyPr/>
        <a:lstStyle/>
        <a:p>
          <a:endParaRPr lang="zh-CN" altLang="en-US"/>
        </a:p>
      </dgm:t>
    </dgm:pt>
    <dgm:pt modelId="{D0E3FD38-50CC-400D-ACF3-304AE2CA3AEB}">
      <dgm:prSet/>
      <dgm:spPr/>
      <dgm:t>
        <a:bodyPr/>
        <a:lstStyle/>
        <a:p>
          <a:pPr rtl="0"/>
          <a:r>
            <a:rPr lang="zh-CN" b="1" smtClean="0"/>
            <a:t>继续学习方法</a:t>
          </a:r>
          <a:endParaRPr lang="zh-CN"/>
        </a:p>
      </dgm:t>
    </dgm:pt>
    <dgm:pt modelId="{87D72D72-5385-4733-B217-C707AE3514F3}" type="parTrans" cxnId="{A63AD864-10C8-4D9F-9EFA-F81372C56812}">
      <dgm:prSet/>
      <dgm:spPr/>
      <dgm:t>
        <a:bodyPr/>
        <a:lstStyle/>
        <a:p>
          <a:endParaRPr lang="zh-CN" altLang="en-US"/>
        </a:p>
      </dgm:t>
    </dgm:pt>
    <dgm:pt modelId="{CBF50541-B22D-4645-966F-F7D95B0D37E4}" type="sibTrans" cxnId="{A63AD864-10C8-4D9F-9EFA-F81372C56812}">
      <dgm:prSet/>
      <dgm:spPr/>
      <dgm:t>
        <a:bodyPr/>
        <a:lstStyle/>
        <a:p>
          <a:endParaRPr lang="zh-CN" altLang="en-US"/>
        </a:p>
      </dgm:t>
    </dgm:pt>
    <dgm:pt modelId="{2A658943-8D1D-4353-BC5F-B45F06BF5AA0}">
      <dgm:prSet/>
      <dgm:spPr/>
      <dgm:t>
        <a:bodyPr/>
        <a:lstStyle/>
        <a:p>
          <a:pPr rtl="0"/>
          <a:r>
            <a:rPr lang="zh-CN" smtClean="0"/>
            <a:t>技术与工具的学习不能停留在理论学习，更应重视动手操作，做到理论与实践并重。因此，继续学习的重点应放在具体工具的动手实践之上，尤其是</a:t>
          </a:r>
          <a:r>
            <a:rPr lang="en-US" smtClean="0"/>
            <a:t>Spark</a:t>
          </a:r>
          <a:r>
            <a:rPr lang="zh-CN" smtClean="0"/>
            <a:t>、</a:t>
          </a:r>
          <a:r>
            <a:rPr lang="en-US" smtClean="0"/>
            <a:t>Hadoop MapReduce</a:t>
          </a:r>
          <a:r>
            <a:rPr lang="zh-CN" smtClean="0"/>
            <a:t>等典型计算技术以及</a:t>
          </a:r>
          <a:r>
            <a:rPr lang="en-US" smtClean="0"/>
            <a:t>HBase</a:t>
          </a:r>
          <a:r>
            <a:rPr lang="zh-CN" smtClean="0"/>
            <a:t>、</a:t>
          </a:r>
          <a:r>
            <a:rPr lang="en-US" smtClean="0"/>
            <a:t>Memcached</a:t>
          </a:r>
          <a:r>
            <a:rPr lang="zh-CN" smtClean="0"/>
            <a:t>、</a:t>
          </a:r>
          <a:r>
            <a:rPr lang="en-US" smtClean="0"/>
            <a:t>MongoDB </a:t>
          </a:r>
          <a:r>
            <a:rPr lang="zh-CN" smtClean="0"/>
            <a:t>和</a:t>
          </a:r>
          <a:r>
            <a:rPr lang="en-US" smtClean="0"/>
            <a:t>Cassandra</a:t>
          </a:r>
          <a:r>
            <a:rPr lang="zh-CN" smtClean="0"/>
            <a:t>等常用数据管理技术。</a:t>
          </a:r>
          <a:endParaRPr lang="zh-CN"/>
        </a:p>
      </dgm:t>
    </dgm:pt>
    <dgm:pt modelId="{7494DA7C-2C9F-4910-84E1-D2A88D6BC5C9}" type="parTrans" cxnId="{F98E053D-5FD1-489F-949A-51937C49CA99}">
      <dgm:prSet/>
      <dgm:spPr/>
      <dgm:t>
        <a:bodyPr/>
        <a:lstStyle/>
        <a:p>
          <a:endParaRPr lang="zh-CN" altLang="en-US"/>
        </a:p>
      </dgm:t>
    </dgm:pt>
    <dgm:pt modelId="{A6F98F9D-6EDA-4F85-913F-6E6CCE4D8002}" type="sibTrans" cxnId="{F98E053D-5FD1-489F-949A-51937C49CA99}">
      <dgm:prSet/>
      <dgm:spPr/>
      <dgm:t>
        <a:bodyPr/>
        <a:lstStyle/>
        <a:p>
          <a:endParaRPr lang="zh-CN" altLang="en-US"/>
        </a:p>
      </dgm:t>
    </dgm:pt>
    <dgm:pt modelId="{B9D80DE2-0B04-4F51-957E-5DAE58A0B626}">
      <dgm:prSet/>
      <dgm:spPr/>
      <dgm:t>
        <a:bodyPr/>
        <a:lstStyle/>
        <a:p>
          <a:pPr rtl="0"/>
          <a:r>
            <a:rPr lang="zh-CN" b="1" smtClean="0"/>
            <a:t>提醒及注意事项</a:t>
          </a:r>
          <a:endParaRPr lang="zh-CN"/>
        </a:p>
      </dgm:t>
    </dgm:pt>
    <dgm:pt modelId="{3B8B743B-DF71-4E0E-B210-84C6E4E069C7}" type="parTrans" cxnId="{526CCDFC-91E5-4179-97B7-095F87996F75}">
      <dgm:prSet/>
      <dgm:spPr/>
      <dgm:t>
        <a:bodyPr/>
        <a:lstStyle/>
        <a:p>
          <a:endParaRPr lang="zh-CN" altLang="en-US"/>
        </a:p>
      </dgm:t>
    </dgm:pt>
    <dgm:pt modelId="{8DFC1902-488F-4755-8900-CD4EF44B0FBF}" type="sibTrans" cxnId="{526CCDFC-91E5-4179-97B7-095F87996F75}">
      <dgm:prSet/>
      <dgm:spPr/>
      <dgm:t>
        <a:bodyPr/>
        <a:lstStyle/>
        <a:p>
          <a:endParaRPr lang="zh-CN" altLang="en-US"/>
        </a:p>
      </dgm:t>
    </dgm:pt>
    <dgm:pt modelId="{BB27F246-22C2-4D1E-86D1-D2730AB32671}">
      <dgm:prSet/>
      <dgm:spPr/>
      <dgm:t>
        <a:bodyPr/>
        <a:lstStyle/>
        <a:p>
          <a:pPr rtl="0"/>
          <a:r>
            <a:rPr lang="zh-CN" smtClean="0"/>
            <a:t>数据科学并不是绝对排斥传统数据计算</a:t>
          </a:r>
          <a:r>
            <a:rPr lang="en-US" smtClean="0"/>
            <a:t>/</a:t>
          </a:r>
          <a:r>
            <a:rPr lang="zh-CN" smtClean="0"/>
            <a:t>管理技术与工具。以数据管理技术为例，在未来很长一段时间内，传统的关系数据库与</a:t>
          </a:r>
          <a:r>
            <a:rPr lang="en-US" smtClean="0"/>
            <a:t>NoSQL</a:t>
          </a:r>
          <a:r>
            <a:rPr lang="zh-CN" smtClean="0"/>
            <a:t>将并存——需要处理关系数据库擅长的问题，仍然首选关系数据库技术；需要处理系数据库不擅长的问题，将考虑更加适合的数据存储技术，如</a:t>
          </a:r>
          <a:r>
            <a:rPr lang="en-US" smtClean="0"/>
            <a:t>NoSQL</a:t>
          </a:r>
          <a:r>
            <a:rPr lang="zh-CN" smtClean="0"/>
            <a:t>、</a:t>
          </a:r>
          <a:r>
            <a:rPr lang="en-US" smtClean="0"/>
            <a:t>NewSQL</a:t>
          </a:r>
          <a:r>
            <a:rPr lang="zh-CN" smtClean="0"/>
            <a:t>技术等。因此，继续学习本章知识时不应忽略对传统数据计算</a:t>
          </a:r>
          <a:r>
            <a:rPr lang="en-US" smtClean="0"/>
            <a:t>/</a:t>
          </a:r>
          <a:r>
            <a:rPr lang="zh-CN" smtClean="0"/>
            <a:t>管理技术与工具的学习。</a:t>
          </a:r>
          <a:endParaRPr lang="zh-CN"/>
        </a:p>
      </dgm:t>
    </dgm:pt>
    <dgm:pt modelId="{5EAE2D86-B6AC-45FD-9C10-6D9A9DDC5111}" type="parTrans" cxnId="{548E5081-05CF-43EC-B1CA-9533A078FD89}">
      <dgm:prSet/>
      <dgm:spPr/>
      <dgm:t>
        <a:bodyPr/>
        <a:lstStyle/>
        <a:p>
          <a:endParaRPr lang="zh-CN" altLang="en-US"/>
        </a:p>
      </dgm:t>
    </dgm:pt>
    <dgm:pt modelId="{C332ED5B-244F-43FE-9A89-9503FFD76127}" type="sibTrans" cxnId="{548E5081-05CF-43EC-B1CA-9533A078FD89}">
      <dgm:prSet/>
      <dgm:spPr/>
      <dgm:t>
        <a:bodyPr/>
        <a:lstStyle/>
        <a:p>
          <a:endParaRPr lang="zh-CN" altLang="en-US"/>
        </a:p>
      </dgm:t>
    </dgm:pt>
    <dgm:pt modelId="{E22E7851-B343-434F-B74C-34D23A04EFB8}">
      <dgm:prSet/>
      <dgm:spPr/>
      <dgm:t>
        <a:bodyPr/>
        <a:lstStyle/>
        <a:p>
          <a:pPr rtl="0"/>
          <a:r>
            <a:rPr lang="zh-CN" b="1" dirty="0" smtClean="0"/>
            <a:t>与其他章节的关系</a:t>
          </a:r>
          <a:endParaRPr lang="zh-CN" dirty="0"/>
        </a:p>
      </dgm:t>
    </dgm:pt>
    <dgm:pt modelId="{2EFEB972-E69B-4A05-9075-FEE483075F9B}" type="parTrans" cxnId="{BFB97676-2DB9-4E0B-8056-AC167238DDA4}">
      <dgm:prSet/>
      <dgm:spPr/>
      <dgm:t>
        <a:bodyPr/>
        <a:lstStyle/>
        <a:p>
          <a:endParaRPr lang="zh-CN" altLang="en-US"/>
        </a:p>
      </dgm:t>
    </dgm:pt>
    <dgm:pt modelId="{9BD1A977-885F-4B96-ADCD-266280F5BC4D}" type="sibTrans" cxnId="{BFB97676-2DB9-4E0B-8056-AC167238DDA4}">
      <dgm:prSet/>
      <dgm:spPr/>
      <dgm:t>
        <a:bodyPr/>
        <a:lstStyle/>
        <a:p>
          <a:endParaRPr lang="zh-CN" altLang="en-US"/>
        </a:p>
      </dgm:t>
    </dgm:pt>
    <dgm:pt modelId="{732D15DB-FCD4-47E1-B104-A3F7818CF704}">
      <dgm:prSet/>
      <dgm:spPr/>
      <dgm:t>
        <a:bodyPr/>
        <a:lstStyle/>
        <a:p>
          <a:pPr rtl="0"/>
          <a:r>
            <a:rPr lang="zh-CN" dirty="0" smtClean="0"/>
            <a:t>本章是“第一章 基础理论”中给出的数据科学的理论体系的进一步讲解，学习好本章的内容将帮助你进一步深入理解第一章中给出的数据科学的术语、目的、理论体系和主要原则；</a:t>
          </a:r>
          <a:endParaRPr lang="zh-CN" dirty="0"/>
        </a:p>
      </dgm:t>
    </dgm:pt>
    <dgm:pt modelId="{FDB9A243-96D7-4BD0-A937-F5BC54138678}" type="parTrans" cxnId="{1953BB8A-D798-41E0-BC4E-B2FA0B56E5E0}">
      <dgm:prSet/>
      <dgm:spPr/>
      <dgm:t>
        <a:bodyPr/>
        <a:lstStyle/>
        <a:p>
          <a:endParaRPr lang="zh-CN" altLang="en-US"/>
        </a:p>
      </dgm:t>
    </dgm:pt>
    <dgm:pt modelId="{B37023B2-70D8-4028-B1AB-8DDF96C58E07}" type="sibTrans" cxnId="{1953BB8A-D798-41E0-BC4E-B2FA0B56E5E0}">
      <dgm:prSet/>
      <dgm:spPr/>
      <dgm:t>
        <a:bodyPr/>
        <a:lstStyle/>
        <a:p>
          <a:endParaRPr lang="zh-CN" altLang="en-US"/>
        </a:p>
      </dgm:t>
    </dgm:pt>
    <dgm:pt modelId="{69FD687D-D005-405C-B955-35D000D5EAA8}">
      <dgm:prSet/>
      <dgm:spPr/>
      <dgm:t>
        <a:bodyPr/>
        <a:lstStyle/>
        <a:p>
          <a:pPr rtl="0"/>
          <a:r>
            <a:rPr lang="zh-CN" dirty="0" smtClean="0"/>
            <a:t>本章是“第三章 流程与方法”的实现，也是“第五章 数据产品及开发”的基础。</a:t>
          </a:r>
          <a:endParaRPr lang="zh-CN" dirty="0"/>
        </a:p>
      </dgm:t>
    </dgm:pt>
    <dgm:pt modelId="{9962C03B-F359-45F0-A86D-FF603A6F9784}" type="parTrans" cxnId="{BB018F1D-6440-4186-8C20-C24DE11CE738}">
      <dgm:prSet/>
      <dgm:spPr/>
      <dgm:t>
        <a:bodyPr/>
        <a:lstStyle/>
        <a:p>
          <a:endParaRPr lang="zh-CN" altLang="en-US"/>
        </a:p>
      </dgm:t>
    </dgm:pt>
    <dgm:pt modelId="{B074E765-0A24-403F-A718-22129DB150B2}" type="sibTrans" cxnId="{BB018F1D-6440-4186-8C20-C24DE11CE738}">
      <dgm:prSet/>
      <dgm:spPr/>
      <dgm:t>
        <a:bodyPr/>
        <a:lstStyle/>
        <a:p>
          <a:endParaRPr lang="zh-CN" altLang="en-US"/>
        </a:p>
      </dgm:t>
    </dgm:pt>
    <dgm:pt modelId="{7C90ACAB-981C-4304-970B-23CC4BD5BF04}" type="pres">
      <dgm:prSet presAssocID="{D0F11C4B-FE04-47C8-A657-5B45BDD30FC5}" presName="Name0" presStyleCnt="0">
        <dgm:presLayoutVars>
          <dgm:dir/>
          <dgm:animLvl val="lvl"/>
          <dgm:resizeHandles val="exact"/>
        </dgm:presLayoutVars>
      </dgm:prSet>
      <dgm:spPr/>
      <dgm:t>
        <a:bodyPr/>
        <a:lstStyle/>
        <a:p>
          <a:endParaRPr lang="zh-CN" altLang="en-US"/>
        </a:p>
      </dgm:t>
    </dgm:pt>
    <dgm:pt modelId="{09244647-42CB-4E48-A568-3893E6FB0FA4}" type="pres">
      <dgm:prSet presAssocID="{3BB2923B-D68D-4C40-BEB4-89711BF9F0D2}" presName="composite" presStyleCnt="0"/>
      <dgm:spPr/>
    </dgm:pt>
    <dgm:pt modelId="{75F7AB31-97E0-4E0A-B61E-3ADC5A1B24F8}" type="pres">
      <dgm:prSet presAssocID="{3BB2923B-D68D-4C40-BEB4-89711BF9F0D2}" presName="parTx" presStyleLbl="alignNode1" presStyleIdx="0" presStyleCnt="4">
        <dgm:presLayoutVars>
          <dgm:chMax val="0"/>
          <dgm:chPref val="0"/>
          <dgm:bulletEnabled val="1"/>
        </dgm:presLayoutVars>
      </dgm:prSet>
      <dgm:spPr/>
      <dgm:t>
        <a:bodyPr/>
        <a:lstStyle/>
        <a:p>
          <a:endParaRPr lang="zh-CN" altLang="en-US"/>
        </a:p>
      </dgm:t>
    </dgm:pt>
    <dgm:pt modelId="{5430DFA2-9DBB-4097-81CB-1248D6A0A704}" type="pres">
      <dgm:prSet presAssocID="{3BB2923B-D68D-4C40-BEB4-89711BF9F0D2}" presName="desTx" presStyleLbl="alignAccFollowNode1" presStyleIdx="0" presStyleCnt="4">
        <dgm:presLayoutVars>
          <dgm:bulletEnabled val="1"/>
        </dgm:presLayoutVars>
      </dgm:prSet>
      <dgm:spPr/>
      <dgm:t>
        <a:bodyPr/>
        <a:lstStyle/>
        <a:p>
          <a:endParaRPr lang="zh-CN" altLang="en-US"/>
        </a:p>
      </dgm:t>
    </dgm:pt>
    <dgm:pt modelId="{79FF7701-B3E1-459F-BA81-A09FDCDA81E1}" type="pres">
      <dgm:prSet presAssocID="{9DE34394-2355-44E4-B034-EFA4189B15B6}" presName="space" presStyleCnt="0"/>
      <dgm:spPr/>
    </dgm:pt>
    <dgm:pt modelId="{82E7B715-8B9F-40AE-8F41-869C5E32C401}" type="pres">
      <dgm:prSet presAssocID="{D0E3FD38-50CC-400D-ACF3-304AE2CA3AEB}" presName="composite" presStyleCnt="0"/>
      <dgm:spPr/>
    </dgm:pt>
    <dgm:pt modelId="{96B29BB3-C908-4801-880B-26CD7A80BAB6}" type="pres">
      <dgm:prSet presAssocID="{D0E3FD38-50CC-400D-ACF3-304AE2CA3AEB}" presName="parTx" presStyleLbl="alignNode1" presStyleIdx="1" presStyleCnt="4">
        <dgm:presLayoutVars>
          <dgm:chMax val="0"/>
          <dgm:chPref val="0"/>
          <dgm:bulletEnabled val="1"/>
        </dgm:presLayoutVars>
      </dgm:prSet>
      <dgm:spPr/>
      <dgm:t>
        <a:bodyPr/>
        <a:lstStyle/>
        <a:p>
          <a:endParaRPr lang="zh-CN" altLang="en-US"/>
        </a:p>
      </dgm:t>
    </dgm:pt>
    <dgm:pt modelId="{EB9F2C9A-CF28-491B-946F-9CFA74648F5F}" type="pres">
      <dgm:prSet presAssocID="{D0E3FD38-50CC-400D-ACF3-304AE2CA3AEB}" presName="desTx" presStyleLbl="alignAccFollowNode1" presStyleIdx="1" presStyleCnt="4">
        <dgm:presLayoutVars>
          <dgm:bulletEnabled val="1"/>
        </dgm:presLayoutVars>
      </dgm:prSet>
      <dgm:spPr/>
      <dgm:t>
        <a:bodyPr/>
        <a:lstStyle/>
        <a:p>
          <a:endParaRPr lang="zh-CN" altLang="en-US"/>
        </a:p>
      </dgm:t>
    </dgm:pt>
    <dgm:pt modelId="{3A88BE13-E8C8-48E5-BC69-F4EB09E9151A}" type="pres">
      <dgm:prSet presAssocID="{CBF50541-B22D-4645-966F-F7D95B0D37E4}" presName="space" presStyleCnt="0"/>
      <dgm:spPr/>
    </dgm:pt>
    <dgm:pt modelId="{245B409D-8FB3-4246-BB0C-CAC577F4C942}" type="pres">
      <dgm:prSet presAssocID="{B9D80DE2-0B04-4F51-957E-5DAE58A0B626}" presName="composite" presStyleCnt="0"/>
      <dgm:spPr/>
    </dgm:pt>
    <dgm:pt modelId="{94466EF2-EDDD-4DD6-B528-A5D2A00ABAAA}" type="pres">
      <dgm:prSet presAssocID="{B9D80DE2-0B04-4F51-957E-5DAE58A0B626}" presName="parTx" presStyleLbl="alignNode1" presStyleIdx="2" presStyleCnt="4">
        <dgm:presLayoutVars>
          <dgm:chMax val="0"/>
          <dgm:chPref val="0"/>
          <dgm:bulletEnabled val="1"/>
        </dgm:presLayoutVars>
      </dgm:prSet>
      <dgm:spPr/>
      <dgm:t>
        <a:bodyPr/>
        <a:lstStyle/>
        <a:p>
          <a:endParaRPr lang="zh-CN" altLang="en-US"/>
        </a:p>
      </dgm:t>
    </dgm:pt>
    <dgm:pt modelId="{F6601278-8894-42BB-9A88-D6887A813DEA}" type="pres">
      <dgm:prSet presAssocID="{B9D80DE2-0B04-4F51-957E-5DAE58A0B626}" presName="desTx" presStyleLbl="alignAccFollowNode1" presStyleIdx="2" presStyleCnt="4">
        <dgm:presLayoutVars>
          <dgm:bulletEnabled val="1"/>
        </dgm:presLayoutVars>
      </dgm:prSet>
      <dgm:spPr/>
      <dgm:t>
        <a:bodyPr/>
        <a:lstStyle/>
        <a:p>
          <a:endParaRPr lang="zh-CN" altLang="en-US"/>
        </a:p>
      </dgm:t>
    </dgm:pt>
    <dgm:pt modelId="{412E1AEE-C053-4565-8B49-BDA6D9D31E29}" type="pres">
      <dgm:prSet presAssocID="{8DFC1902-488F-4755-8900-CD4EF44B0FBF}" presName="space" presStyleCnt="0"/>
      <dgm:spPr/>
    </dgm:pt>
    <dgm:pt modelId="{3E6A8951-244C-4566-9FFC-F9F60E414D23}" type="pres">
      <dgm:prSet presAssocID="{E22E7851-B343-434F-B74C-34D23A04EFB8}" presName="composite" presStyleCnt="0"/>
      <dgm:spPr/>
    </dgm:pt>
    <dgm:pt modelId="{5C951863-A48B-4BC2-A9CF-618186455343}" type="pres">
      <dgm:prSet presAssocID="{E22E7851-B343-434F-B74C-34D23A04EFB8}" presName="parTx" presStyleLbl="alignNode1" presStyleIdx="3" presStyleCnt="4">
        <dgm:presLayoutVars>
          <dgm:chMax val="0"/>
          <dgm:chPref val="0"/>
          <dgm:bulletEnabled val="1"/>
        </dgm:presLayoutVars>
      </dgm:prSet>
      <dgm:spPr/>
      <dgm:t>
        <a:bodyPr/>
        <a:lstStyle/>
        <a:p>
          <a:endParaRPr lang="zh-CN" altLang="en-US"/>
        </a:p>
      </dgm:t>
    </dgm:pt>
    <dgm:pt modelId="{FFD92109-CE10-47F0-A64F-355F8B477D89}" type="pres">
      <dgm:prSet presAssocID="{E22E7851-B343-434F-B74C-34D23A04EFB8}" presName="desTx" presStyleLbl="alignAccFollowNode1" presStyleIdx="3" presStyleCnt="4">
        <dgm:presLayoutVars>
          <dgm:bulletEnabled val="1"/>
        </dgm:presLayoutVars>
      </dgm:prSet>
      <dgm:spPr/>
      <dgm:t>
        <a:bodyPr/>
        <a:lstStyle/>
        <a:p>
          <a:endParaRPr lang="zh-CN" altLang="en-US"/>
        </a:p>
      </dgm:t>
    </dgm:pt>
  </dgm:ptLst>
  <dgm:cxnLst>
    <dgm:cxn modelId="{91A21FBB-7184-4AF6-9C3B-5AC91EC62FD9}" type="presOf" srcId="{BB27F246-22C2-4D1E-86D1-D2730AB32671}" destId="{F6601278-8894-42BB-9A88-D6887A813DEA}" srcOrd="0" destOrd="0" presId="urn:microsoft.com/office/officeart/2005/8/layout/hList1"/>
    <dgm:cxn modelId="{8770401E-9597-4807-BFA6-89A42EC75DB7}" type="presOf" srcId="{D0E3FD38-50CC-400D-ACF3-304AE2CA3AEB}" destId="{96B29BB3-C908-4801-880B-26CD7A80BAB6}" srcOrd="0" destOrd="0" presId="urn:microsoft.com/office/officeart/2005/8/layout/hList1"/>
    <dgm:cxn modelId="{F98E053D-5FD1-489F-949A-51937C49CA99}" srcId="{D0E3FD38-50CC-400D-ACF3-304AE2CA3AEB}" destId="{2A658943-8D1D-4353-BC5F-B45F06BF5AA0}" srcOrd="0" destOrd="0" parTransId="{7494DA7C-2C9F-4910-84E1-D2A88D6BC5C9}" sibTransId="{A6F98F9D-6EDA-4F85-913F-6E6CCE4D8002}"/>
    <dgm:cxn modelId="{526CCDFC-91E5-4179-97B7-095F87996F75}" srcId="{D0F11C4B-FE04-47C8-A657-5B45BDD30FC5}" destId="{B9D80DE2-0B04-4F51-957E-5DAE58A0B626}" srcOrd="2" destOrd="0" parTransId="{3B8B743B-DF71-4E0E-B210-84C6E4E069C7}" sibTransId="{8DFC1902-488F-4755-8900-CD4EF44B0FBF}"/>
    <dgm:cxn modelId="{16AC61F7-20AD-4545-8662-C180E2BB3AC6}" srcId="{3BB2923B-D68D-4C40-BEB4-89711BF9F0D2}" destId="{C061E711-A3D4-41BE-A41F-6F094B57E793}" srcOrd="0" destOrd="0" parTransId="{BED35D41-9AF5-4758-9BED-F37AB5F3DCB5}" sibTransId="{4DBB6357-D881-4613-9C6F-2844B28F4D24}"/>
    <dgm:cxn modelId="{BB018F1D-6440-4186-8C20-C24DE11CE738}" srcId="{E22E7851-B343-434F-B74C-34D23A04EFB8}" destId="{69FD687D-D005-405C-B955-35D000D5EAA8}" srcOrd="1" destOrd="0" parTransId="{9962C03B-F359-45F0-A86D-FF603A6F9784}" sibTransId="{B074E765-0A24-403F-A718-22129DB150B2}"/>
    <dgm:cxn modelId="{C97AA1D4-8D4C-48A5-8BB0-12F057085F13}" type="presOf" srcId="{3BB2923B-D68D-4C40-BEB4-89711BF9F0D2}" destId="{75F7AB31-97E0-4E0A-B61E-3ADC5A1B24F8}" srcOrd="0" destOrd="0" presId="urn:microsoft.com/office/officeart/2005/8/layout/hList1"/>
    <dgm:cxn modelId="{403CDE2F-24E0-45A1-9F8D-E483032A2C34}" type="presOf" srcId="{69FD687D-D005-405C-B955-35D000D5EAA8}" destId="{FFD92109-CE10-47F0-A64F-355F8B477D89}" srcOrd="0" destOrd="1" presId="urn:microsoft.com/office/officeart/2005/8/layout/hList1"/>
    <dgm:cxn modelId="{1953BB8A-D798-41E0-BC4E-B2FA0B56E5E0}" srcId="{E22E7851-B343-434F-B74C-34D23A04EFB8}" destId="{732D15DB-FCD4-47E1-B104-A3F7818CF704}" srcOrd="0" destOrd="0" parTransId="{FDB9A243-96D7-4BD0-A937-F5BC54138678}" sibTransId="{B37023B2-70D8-4028-B1AB-8DDF96C58E07}"/>
    <dgm:cxn modelId="{02985045-1E48-459E-9E02-783A344394C2}" type="presOf" srcId="{E22E7851-B343-434F-B74C-34D23A04EFB8}" destId="{5C951863-A48B-4BC2-A9CF-618186455343}" srcOrd="0" destOrd="0" presId="urn:microsoft.com/office/officeart/2005/8/layout/hList1"/>
    <dgm:cxn modelId="{50F64528-CFD2-47DF-900D-4B23915A4CD2}" type="presOf" srcId="{B9D80DE2-0B04-4F51-957E-5DAE58A0B626}" destId="{94466EF2-EDDD-4DD6-B528-A5D2A00ABAAA}" srcOrd="0" destOrd="0" presId="urn:microsoft.com/office/officeart/2005/8/layout/hList1"/>
    <dgm:cxn modelId="{8368DB71-532B-46F6-8051-807EDF4A4BA3}" srcId="{D0F11C4B-FE04-47C8-A657-5B45BDD30FC5}" destId="{3BB2923B-D68D-4C40-BEB4-89711BF9F0D2}" srcOrd="0" destOrd="0" parTransId="{E7A87F82-BF33-4654-8948-744EAD37A27A}" sibTransId="{9DE34394-2355-44E4-B034-EFA4189B15B6}"/>
    <dgm:cxn modelId="{C9E6E9F1-8AC6-4677-8CF0-955115D433B4}" type="presOf" srcId="{C061E711-A3D4-41BE-A41F-6F094B57E793}" destId="{5430DFA2-9DBB-4097-81CB-1248D6A0A704}" srcOrd="0" destOrd="0" presId="urn:microsoft.com/office/officeart/2005/8/layout/hList1"/>
    <dgm:cxn modelId="{A63AD864-10C8-4D9F-9EFA-F81372C56812}" srcId="{D0F11C4B-FE04-47C8-A657-5B45BDD30FC5}" destId="{D0E3FD38-50CC-400D-ACF3-304AE2CA3AEB}" srcOrd="1" destOrd="0" parTransId="{87D72D72-5385-4733-B217-C707AE3514F3}" sibTransId="{CBF50541-B22D-4645-966F-F7D95B0D37E4}"/>
    <dgm:cxn modelId="{548E5081-05CF-43EC-B1CA-9533A078FD89}" srcId="{B9D80DE2-0B04-4F51-957E-5DAE58A0B626}" destId="{BB27F246-22C2-4D1E-86D1-D2730AB32671}" srcOrd="0" destOrd="0" parTransId="{5EAE2D86-B6AC-45FD-9C10-6D9A9DDC5111}" sibTransId="{C332ED5B-244F-43FE-9A89-9503FFD76127}"/>
    <dgm:cxn modelId="{FCA7282F-3BE1-45DE-A4EC-14F2B925B440}" type="presOf" srcId="{D0F11C4B-FE04-47C8-A657-5B45BDD30FC5}" destId="{7C90ACAB-981C-4304-970B-23CC4BD5BF04}" srcOrd="0" destOrd="0" presId="urn:microsoft.com/office/officeart/2005/8/layout/hList1"/>
    <dgm:cxn modelId="{14183047-9994-445F-B498-C9AD3E9538C8}" type="presOf" srcId="{2A658943-8D1D-4353-BC5F-B45F06BF5AA0}" destId="{EB9F2C9A-CF28-491B-946F-9CFA74648F5F}" srcOrd="0" destOrd="0" presId="urn:microsoft.com/office/officeart/2005/8/layout/hList1"/>
    <dgm:cxn modelId="{BFB97676-2DB9-4E0B-8056-AC167238DDA4}" srcId="{D0F11C4B-FE04-47C8-A657-5B45BDD30FC5}" destId="{E22E7851-B343-434F-B74C-34D23A04EFB8}" srcOrd="3" destOrd="0" parTransId="{2EFEB972-E69B-4A05-9075-FEE483075F9B}" sibTransId="{9BD1A977-885F-4B96-ADCD-266280F5BC4D}"/>
    <dgm:cxn modelId="{5C68BBDC-ADD6-46E7-8DFA-E36E43298FFC}" type="presOf" srcId="{732D15DB-FCD4-47E1-B104-A3F7818CF704}" destId="{FFD92109-CE10-47F0-A64F-355F8B477D89}" srcOrd="0" destOrd="0" presId="urn:microsoft.com/office/officeart/2005/8/layout/hList1"/>
    <dgm:cxn modelId="{0D3C5930-34A8-47B1-962C-0BA3E8B0D7F7}" type="presParOf" srcId="{7C90ACAB-981C-4304-970B-23CC4BD5BF04}" destId="{09244647-42CB-4E48-A568-3893E6FB0FA4}" srcOrd="0" destOrd="0" presId="urn:microsoft.com/office/officeart/2005/8/layout/hList1"/>
    <dgm:cxn modelId="{C507E228-9A93-4FF6-9773-434BD8848512}" type="presParOf" srcId="{09244647-42CB-4E48-A568-3893E6FB0FA4}" destId="{75F7AB31-97E0-4E0A-B61E-3ADC5A1B24F8}" srcOrd="0" destOrd="0" presId="urn:microsoft.com/office/officeart/2005/8/layout/hList1"/>
    <dgm:cxn modelId="{5B2F30D6-9448-4824-BCD8-002C08083061}" type="presParOf" srcId="{09244647-42CB-4E48-A568-3893E6FB0FA4}" destId="{5430DFA2-9DBB-4097-81CB-1248D6A0A704}" srcOrd="1" destOrd="0" presId="urn:microsoft.com/office/officeart/2005/8/layout/hList1"/>
    <dgm:cxn modelId="{5E5AF5CE-FF55-45FE-9234-D0535D105652}" type="presParOf" srcId="{7C90ACAB-981C-4304-970B-23CC4BD5BF04}" destId="{79FF7701-B3E1-459F-BA81-A09FDCDA81E1}" srcOrd="1" destOrd="0" presId="urn:microsoft.com/office/officeart/2005/8/layout/hList1"/>
    <dgm:cxn modelId="{9CB64178-A47A-4385-9C93-DBA36261D020}" type="presParOf" srcId="{7C90ACAB-981C-4304-970B-23CC4BD5BF04}" destId="{82E7B715-8B9F-40AE-8F41-869C5E32C401}" srcOrd="2" destOrd="0" presId="urn:microsoft.com/office/officeart/2005/8/layout/hList1"/>
    <dgm:cxn modelId="{9B889D06-9FAF-4D63-8CDD-77CB6470038F}" type="presParOf" srcId="{82E7B715-8B9F-40AE-8F41-869C5E32C401}" destId="{96B29BB3-C908-4801-880B-26CD7A80BAB6}" srcOrd="0" destOrd="0" presId="urn:microsoft.com/office/officeart/2005/8/layout/hList1"/>
    <dgm:cxn modelId="{CCBAE504-6694-407C-896C-85AC561D141E}" type="presParOf" srcId="{82E7B715-8B9F-40AE-8F41-869C5E32C401}" destId="{EB9F2C9A-CF28-491B-946F-9CFA74648F5F}" srcOrd="1" destOrd="0" presId="urn:microsoft.com/office/officeart/2005/8/layout/hList1"/>
    <dgm:cxn modelId="{971E40FE-534D-445E-8596-4229E006E724}" type="presParOf" srcId="{7C90ACAB-981C-4304-970B-23CC4BD5BF04}" destId="{3A88BE13-E8C8-48E5-BC69-F4EB09E9151A}" srcOrd="3" destOrd="0" presId="urn:microsoft.com/office/officeart/2005/8/layout/hList1"/>
    <dgm:cxn modelId="{C6ED0C85-71D6-4355-8268-9E2FA6D7041D}" type="presParOf" srcId="{7C90ACAB-981C-4304-970B-23CC4BD5BF04}" destId="{245B409D-8FB3-4246-BB0C-CAC577F4C942}" srcOrd="4" destOrd="0" presId="urn:microsoft.com/office/officeart/2005/8/layout/hList1"/>
    <dgm:cxn modelId="{A79169A5-0BCE-4738-B2A9-129ECAAEBBE3}" type="presParOf" srcId="{245B409D-8FB3-4246-BB0C-CAC577F4C942}" destId="{94466EF2-EDDD-4DD6-B528-A5D2A00ABAAA}" srcOrd="0" destOrd="0" presId="urn:microsoft.com/office/officeart/2005/8/layout/hList1"/>
    <dgm:cxn modelId="{4C34CDAF-3560-4FFD-B935-BEAEF311A7A4}" type="presParOf" srcId="{245B409D-8FB3-4246-BB0C-CAC577F4C942}" destId="{F6601278-8894-42BB-9A88-D6887A813DEA}" srcOrd="1" destOrd="0" presId="urn:microsoft.com/office/officeart/2005/8/layout/hList1"/>
    <dgm:cxn modelId="{CE6F8FBB-EAD5-431A-95FC-4F7524FA0CFC}" type="presParOf" srcId="{7C90ACAB-981C-4304-970B-23CC4BD5BF04}" destId="{412E1AEE-C053-4565-8B49-BDA6D9D31E29}" srcOrd="5" destOrd="0" presId="urn:microsoft.com/office/officeart/2005/8/layout/hList1"/>
    <dgm:cxn modelId="{A1C55E23-2C24-45CD-AB19-DB16DF262D53}" type="presParOf" srcId="{7C90ACAB-981C-4304-970B-23CC4BD5BF04}" destId="{3E6A8951-244C-4566-9FFC-F9F60E414D23}" srcOrd="6" destOrd="0" presId="urn:microsoft.com/office/officeart/2005/8/layout/hList1"/>
    <dgm:cxn modelId="{9BE3DA8F-E6B9-4683-A581-F35292081CAB}" type="presParOf" srcId="{3E6A8951-244C-4566-9FFC-F9F60E414D23}" destId="{5C951863-A48B-4BC2-A9CF-618186455343}" srcOrd="0" destOrd="0" presId="urn:microsoft.com/office/officeart/2005/8/layout/hList1"/>
    <dgm:cxn modelId="{91CF48CB-06D8-488C-BF58-2D618A9E1B48}" type="presParOf" srcId="{3E6A8951-244C-4566-9FFC-F9F60E414D23}" destId="{FFD92109-CE10-47F0-A64F-355F8B477D8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E7ACB507-63BE-43FA-9227-0991AF6B83BA}"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870FCA58-1539-429D-AFB9-C1838F04B83A}">
      <dgm:prSet/>
      <dgm:spPr/>
      <dgm:t>
        <a:bodyPr/>
        <a:lstStyle/>
        <a:p>
          <a:pPr rtl="0"/>
          <a:r>
            <a:rPr lang="en-US" b="1" smtClean="0"/>
            <a:t>PART 1 BACKGROUND AND FUNDAMENTALS  </a:t>
          </a:r>
          <a:endParaRPr lang="zh-CN"/>
        </a:p>
      </dgm:t>
    </dgm:pt>
    <dgm:pt modelId="{F30532F9-3FF0-4CEC-87F3-5A5297D8CC96}" type="parTrans" cxnId="{21DA8DA3-F124-4AC5-B5D4-820A20CD97E4}">
      <dgm:prSet/>
      <dgm:spPr/>
      <dgm:t>
        <a:bodyPr/>
        <a:lstStyle/>
        <a:p>
          <a:endParaRPr lang="zh-CN" altLang="en-US"/>
        </a:p>
      </dgm:t>
    </dgm:pt>
    <dgm:pt modelId="{C660F9CE-FCDA-4D4C-A8E2-79131F44E016}" type="sibTrans" cxnId="{21DA8DA3-F124-4AC5-B5D4-820A20CD97E4}">
      <dgm:prSet/>
      <dgm:spPr/>
      <dgm:t>
        <a:bodyPr/>
        <a:lstStyle/>
        <a:p>
          <a:endParaRPr lang="zh-CN" altLang="en-US"/>
        </a:p>
      </dgm:t>
    </dgm:pt>
    <dgm:pt modelId="{8E73FCB2-F1A4-49C6-A1CA-78C59789C364}">
      <dgm:prSet/>
      <dgm:spPr/>
      <dgm:t>
        <a:bodyPr/>
        <a:lstStyle/>
        <a:p>
          <a:pPr rtl="0"/>
          <a:r>
            <a:rPr lang="en-US" smtClean="0"/>
            <a:t>1  Hadoop in a heartbeat  </a:t>
          </a:r>
          <a:endParaRPr lang="zh-CN"/>
        </a:p>
      </dgm:t>
    </dgm:pt>
    <dgm:pt modelId="{1581E974-C104-4856-BB62-BABD09C03E32}" type="parTrans" cxnId="{FA5CC33C-1602-4906-8D3A-B7C86C059094}">
      <dgm:prSet/>
      <dgm:spPr/>
      <dgm:t>
        <a:bodyPr/>
        <a:lstStyle/>
        <a:p>
          <a:endParaRPr lang="zh-CN" altLang="en-US"/>
        </a:p>
      </dgm:t>
    </dgm:pt>
    <dgm:pt modelId="{060F179A-B067-4E73-9014-246D0D84AF94}" type="sibTrans" cxnId="{FA5CC33C-1602-4906-8D3A-B7C86C059094}">
      <dgm:prSet/>
      <dgm:spPr/>
      <dgm:t>
        <a:bodyPr/>
        <a:lstStyle/>
        <a:p>
          <a:endParaRPr lang="zh-CN" altLang="en-US"/>
        </a:p>
      </dgm:t>
    </dgm:pt>
    <dgm:pt modelId="{705D3545-1814-45C5-8662-288045826395}">
      <dgm:prSet/>
      <dgm:spPr/>
      <dgm:t>
        <a:bodyPr/>
        <a:lstStyle/>
        <a:p>
          <a:pPr rtl="0"/>
          <a:r>
            <a:rPr lang="en-US" smtClean="0"/>
            <a:t>2  Introduction to YARN  </a:t>
          </a:r>
          <a:endParaRPr lang="zh-CN"/>
        </a:p>
      </dgm:t>
    </dgm:pt>
    <dgm:pt modelId="{78E8F8FF-27D2-4167-9048-DD3D8BC3A006}" type="parTrans" cxnId="{3F905E5E-91F5-47E7-AE72-4780CB3B271E}">
      <dgm:prSet/>
      <dgm:spPr/>
      <dgm:t>
        <a:bodyPr/>
        <a:lstStyle/>
        <a:p>
          <a:endParaRPr lang="zh-CN" altLang="en-US"/>
        </a:p>
      </dgm:t>
    </dgm:pt>
    <dgm:pt modelId="{096CE282-97C9-404A-B082-5968F070F7D6}" type="sibTrans" cxnId="{3F905E5E-91F5-47E7-AE72-4780CB3B271E}">
      <dgm:prSet/>
      <dgm:spPr/>
      <dgm:t>
        <a:bodyPr/>
        <a:lstStyle/>
        <a:p>
          <a:endParaRPr lang="zh-CN" altLang="en-US"/>
        </a:p>
      </dgm:t>
    </dgm:pt>
    <dgm:pt modelId="{21BA8DFC-4CE4-46E1-B70E-B730EC0F136F}">
      <dgm:prSet/>
      <dgm:spPr/>
      <dgm:t>
        <a:bodyPr/>
        <a:lstStyle/>
        <a:p>
          <a:pPr rtl="0"/>
          <a:r>
            <a:rPr lang="en-US" b="1" smtClean="0"/>
            <a:t>PART 2 DATA LOGISTICS  </a:t>
          </a:r>
          <a:endParaRPr lang="zh-CN"/>
        </a:p>
      </dgm:t>
    </dgm:pt>
    <dgm:pt modelId="{A9822085-05DC-4E80-85DA-FCB47B57F7A4}" type="parTrans" cxnId="{26C1D11B-507B-43C0-B93B-AAB1A8107A56}">
      <dgm:prSet/>
      <dgm:spPr/>
      <dgm:t>
        <a:bodyPr/>
        <a:lstStyle/>
        <a:p>
          <a:endParaRPr lang="zh-CN" altLang="en-US"/>
        </a:p>
      </dgm:t>
    </dgm:pt>
    <dgm:pt modelId="{558D68FF-52F0-4F92-9432-30DABA2ECB7E}" type="sibTrans" cxnId="{26C1D11B-507B-43C0-B93B-AAB1A8107A56}">
      <dgm:prSet/>
      <dgm:spPr/>
      <dgm:t>
        <a:bodyPr/>
        <a:lstStyle/>
        <a:p>
          <a:endParaRPr lang="zh-CN" altLang="en-US"/>
        </a:p>
      </dgm:t>
    </dgm:pt>
    <dgm:pt modelId="{AF074273-E555-4CA9-A1A1-E0AD4825BFA2}">
      <dgm:prSet/>
      <dgm:spPr/>
      <dgm:t>
        <a:bodyPr/>
        <a:lstStyle/>
        <a:p>
          <a:pPr rtl="0"/>
          <a:r>
            <a:rPr lang="en-US" smtClean="0"/>
            <a:t>3  Data serialization—working with text and beyond </a:t>
          </a:r>
          <a:endParaRPr lang="zh-CN"/>
        </a:p>
      </dgm:t>
    </dgm:pt>
    <dgm:pt modelId="{D4DFDD5F-A62A-4F8A-8522-726A66A7CFE5}" type="parTrans" cxnId="{58AB65FB-7741-44C8-B672-2579D6951E49}">
      <dgm:prSet/>
      <dgm:spPr/>
      <dgm:t>
        <a:bodyPr/>
        <a:lstStyle/>
        <a:p>
          <a:endParaRPr lang="zh-CN" altLang="en-US"/>
        </a:p>
      </dgm:t>
    </dgm:pt>
    <dgm:pt modelId="{1350D723-91EB-4BBE-8ABD-8FD363D17373}" type="sibTrans" cxnId="{58AB65FB-7741-44C8-B672-2579D6951E49}">
      <dgm:prSet/>
      <dgm:spPr/>
      <dgm:t>
        <a:bodyPr/>
        <a:lstStyle/>
        <a:p>
          <a:endParaRPr lang="zh-CN" altLang="en-US"/>
        </a:p>
      </dgm:t>
    </dgm:pt>
    <dgm:pt modelId="{D50FB276-9E58-4A84-A757-180ED9B2274D}">
      <dgm:prSet/>
      <dgm:spPr/>
      <dgm:t>
        <a:bodyPr/>
        <a:lstStyle/>
        <a:p>
          <a:pPr rtl="0"/>
          <a:r>
            <a:rPr lang="en-US" smtClean="0"/>
            <a:t>Organizing and optimizing data in HDFS </a:t>
          </a:r>
          <a:endParaRPr lang="zh-CN"/>
        </a:p>
      </dgm:t>
    </dgm:pt>
    <dgm:pt modelId="{48F072A8-793A-43E1-8A9B-C54A262F0A69}" type="parTrans" cxnId="{E3BF486C-F516-43B4-8782-EE205E595C21}">
      <dgm:prSet/>
      <dgm:spPr/>
      <dgm:t>
        <a:bodyPr/>
        <a:lstStyle/>
        <a:p>
          <a:endParaRPr lang="zh-CN" altLang="en-US"/>
        </a:p>
      </dgm:t>
    </dgm:pt>
    <dgm:pt modelId="{0226AB54-590A-47F5-A8C2-75D412AADCC4}" type="sibTrans" cxnId="{E3BF486C-F516-43B4-8782-EE205E595C21}">
      <dgm:prSet/>
      <dgm:spPr/>
      <dgm:t>
        <a:bodyPr/>
        <a:lstStyle/>
        <a:p>
          <a:endParaRPr lang="zh-CN" altLang="en-US"/>
        </a:p>
      </dgm:t>
    </dgm:pt>
    <dgm:pt modelId="{416BC11E-F7C4-4A1E-9245-7614E000F05D}">
      <dgm:prSet/>
      <dgm:spPr/>
      <dgm:t>
        <a:bodyPr/>
        <a:lstStyle/>
        <a:p>
          <a:pPr rtl="0"/>
          <a:r>
            <a:rPr lang="en-US" smtClean="0"/>
            <a:t>Moving data into and out of Hadoop  </a:t>
          </a:r>
          <a:endParaRPr lang="zh-CN"/>
        </a:p>
      </dgm:t>
    </dgm:pt>
    <dgm:pt modelId="{ADA8CA6E-8BB4-40EF-BD35-043DB5927AD9}" type="parTrans" cxnId="{AC0F0274-F383-4C76-BA86-8C46E70C3905}">
      <dgm:prSet/>
      <dgm:spPr/>
      <dgm:t>
        <a:bodyPr/>
        <a:lstStyle/>
        <a:p>
          <a:endParaRPr lang="zh-CN" altLang="en-US"/>
        </a:p>
      </dgm:t>
    </dgm:pt>
    <dgm:pt modelId="{083BF322-454A-439F-B007-E558D6AC9C07}" type="sibTrans" cxnId="{AC0F0274-F383-4C76-BA86-8C46E70C3905}">
      <dgm:prSet/>
      <dgm:spPr/>
      <dgm:t>
        <a:bodyPr/>
        <a:lstStyle/>
        <a:p>
          <a:endParaRPr lang="zh-CN" altLang="en-US"/>
        </a:p>
      </dgm:t>
    </dgm:pt>
    <dgm:pt modelId="{1765B90F-EC7C-431D-AE00-3C5389C2DAE2}">
      <dgm:prSet/>
      <dgm:spPr/>
      <dgm:t>
        <a:bodyPr/>
        <a:lstStyle/>
        <a:p>
          <a:pPr rtl="0"/>
          <a:r>
            <a:rPr lang="en-US" b="1" smtClean="0"/>
            <a:t>PART 3 BIG DATA PATTERNS</a:t>
          </a:r>
          <a:endParaRPr lang="zh-CN"/>
        </a:p>
      </dgm:t>
    </dgm:pt>
    <dgm:pt modelId="{18C8E4A9-DF39-4331-947E-012179FC80CD}" type="parTrans" cxnId="{1F0C201C-6BEE-47D8-97FE-5B4AE8116681}">
      <dgm:prSet/>
      <dgm:spPr/>
      <dgm:t>
        <a:bodyPr/>
        <a:lstStyle/>
        <a:p>
          <a:endParaRPr lang="zh-CN" altLang="en-US"/>
        </a:p>
      </dgm:t>
    </dgm:pt>
    <dgm:pt modelId="{AAF99F4F-6E13-487F-AEF8-F315457377B6}" type="sibTrans" cxnId="{1F0C201C-6BEE-47D8-97FE-5B4AE8116681}">
      <dgm:prSet/>
      <dgm:spPr/>
      <dgm:t>
        <a:bodyPr/>
        <a:lstStyle/>
        <a:p>
          <a:endParaRPr lang="zh-CN" altLang="en-US"/>
        </a:p>
      </dgm:t>
    </dgm:pt>
    <dgm:pt modelId="{9E5650D8-6E35-4A0E-B073-9D927324776F}">
      <dgm:prSet/>
      <dgm:spPr/>
      <dgm:t>
        <a:bodyPr/>
        <a:lstStyle/>
        <a:p>
          <a:pPr rtl="0"/>
          <a:r>
            <a:rPr lang="en-US" smtClean="0"/>
            <a:t>6 Applying MapReduce patterns to big data  </a:t>
          </a:r>
          <a:endParaRPr lang="zh-CN"/>
        </a:p>
      </dgm:t>
    </dgm:pt>
    <dgm:pt modelId="{8A284B26-DB1E-49F5-ACAE-B59892308B11}" type="parTrans" cxnId="{2CC0E979-EEA0-4F65-948B-F9EE41E75423}">
      <dgm:prSet/>
      <dgm:spPr/>
      <dgm:t>
        <a:bodyPr/>
        <a:lstStyle/>
        <a:p>
          <a:endParaRPr lang="zh-CN" altLang="en-US"/>
        </a:p>
      </dgm:t>
    </dgm:pt>
    <dgm:pt modelId="{81E278CA-1F15-44AC-BEFE-79526CBB0699}" type="sibTrans" cxnId="{2CC0E979-EEA0-4F65-948B-F9EE41E75423}">
      <dgm:prSet/>
      <dgm:spPr/>
      <dgm:t>
        <a:bodyPr/>
        <a:lstStyle/>
        <a:p>
          <a:endParaRPr lang="zh-CN" altLang="en-US"/>
        </a:p>
      </dgm:t>
    </dgm:pt>
    <dgm:pt modelId="{D02790FF-D1A8-45DD-A44A-76FD025DF05B}">
      <dgm:prSet/>
      <dgm:spPr/>
      <dgm:t>
        <a:bodyPr/>
        <a:lstStyle/>
        <a:p>
          <a:pPr rtl="0"/>
          <a:r>
            <a:rPr lang="en-US" smtClean="0"/>
            <a:t>7 Utilizing data structures and algorithms at scale </a:t>
          </a:r>
          <a:endParaRPr lang="zh-CN"/>
        </a:p>
      </dgm:t>
    </dgm:pt>
    <dgm:pt modelId="{9ADBDFA0-34AF-438D-85B1-D980980E9EE3}" type="parTrans" cxnId="{3B56E118-0FD4-485D-A55E-E51E6CB7EDE1}">
      <dgm:prSet/>
      <dgm:spPr/>
      <dgm:t>
        <a:bodyPr/>
        <a:lstStyle/>
        <a:p>
          <a:endParaRPr lang="zh-CN" altLang="en-US"/>
        </a:p>
      </dgm:t>
    </dgm:pt>
    <dgm:pt modelId="{21CC7D9C-F375-4E1B-864E-7EF78628337C}" type="sibTrans" cxnId="{3B56E118-0FD4-485D-A55E-E51E6CB7EDE1}">
      <dgm:prSet/>
      <dgm:spPr/>
      <dgm:t>
        <a:bodyPr/>
        <a:lstStyle/>
        <a:p>
          <a:endParaRPr lang="zh-CN" altLang="en-US"/>
        </a:p>
      </dgm:t>
    </dgm:pt>
    <dgm:pt modelId="{FC361C4F-688F-4183-A255-4AF478EA4F86}">
      <dgm:prSet/>
      <dgm:spPr/>
      <dgm:t>
        <a:bodyPr/>
        <a:lstStyle/>
        <a:p>
          <a:pPr rtl="0"/>
          <a:r>
            <a:rPr lang="en-US" smtClean="0"/>
            <a:t>8 Tuning, debugging, and testing  </a:t>
          </a:r>
          <a:endParaRPr lang="zh-CN"/>
        </a:p>
      </dgm:t>
    </dgm:pt>
    <dgm:pt modelId="{9718B053-B3B5-4487-9BED-FCAF4FF9F7E0}" type="parTrans" cxnId="{FD335F1F-A44A-4ACB-9521-37D9A42FE682}">
      <dgm:prSet/>
      <dgm:spPr/>
      <dgm:t>
        <a:bodyPr/>
        <a:lstStyle/>
        <a:p>
          <a:endParaRPr lang="zh-CN" altLang="en-US"/>
        </a:p>
      </dgm:t>
    </dgm:pt>
    <dgm:pt modelId="{1A52A239-1519-4742-87A5-03FDCE16C76A}" type="sibTrans" cxnId="{FD335F1F-A44A-4ACB-9521-37D9A42FE682}">
      <dgm:prSet/>
      <dgm:spPr/>
      <dgm:t>
        <a:bodyPr/>
        <a:lstStyle/>
        <a:p>
          <a:endParaRPr lang="zh-CN" altLang="en-US"/>
        </a:p>
      </dgm:t>
    </dgm:pt>
    <dgm:pt modelId="{C2725414-E3FD-46BE-B3A0-2194A264FA39}">
      <dgm:prSet/>
      <dgm:spPr/>
      <dgm:t>
        <a:bodyPr/>
        <a:lstStyle/>
        <a:p>
          <a:pPr rtl="0"/>
          <a:r>
            <a:rPr lang="en-US" b="1" smtClean="0"/>
            <a:t>PART 4 BEYOND MAPREDUCE  </a:t>
          </a:r>
          <a:endParaRPr lang="zh-CN"/>
        </a:p>
      </dgm:t>
    </dgm:pt>
    <dgm:pt modelId="{95B3B42A-B712-4404-A106-4AA73AA61133}" type="parTrans" cxnId="{C900E53C-536D-477B-8A95-8851A63E61CD}">
      <dgm:prSet/>
      <dgm:spPr/>
      <dgm:t>
        <a:bodyPr/>
        <a:lstStyle/>
        <a:p>
          <a:endParaRPr lang="zh-CN" altLang="en-US"/>
        </a:p>
      </dgm:t>
    </dgm:pt>
    <dgm:pt modelId="{175B1BE0-9DD8-49B1-AD72-8783875AD80C}" type="sibTrans" cxnId="{C900E53C-536D-477B-8A95-8851A63E61CD}">
      <dgm:prSet/>
      <dgm:spPr/>
      <dgm:t>
        <a:bodyPr/>
        <a:lstStyle/>
        <a:p>
          <a:endParaRPr lang="zh-CN" altLang="en-US"/>
        </a:p>
      </dgm:t>
    </dgm:pt>
    <dgm:pt modelId="{4BC78154-DBDA-45CC-9EB0-46E8297ECA3A}">
      <dgm:prSet/>
      <dgm:spPr/>
      <dgm:t>
        <a:bodyPr/>
        <a:lstStyle/>
        <a:p>
          <a:pPr rtl="0"/>
          <a:r>
            <a:rPr lang="en-US" smtClean="0"/>
            <a:t>9  SQL on Hadoop  </a:t>
          </a:r>
          <a:endParaRPr lang="zh-CN"/>
        </a:p>
      </dgm:t>
    </dgm:pt>
    <dgm:pt modelId="{699759B7-59E3-4D9B-B6A6-527C0D81E567}" type="parTrans" cxnId="{BDE40317-58F6-437E-A8A2-D4F8FF550A12}">
      <dgm:prSet/>
      <dgm:spPr/>
      <dgm:t>
        <a:bodyPr/>
        <a:lstStyle/>
        <a:p>
          <a:endParaRPr lang="zh-CN" altLang="en-US"/>
        </a:p>
      </dgm:t>
    </dgm:pt>
    <dgm:pt modelId="{012C1E6B-268E-4716-BB20-C20CA3161A07}" type="sibTrans" cxnId="{BDE40317-58F6-437E-A8A2-D4F8FF550A12}">
      <dgm:prSet/>
      <dgm:spPr/>
      <dgm:t>
        <a:bodyPr/>
        <a:lstStyle/>
        <a:p>
          <a:endParaRPr lang="zh-CN" altLang="en-US"/>
        </a:p>
      </dgm:t>
    </dgm:pt>
    <dgm:pt modelId="{ACB6ACEE-B3AB-41B8-B78C-0247E29860EB}">
      <dgm:prSet/>
      <dgm:spPr/>
      <dgm:t>
        <a:bodyPr/>
        <a:lstStyle/>
        <a:p>
          <a:pPr rtl="0"/>
          <a:r>
            <a:rPr lang="en-US" smtClean="0"/>
            <a:t>10 Writing a YARN application  </a:t>
          </a:r>
          <a:endParaRPr lang="zh-CN"/>
        </a:p>
      </dgm:t>
    </dgm:pt>
    <dgm:pt modelId="{9820E3A4-403E-4C02-B41A-146F568BEDCB}" type="parTrans" cxnId="{49653B2F-D16B-4237-9EA8-4CE17BFAB150}">
      <dgm:prSet/>
      <dgm:spPr/>
      <dgm:t>
        <a:bodyPr/>
        <a:lstStyle/>
        <a:p>
          <a:endParaRPr lang="zh-CN" altLang="en-US"/>
        </a:p>
      </dgm:t>
    </dgm:pt>
    <dgm:pt modelId="{7A1BDE28-2F5E-4ED5-8BDF-A0B623F7316A}" type="sibTrans" cxnId="{49653B2F-D16B-4237-9EA8-4CE17BFAB150}">
      <dgm:prSet/>
      <dgm:spPr/>
      <dgm:t>
        <a:bodyPr/>
        <a:lstStyle/>
        <a:p>
          <a:endParaRPr lang="zh-CN" altLang="en-US"/>
        </a:p>
      </dgm:t>
    </dgm:pt>
    <dgm:pt modelId="{53839CA6-BFCC-497C-8207-BE32F338A269}" type="pres">
      <dgm:prSet presAssocID="{E7ACB507-63BE-43FA-9227-0991AF6B83BA}" presName="linear" presStyleCnt="0">
        <dgm:presLayoutVars>
          <dgm:animLvl val="lvl"/>
          <dgm:resizeHandles val="exact"/>
        </dgm:presLayoutVars>
      </dgm:prSet>
      <dgm:spPr/>
      <dgm:t>
        <a:bodyPr/>
        <a:lstStyle/>
        <a:p>
          <a:endParaRPr lang="zh-CN" altLang="en-US"/>
        </a:p>
      </dgm:t>
    </dgm:pt>
    <dgm:pt modelId="{DE9261BB-2A91-4FA1-AF99-A215E9B1FAFB}" type="pres">
      <dgm:prSet presAssocID="{870FCA58-1539-429D-AFB9-C1838F04B83A}" presName="parentText" presStyleLbl="node1" presStyleIdx="0" presStyleCnt="4">
        <dgm:presLayoutVars>
          <dgm:chMax val="0"/>
          <dgm:bulletEnabled val="1"/>
        </dgm:presLayoutVars>
      </dgm:prSet>
      <dgm:spPr/>
      <dgm:t>
        <a:bodyPr/>
        <a:lstStyle/>
        <a:p>
          <a:endParaRPr lang="zh-CN" altLang="en-US"/>
        </a:p>
      </dgm:t>
    </dgm:pt>
    <dgm:pt modelId="{E1E781FA-DA81-4128-8B18-1EB1E4514FB4}" type="pres">
      <dgm:prSet presAssocID="{870FCA58-1539-429D-AFB9-C1838F04B83A}" presName="childText" presStyleLbl="revTx" presStyleIdx="0" presStyleCnt="4">
        <dgm:presLayoutVars>
          <dgm:bulletEnabled val="1"/>
        </dgm:presLayoutVars>
      </dgm:prSet>
      <dgm:spPr/>
      <dgm:t>
        <a:bodyPr/>
        <a:lstStyle/>
        <a:p>
          <a:endParaRPr lang="zh-CN" altLang="en-US"/>
        </a:p>
      </dgm:t>
    </dgm:pt>
    <dgm:pt modelId="{7679764C-CEAC-40BE-B59B-B52DA1D43799}" type="pres">
      <dgm:prSet presAssocID="{21BA8DFC-4CE4-46E1-B70E-B730EC0F136F}" presName="parentText" presStyleLbl="node1" presStyleIdx="1" presStyleCnt="4">
        <dgm:presLayoutVars>
          <dgm:chMax val="0"/>
          <dgm:bulletEnabled val="1"/>
        </dgm:presLayoutVars>
      </dgm:prSet>
      <dgm:spPr/>
      <dgm:t>
        <a:bodyPr/>
        <a:lstStyle/>
        <a:p>
          <a:endParaRPr lang="zh-CN" altLang="en-US"/>
        </a:p>
      </dgm:t>
    </dgm:pt>
    <dgm:pt modelId="{D2AF8B2A-5ED3-440F-9DDD-DBF0D3CCA54B}" type="pres">
      <dgm:prSet presAssocID="{21BA8DFC-4CE4-46E1-B70E-B730EC0F136F}" presName="childText" presStyleLbl="revTx" presStyleIdx="1" presStyleCnt="4">
        <dgm:presLayoutVars>
          <dgm:bulletEnabled val="1"/>
        </dgm:presLayoutVars>
      </dgm:prSet>
      <dgm:spPr/>
      <dgm:t>
        <a:bodyPr/>
        <a:lstStyle/>
        <a:p>
          <a:endParaRPr lang="zh-CN" altLang="en-US"/>
        </a:p>
      </dgm:t>
    </dgm:pt>
    <dgm:pt modelId="{8CFF5C0D-5133-43A2-B4C4-01C80E1182AC}" type="pres">
      <dgm:prSet presAssocID="{1765B90F-EC7C-431D-AE00-3C5389C2DAE2}" presName="parentText" presStyleLbl="node1" presStyleIdx="2" presStyleCnt="4">
        <dgm:presLayoutVars>
          <dgm:chMax val="0"/>
          <dgm:bulletEnabled val="1"/>
        </dgm:presLayoutVars>
      </dgm:prSet>
      <dgm:spPr/>
      <dgm:t>
        <a:bodyPr/>
        <a:lstStyle/>
        <a:p>
          <a:endParaRPr lang="zh-CN" altLang="en-US"/>
        </a:p>
      </dgm:t>
    </dgm:pt>
    <dgm:pt modelId="{38BCCE51-0A4C-48D2-94BB-B807B29ED7CB}" type="pres">
      <dgm:prSet presAssocID="{1765B90F-EC7C-431D-AE00-3C5389C2DAE2}" presName="childText" presStyleLbl="revTx" presStyleIdx="2" presStyleCnt="4">
        <dgm:presLayoutVars>
          <dgm:bulletEnabled val="1"/>
        </dgm:presLayoutVars>
      </dgm:prSet>
      <dgm:spPr/>
      <dgm:t>
        <a:bodyPr/>
        <a:lstStyle/>
        <a:p>
          <a:endParaRPr lang="zh-CN" altLang="en-US"/>
        </a:p>
      </dgm:t>
    </dgm:pt>
    <dgm:pt modelId="{DCEC1494-5E02-43FD-AECD-5564E2E47B80}" type="pres">
      <dgm:prSet presAssocID="{C2725414-E3FD-46BE-B3A0-2194A264FA39}" presName="parentText" presStyleLbl="node1" presStyleIdx="3" presStyleCnt="4">
        <dgm:presLayoutVars>
          <dgm:chMax val="0"/>
          <dgm:bulletEnabled val="1"/>
        </dgm:presLayoutVars>
      </dgm:prSet>
      <dgm:spPr/>
      <dgm:t>
        <a:bodyPr/>
        <a:lstStyle/>
        <a:p>
          <a:endParaRPr lang="zh-CN" altLang="en-US"/>
        </a:p>
      </dgm:t>
    </dgm:pt>
    <dgm:pt modelId="{CDA99CCD-364A-4E93-ACEE-B326F217733A}" type="pres">
      <dgm:prSet presAssocID="{C2725414-E3FD-46BE-B3A0-2194A264FA39}" presName="childText" presStyleLbl="revTx" presStyleIdx="3" presStyleCnt="4">
        <dgm:presLayoutVars>
          <dgm:bulletEnabled val="1"/>
        </dgm:presLayoutVars>
      </dgm:prSet>
      <dgm:spPr/>
      <dgm:t>
        <a:bodyPr/>
        <a:lstStyle/>
        <a:p>
          <a:endParaRPr lang="zh-CN" altLang="en-US"/>
        </a:p>
      </dgm:t>
    </dgm:pt>
  </dgm:ptLst>
  <dgm:cxnLst>
    <dgm:cxn modelId="{AC0F0274-F383-4C76-BA86-8C46E70C3905}" srcId="{AF074273-E555-4CA9-A1A1-E0AD4825BFA2}" destId="{416BC11E-F7C4-4A1E-9245-7614E000F05D}" srcOrd="1" destOrd="0" parTransId="{ADA8CA6E-8BB4-40EF-BD35-043DB5927AD9}" sibTransId="{083BF322-454A-439F-B007-E558D6AC9C07}"/>
    <dgm:cxn modelId="{884F6F5C-2CEF-4C6B-A07C-A5A0645ADCBC}" type="presOf" srcId="{705D3545-1814-45C5-8662-288045826395}" destId="{E1E781FA-DA81-4128-8B18-1EB1E4514FB4}" srcOrd="0" destOrd="1" presId="urn:microsoft.com/office/officeart/2005/8/layout/vList2"/>
    <dgm:cxn modelId="{5415994F-1CDC-4D8C-B24C-3E7C3753572C}" type="presOf" srcId="{416BC11E-F7C4-4A1E-9245-7614E000F05D}" destId="{D2AF8B2A-5ED3-440F-9DDD-DBF0D3CCA54B}" srcOrd="0" destOrd="2" presId="urn:microsoft.com/office/officeart/2005/8/layout/vList2"/>
    <dgm:cxn modelId="{3B56E118-0FD4-485D-A55E-E51E6CB7EDE1}" srcId="{1765B90F-EC7C-431D-AE00-3C5389C2DAE2}" destId="{D02790FF-D1A8-45DD-A44A-76FD025DF05B}" srcOrd="1" destOrd="0" parTransId="{9ADBDFA0-34AF-438D-85B1-D980980E9EE3}" sibTransId="{21CC7D9C-F375-4E1B-864E-7EF78628337C}"/>
    <dgm:cxn modelId="{49653B2F-D16B-4237-9EA8-4CE17BFAB150}" srcId="{C2725414-E3FD-46BE-B3A0-2194A264FA39}" destId="{ACB6ACEE-B3AB-41B8-B78C-0247E29860EB}" srcOrd="1" destOrd="0" parTransId="{9820E3A4-403E-4C02-B41A-146F568BEDCB}" sibTransId="{7A1BDE28-2F5E-4ED5-8BDF-A0B623F7316A}"/>
    <dgm:cxn modelId="{65938C23-62B7-435C-801A-D057B51482C2}" type="presOf" srcId="{D02790FF-D1A8-45DD-A44A-76FD025DF05B}" destId="{38BCCE51-0A4C-48D2-94BB-B807B29ED7CB}" srcOrd="0" destOrd="1" presId="urn:microsoft.com/office/officeart/2005/8/layout/vList2"/>
    <dgm:cxn modelId="{58ADC2EC-7F51-4053-A15A-F47C85416AE6}" type="presOf" srcId="{ACB6ACEE-B3AB-41B8-B78C-0247E29860EB}" destId="{CDA99CCD-364A-4E93-ACEE-B326F217733A}" srcOrd="0" destOrd="1" presId="urn:microsoft.com/office/officeart/2005/8/layout/vList2"/>
    <dgm:cxn modelId="{44044B80-4262-4C2E-AD5B-6CBFC67EA02A}" type="presOf" srcId="{9E5650D8-6E35-4A0E-B073-9D927324776F}" destId="{38BCCE51-0A4C-48D2-94BB-B807B29ED7CB}" srcOrd="0" destOrd="0" presId="urn:microsoft.com/office/officeart/2005/8/layout/vList2"/>
    <dgm:cxn modelId="{BA16C04C-D206-4061-B927-C649841E06AC}" type="presOf" srcId="{8E73FCB2-F1A4-49C6-A1CA-78C59789C364}" destId="{E1E781FA-DA81-4128-8B18-1EB1E4514FB4}" srcOrd="0" destOrd="0" presId="urn:microsoft.com/office/officeart/2005/8/layout/vList2"/>
    <dgm:cxn modelId="{F1AF5956-12CB-4E98-91DE-F6F20B077D45}" type="presOf" srcId="{E7ACB507-63BE-43FA-9227-0991AF6B83BA}" destId="{53839CA6-BFCC-497C-8207-BE32F338A269}" srcOrd="0" destOrd="0" presId="urn:microsoft.com/office/officeart/2005/8/layout/vList2"/>
    <dgm:cxn modelId="{C900E53C-536D-477B-8A95-8851A63E61CD}" srcId="{E7ACB507-63BE-43FA-9227-0991AF6B83BA}" destId="{C2725414-E3FD-46BE-B3A0-2194A264FA39}" srcOrd="3" destOrd="0" parTransId="{95B3B42A-B712-4404-A106-4AA73AA61133}" sibTransId="{175B1BE0-9DD8-49B1-AD72-8783875AD80C}"/>
    <dgm:cxn modelId="{21DA8DA3-F124-4AC5-B5D4-820A20CD97E4}" srcId="{E7ACB507-63BE-43FA-9227-0991AF6B83BA}" destId="{870FCA58-1539-429D-AFB9-C1838F04B83A}" srcOrd="0" destOrd="0" parTransId="{F30532F9-3FF0-4CEC-87F3-5A5297D8CC96}" sibTransId="{C660F9CE-FCDA-4D4C-A8E2-79131F44E016}"/>
    <dgm:cxn modelId="{F5C0552D-3F3E-4D5F-8D14-1C58069B5AFC}" type="presOf" srcId="{C2725414-E3FD-46BE-B3A0-2194A264FA39}" destId="{DCEC1494-5E02-43FD-AECD-5564E2E47B80}" srcOrd="0" destOrd="0" presId="urn:microsoft.com/office/officeart/2005/8/layout/vList2"/>
    <dgm:cxn modelId="{FA5CC33C-1602-4906-8D3A-B7C86C059094}" srcId="{870FCA58-1539-429D-AFB9-C1838F04B83A}" destId="{8E73FCB2-F1A4-49C6-A1CA-78C59789C364}" srcOrd="0" destOrd="0" parTransId="{1581E974-C104-4856-BB62-BABD09C03E32}" sibTransId="{060F179A-B067-4E73-9014-246D0D84AF94}"/>
    <dgm:cxn modelId="{8DDD1EC0-374D-4F48-85D7-B56C681165A4}" type="presOf" srcId="{D50FB276-9E58-4A84-A757-180ED9B2274D}" destId="{D2AF8B2A-5ED3-440F-9DDD-DBF0D3CCA54B}" srcOrd="0" destOrd="1" presId="urn:microsoft.com/office/officeart/2005/8/layout/vList2"/>
    <dgm:cxn modelId="{BDE40317-58F6-437E-A8A2-D4F8FF550A12}" srcId="{C2725414-E3FD-46BE-B3A0-2194A264FA39}" destId="{4BC78154-DBDA-45CC-9EB0-46E8297ECA3A}" srcOrd="0" destOrd="0" parTransId="{699759B7-59E3-4D9B-B6A6-527C0D81E567}" sibTransId="{012C1E6B-268E-4716-BB20-C20CA3161A07}"/>
    <dgm:cxn modelId="{F06EBCC7-0418-43ED-B271-C3C16400AF2E}" type="presOf" srcId="{1765B90F-EC7C-431D-AE00-3C5389C2DAE2}" destId="{8CFF5C0D-5133-43A2-B4C4-01C80E1182AC}" srcOrd="0" destOrd="0" presId="urn:microsoft.com/office/officeart/2005/8/layout/vList2"/>
    <dgm:cxn modelId="{3F905E5E-91F5-47E7-AE72-4780CB3B271E}" srcId="{870FCA58-1539-429D-AFB9-C1838F04B83A}" destId="{705D3545-1814-45C5-8662-288045826395}" srcOrd="1" destOrd="0" parTransId="{78E8F8FF-27D2-4167-9048-DD3D8BC3A006}" sibTransId="{096CE282-97C9-404A-B082-5968F070F7D6}"/>
    <dgm:cxn modelId="{1F0C201C-6BEE-47D8-97FE-5B4AE8116681}" srcId="{E7ACB507-63BE-43FA-9227-0991AF6B83BA}" destId="{1765B90F-EC7C-431D-AE00-3C5389C2DAE2}" srcOrd="2" destOrd="0" parTransId="{18C8E4A9-DF39-4331-947E-012179FC80CD}" sibTransId="{AAF99F4F-6E13-487F-AEF8-F315457377B6}"/>
    <dgm:cxn modelId="{0E39FE73-E9AF-42BC-BA76-4ABD4EE4564F}" type="presOf" srcId="{21BA8DFC-4CE4-46E1-B70E-B730EC0F136F}" destId="{7679764C-CEAC-40BE-B59B-B52DA1D43799}" srcOrd="0" destOrd="0" presId="urn:microsoft.com/office/officeart/2005/8/layout/vList2"/>
    <dgm:cxn modelId="{2CC0E979-EEA0-4F65-948B-F9EE41E75423}" srcId="{1765B90F-EC7C-431D-AE00-3C5389C2DAE2}" destId="{9E5650D8-6E35-4A0E-B073-9D927324776F}" srcOrd="0" destOrd="0" parTransId="{8A284B26-DB1E-49F5-ACAE-B59892308B11}" sibTransId="{81E278CA-1F15-44AC-BEFE-79526CBB0699}"/>
    <dgm:cxn modelId="{58AB65FB-7741-44C8-B672-2579D6951E49}" srcId="{21BA8DFC-4CE4-46E1-B70E-B730EC0F136F}" destId="{AF074273-E555-4CA9-A1A1-E0AD4825BFA2}" srcOrd="0" destOrd="0" parTransId="{D4DFDD5F-A62A-4F8A-8522-726A66A7CFE5}" sibTransId="{1350D723-91EB-4BBE-8ABD-8FD363D17373}"/>
    <dgm:cxn modelId="{E3BF486C-F516-43B4-8782-EE205E595C21}" srcId="{AF074273-E555-4CA9-A1A1-E0AD4825BFA2}" destId="{D50FB276-9E58-4A84-A757-180ED9B2274D}" srcOrd="0" destOrd="0" parTransId="{48F072A8-793A-43E1-8A9B-C54A262F0A69}" sibTransId="{0226AB54-590A-47F5-A8C2-75D412AADCC4}"/>
    <dgm:cxn modelId="{3C70C4EF-AB8C-482D-9DA1-60FAB51DF3AF}" type="presOf" srcId="{FC361C4F-688F-4183-A255-4AF478EA4F86}" destId="{38BCCE51-0A4C-48D2-94BB-B807B29ED7CB}" srcOrd="0" destOrd="2" presId="urn:microsoft.com/office/officeart/2005/8/layout/vList2"/>
    <dgm:cxn modelId="{A50A6407-E6F5-4CAF-AA89-59BE2794AF52}" type="presOf" srcId="{4BC78154-DBDA-45CC-9EB0-46E8297ECA3A}" destId="{CDA99CCD-364A-4E93-ACEE-B326F217733A}" srcOrd="0" destOrd="0" presId="urn:microsoft.com/office/officeart/2005/8/layout/vList2"/>
    <dgm:cxn modelId="{26C1D11B-507B-43C0-B93B-AAB1A8107A56}" srcId="{E7ACB507-63BE-43FA-9227-0991AF6B83BA}" destId="{21BA8DFC-4CE4-46E1-B70E-B730EC0F136F}" srcOrd="1" destOrd="0" parTransId="{A9822085-05DC-4E80-85DA-FCB47B57F7A4}" sibTransId="{558D68FF-52F0-4F92-9432-30DABA2ECB7E}"/>
    <dgm:cxn modelId="{D21A2F74-368E-49D2-8276-0006A5F009E1}" type="presOf" srcId="{AF074273-E555-4CA9-A1A1-E0AD4825BFA2}" destId="{D2AF8B2A-5ED3-440F-9DDD-DBF0D3CCA54B}" srcOrd="0" destOrd="0" presId="urn:microsoft.com/office/officeart/2005/8/layout/vList2"/>
    <dgm:cxn modelId="{A30F7A43-8106-44CD-B291-1C65AEFC38A5}" type="presOf" srcId="{870FCA58-1539-429D-AFB9-C1838F04B83A}" destId="{DE9261BB-2A91-4FA1-AF99-A215E9B1FAFB}" srcOrd="0" destOrd="0" presId="urn:microsoft.com/office/officeart/2005/8/layout/vList2"/>
    <dgm:cxn modelId="{FD335F1F-A44A-4ACB-9521-37D9A42FE682}" srcId="{1765B90F-EC7C-431D-AE00-3C5389C2DAE2}" destId="{FC361C4F-688F-4183-A255-4AF478EA4F86}" srcOrd="2" destOrd="0" parTransId="{9718B053-B3B5-4487-9BED-FCAF4FF9F7E0}" sibTransId="{1A52A239-1519-4742-87A5-03FDCE16C76A}"/>
    <dgm:cxn modelId="{645EBB31-7436-4AFF-9A11-B97C4A8FF046}" type="presParOf" srcId="{53839CA6-BFCC-497C-8207-BE32F338A269}" destId="{DE9261BB-2A91-4FA1-AF99-A215E9B1FAFB}" srcOrd="0" destOrd="0" presId="urn:microsoft.com/office/officeart/2005/8/layout/vList2"/>
    <dgm:cxn modelId="{13F5F773-1F5D-4C12-9A87-A17AD3F5F369}" type="presParOf" srcId="{53839CA6-BFCC-497C-8207-BE32F338A269}" destId="{E1E781FA-DA81-4128-8B18-1EB1E4514FB4}" srcOrd="1" destOrd="0" presId="urn:microsoft.com/office/officeart/2005/8/layout/vList2"/>
    <dgm:cxn modelId="{9A52A363-2C92-4DE1-849C-85A63BA4B7BB}" type="presParOf" srcId="{53839CA6-BFCC-497C-8207-BE32F338A269}" destId="{7679764C-CEAC-40BE-B59B-B52DA1D43799}" srcOrd="2" destOrd="0" presId="urn:microsoft.com/office/officeart/2005/8/layout/vList2"/>
    <dgm:cxn modelId="{7C5253C2-8E40-4F92-914F-CB75297BF1AC}" type="presParOf" srcId="{53839CA6-BFCC-497C-8207-BE32F338A269}" destId="{D2AF8B2A-5ED3-440F-9DDD-DBF0D3CCA54B}" srcOrd="3" destOrd="0" presId="urn:microsoft.com/office/officeart/2005/8/layout/vList2"/>
    <dgm:cxn modelId="{1057A069-CEE3-45B2-953F-90D2554EFC2C}" type="presParOf" srcId="{53839CA6-BFCC-497C-8207-BE32F338A269}" destId="{8CFF5C0D-5133-43A2-B4C4-01C80E1182AC}" srcOrd="4" destOrd="0" presId="urn:microsoft.com/office/officeart/2005/8/layout/vList2"/>
    <dgm:cxn modelId="{2C93DD9A-266D-40D5-9A38-CFAEB62AFF77}" type="presParOf" srcId="{53839CA6-BFCC-497C-8207-BE32F338A269}" destId="{38BCCE51-0A4C-48D2-94BB-B807B29ED7CB}" srcOrd="5" destOrd="0" presId="urn:microsoft.com/office/officeart/2005/8/layout/vList2"/>
    <dgm:cxn modelId="{BAEDB8C0-F894-4DD7-983B-CC824E56D53C}" type="presParOf" srcId="{53839CA6-BFCC-497C-8207-BE32F338A269}" destId="{DCEC1494-5E02-43FD-AECD-5564E2E47B80}" srcOrd="6" destOrd="0" presId="urn:microsoft.com/office/officeart/2005/8/layout/vList2"/>
    <dgm:cxn modelId="{7D7E8A86-EC44-4597-9D7D-721077B4F3A8}" type="presParOf" srcId="{53839CA6-BFCC-497C-8207-BE32F338A269}" destId="{CDA99CCD-364A-4E93-ACEE-B326F217733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C3D9C8CF-55D8-4A25-92F0-9561BAC8B7D5}"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E2B3B530-D012-4732-AB77-E05AA19B1500}">
      <dgm:prSet/>
      <dgm:spPr/>
      <dgm:t>
        <a:bodyPr/>
        <a:lstStyle/>
        <a:p>
          <a:pPr rtl="0"/>
          <a:r>
            <a:rPr lang="en-US" smtClean="0"/>
            <a:t>Getting Started with Hadoop Core  </a:t>
          </a:r>
          <a:endParaRPr lang="zh-CN"/>
        </a:p>
      </dgm:t>
    </dgm:pt>
    <dgm:pt modelId="{4A047D2E-FE4F-4DC1-B52F-8510D3EA041E}" type="parTrans" cxnId="{3236172D-87DA-452D-90B4-5D1CAA5921F3}">
      <dgm:prSet/>
      <dgm:spPr/>
      <dgm:t>
        <a:bodyPr/>
        <a:lstStyle/>
        <a:p>
          <a:endParaRPr lang="zh-CN" altLang="en-US"/>
        </a:p>
      </dgm:t>
    </dgm:pt>
    <dgm:pt modelId="{002D9E88-BBDE-46F7-8577-1F7FF4728AA5}" type="sibTrans" cxnId="{3236172D-87DA-452D-90B4-5D1CAA5921F3}">
      <dgm:prSet/>
      <dgm:spPr/>
      <dgm:t>
        <a:bodyPr/>
        <a:lstStyle/>
        <a:p>
          <a:endParaRPr lang="zh-CN" altLang="en-US"/>
        </a:p>
      </dgm:t>
    </dgm:pt>
    <dgm:pt modelId="{CC0FDE6F-5690-4670-B528-34787E82C863}">
      <dgm:prSet/>
      <dgm:spPr/>
      <dgm:t>
        <a:bodyPr/>
        <a:lstStyle/>
        <a:p>
          <a:pPr rtl="0"/>
          <a:r>
            <a:rPr lang="en-US" smtClean="0"/>
            <a:t>The Basics of a MapReduce Job </a:t>
          </a:r>
          <a:endParaRPr lang="zh-CN"/>
        </a:p>
      </dgm:t>
    </dgm:pt>
    <dgm:pt modelId="{90851C44-FE1D-4072-B4DA-56C8D62D9DAD}" type="parTrans" cxnId="{7F1E5B9A-0B7A-4E6C-BFBE-928F853F9ED7}">
      <dgm:prSet/>
      <dgm:spPr/>
      <dgm:t>
        <a:bodyPr/>
        <a:lstStyle/>
        <a:p>
          <a:endParaRPr lang="zh-CN" altLang="en-US"/>
        </a:p>
      </dgm:t>
    </dgm:pt>
    <dgm:pt modelId="{646D5738-68BC-4A59-BA24-E652CFCBFE18}" type="sibTrans" cxnId="{7F1E5B9A-0B7A-4E6C-BFBE-928F853F9ED7}">
      <dgm:prSet/>
      <dgm:spPr/>
      <dgm:t>
        <a:bodyPr/>
        <a:lstStyle/>
        <a:p>
          <a:endParaRPr lang="zh-CN" altLang="en-US"/>
        </a:p>
      </dgm:t>
    </dgm:pt>
    <dgm:pt modelId="{96677D93-004A-4467-90B3-38B0295E2406}">
      <dgm:prSet/>
      <dgm:spPr/>
      <dgm:t>
        <a:bodyPr/>
        <a:lstStyle/>
        <a:p>
          <a:pPr rtl="0"/>
          <a:r>
            <a:rPr lang="en-US" smtClean="0"/>
            <a:t>The Basics of Multimachine Clusters </a:t>
          </a:r>
          <a:endParaRPr lang="zh-CN"/>
        </a:p>
      </dgm:t>
    </dgm:pt>
    <dgm:pt modelId="{3B10C3AD-F06E-405A-936B-F25A61E005DD}" type="parTrans" cxnId="{13F0CDDF-AC90-44AB-A3B6-65F1F4BA7391}">
      <dgm:prSet/>
      <dgm:spPr/>
      <dgm:t>
        <a:bodyPr/>
        <a:lstStyle/>
        <a:p>
          <a:endParaRPr lang="zh-CN" altLang="en-US"/>
        </a:p>
      </dgm:t>
    </dgm:pt>
    <dgm:pt modelId="{FA272C1B-984B-4105-8CF2-2E5DE29E259F}" type="sibTrans" cxnId="{13F0CDDF-AC90-44AB-A3B6-65F1F4BA7391}">
      <dgm:prSet/>
      <dgm:spPr/>
      <dgm:t>
        <a:bodyPr/>
        <a:lstStyle/>
        <a:p>
          <a:endParaRPr lang="zh-CN" altLang="en-US"/>
        </a:p>
      </dgm:t>
    </dgm:pt>
    <dgm:pt modelId="{B68FED76-F22F-41E1-A9F3-8736FCEB4E30}">
      <dgm:prSet/>
      <dgm:spPr/>
      <dgm:t>
        <a:bodyPr/>
        <a:lstStyle/>
        <a:p>
          <a:pPr rtl="0"/>
          <a:r>
            <a:rPr lang="en-US" smtClean="0"/>
            <a:t>HDFS Details for Multimachine Clusters </a:t>
          </a:r>
          <a:endParaRPr lang="zh-CN"/>
        </a:p>
      </dgm:t>
    </dgm:pt>
    <dgm:pt modelId="{C589DA95-7BFA-4CC9-9499-A836009EBE1A}" type="parTrans" cxnId="{D0301343-17DD-4292-8A20-A70BE36C8002}">
      <dgm:prSet/>
      <dgm:spPr/>
      <dgm:t>
        <a:bodyPr/>
        <a:lstStyle/>
        <a:p>
          <a:endParaRPr lang="zh-CN" altLang="en-US"/>
        </a:p>
      </dgm:t>
    </dgm:pt>
    <dgm:pt modelId="{84CF2DB5-B21A-454B-8C8A-52C95D927729}" type="sibTrans" cxnId="{D0301343-17DD-4292-8A20-A70BE36C8002}">
      <dgm:prSet/>
      <dgm:spPr/>
      <dgm:t>
        <a:bodyPr/>
        <a:lstStyle/>
        <a:p>
          <a:endParaRPr lang="zh-CN" altLang="en-US"/>
        </a:p>
      </dgm:t>
    </dgm:pt>
    <dgm:pt modelId="{9E3AFA7D-069D-4C4A-B2F4-03F6A0505BFE}">
      <dgm:prSet/>
      <dgm:spPr/>
      <dgm:t>
        <a:bodyPr/>
        <a:lstStyle/>
        <a:p>
          <a:pPr rtl="0"/>
          <a:r>
            <a:rPr lang="en-US" smtClean="0"/>
            <a:t>MapReduce Details for Multimachine Clusters </a:t>
          </a:r>
          <a:endParaRPr lang="zh-CN"/>
        </a:p>
      </dgm:t>
    </dgm:pt>
    <dgm:pt modelId="{E6D1BCCF-4A6D-4137-B2CB-2A2BD1F31BBB}" type="parTrans" cxnId="{212F24D1-95BD-47C2-B5EE-512DDD89D5F1}">
      <dgm:prSet/>
      <dgm:spPr/>
      <dgm:t>
        <a:bodyPr/>
        <a:lstStyle/>
        <a:p>
          <a:endParaRPr lang="zh-CN" altLang="en-US"/>
        </a:p>
      </dgm:t>
    </dgm:pt>
    <dgm:pt modelId="{313BC4AC-1830-43AE-AE9C-698E7678EDA8}" type="sibTrans" cxnId="{212F24D1-95BD-47C2-B5EE-512DDD89D5F1}">
      <dgm:prSet/>
      <dgm:spPr/>
      <dgm:t>
        <a:bodyPr/>
        <a:lstStyle/>
        <a:p>
          <a:endParaRPr lang="zh-CN" altLang="en-US"/>
        </a:p>
      </dgm:t>
    </dgm:pt>
    <dgm:pt modelId="{8C203F75-59AE-48BF-8C53-A2F4C7ABD990}">
      <dgm:prSet/>
      <dgm:spPr/>
      <dgm:t>
        <a:bodyPr/>
        <a:lstStyle/>
        <a:p>
          <a:pPr rtl="0"/>
          <a:r>
            <a:rPr lang="en-US" smtClean="0"/>
            <a:t>Tuning Your MapReduce Jobs </a:t>
          </a:r>
          <a:endParaRPr lang="zh-CN"/>
        </a:p>
      </dgm:t>
    </dgm:pt>
    <dgm:pt modelId="{545C1E34-8AFA-4E6B-8782-FF7B11F79F25}" type="parTrans" cxnId="{BA05F47F-022D-435A-8C59-3DE1AD9215C2}">
      <dgm:prSet/>
      <dgm:spPr/>
      <dgm:t>
        <a:bodyPr/>
        <a:lstStyle/>
        <a:p>
          <a:endParaRPr lang="zh-CN" altLang="en-US"/>
        </a:p>
      </dgm:t>
    </dgm:pt>
    <dgm:pt modelId="{A846F734-BE53-4C59-9AEA-F828B08C3C3F}" type="sibTrans" cxnId="{BA05F47F-022D-435A-8C59-3DE1AD9215C2}">
      <dgm:prSet/>
      <dgm:spPr/>
      <dgm:t>
        <a:bodyPr/>
        <a:lstStyle/>
        <a:p>
          <a:endParaRPr lang="zh-CN" altLang="en-US"/>
        </a:p>
      </dgm:t>
    </dgm:pt>
    <dgm:pt modelId="{BFB96941-598B-4D5C-8514-AD7E392519AF}">
      <dgm:prSet/>
      <dgm:spPr/>
      <dgm:t>
        <a:bodyPr/>
        <a:lstStyle/>
        <a:p>
          <a:pPr rtl="0"/>
          <a:r>
            <a:rPr lang="en-US" dirty="0" smtClean="0"/>
            <a:t>Testing and Debugging  </a:t>
          </a:r>
          <a:endParaRPr lang="zh-CN" dirty="0"/>
        </a:p>
      </dgm:t>
    </dgm:pt>
    <dgm:pt modelId="{ADB7D0A3-F5AA-455C-9337-6724EEE26184}" type="parTrans" cxnId="{8D8819F1-783B-4144-BB59-FCD23652EAF4}">
      <dgm:prSet/>
      <dgm:spPr/>
      <dgm:t>
        <a:bodyPr/>
        <a:lstStyle/>
        <a:p>
          <a:endParaRPr lang="zh-CN" altLang="en-US"/>
        </a:p>
      </dgm:t>
    </dgm:pt>
    <dgm:pt modelId="{B90D1ABF-8FBE-4CED-9227-650AA1313329}" type="sibTrans" cxnId="{8D8819F1-783B-4144-BB59-FCD23652EAF4}">
      <dgm:prSet/>
      <dgm:spPr/>
      <dgm:t>
        <a:bodyPr/>
        <a:lstStyle/>
        <a:p>
          <a:endParaRPr lang="zh-CN" altLang="en-US"/>
        </a:p>
      </dgm:t>
    </dgm:pt>
    <dgm:pt modelId="{9F411B2C-1F38-4C3E-B901-DFDE06F3BBAE}">
      <dgm:prSet/>
      <dgm:spPr/>
      <dgm:t>
        <a:bodyPr/>
        <a:lstStyle/>
        <a:p>
          <a:pPr rtl="0"/>
          <a:r>
            <a:rPr lang="en-US" smtClean="0"/>
            <a:t>Advanced and Alternate MapReduce Techniques </a:t>
          </a:r>
          <a:endParaRPr lang="zh-CN"/>
        </a:p>
      </dgm:t>
    </dgm:pt>
    <dgm:pt modelId="{D879B5B4-A7D1-40C1-9AA6-90293A157940}" type="parTrans" cxnId="{B33D854F-BF07-45C8-AF5B-F48D0D670D9B}">
      <dgm:prSet/>
      <dgm:spPr/>
      <dgm:t>
        <a:bodyPr/>
        <a:lstStyle/>
        <a:p>
          <a:endParaRPr lang="zh-CN" altLang="en-US"/>
        </a:p>
      </dgm:t>
    </dgm:pt>
    <dgm:pt modelId="{50236684-506C-4B61-8019-2EC618DB463C}" type="sibTrans" cxnId="{B33D854F-BF07-45C8-AF5B-F48D0D670D9B}">
      <dgm:prSet/>
      <dgm:spPr/>
      <dgm:t>
        <a:bodyPr/>
        <a:lstStyle/>
        <a:p>
          <a:endParaRPr lang="zh-CN" altLang="en-US"/>
        </a:p>
      </dgm:t>
    </dgm:pt>
    <dgm:pt modelId="{0E24276A-18DD-4B2B-9255-75A2D846D64E}">
      <dgm:prSet/>
      <dgm:spPr/>
      <dgm:t>
        <a:bodyPr/>
        <a:lstStyle/>
        <a:p>
          <a:pPr rtl="0"/>
          <a:r>
            <a:rPr lang="en-US" smtClean="0"/>
            <a:t>Solving Problems with Hadoop </a:t>
          </a:r>
          <a:endParaRPr lang="zh-CN"/>
        </a:p>
      </dgm:t>
    </dgm:pt>
    <dgm:pt modelId="{2E586E79-CAD8-41F2-8BD9-CD745C57089B}" type="parTrans" cxnId="{E28329FB-B4A0-4AB0-A55B-93358C96361D}">
      <dgm:prSet/>
      <dgm:spPr/>
      <dgm:t>
        <a:bodyPr/>
        <a:lstStyle/>
        <a:p>
          <a:endParaRPr lang="zh-CN" altLang="en-US"/>
        </a:p>
      </dgm:t>
    </dgm:pt>
    <dgm:pt modelId="{94C3F480-AB1E-425C-8E02-E9DF6FC59DD6}" type="sibTrans" cxnId="{E28329FB-B4A0-4AB0-A55B-93358C96361D}">
      <dgm:prSet/>
      <dgm:spPr/>
      <dgm:t>
        <a:bodyPr/>
        <a:lstStyle/>
        <a:p>
          <a:endParaRPr lang="zh-CN" altLang="en-US"/>
        </a:p>
      </dgm:t>
    </dgm:pt>
    <dgm:pt modelId="{A105436A-BAFD-4E0B-A37D-D17EB711162C}">
      <dgm:prSet/>
      <dgm:spPr/>
      <dgm:t>
        <a:bodyPr/>
        <a:lstStyle/>
        <a:p>
          <a:pPr rtl="0"/>
          <a:r>
            <a:rPr lang="en-US" smtClean="0"/>
            <a:t>Projects Based On Hadoop and Future Directions </a:t>
          </a:r>
          <a:endParaRPr lang="zh-CN"/>
        </a:p>
      </dgm:t>
    </dgm:pt>
    <dgm:pt modelId="{ECFF7115-ECFB-49B3-9DE3-B796DE95B24B}" type="parTrans" cxnId="{D8734422-9CC9-4DAE-9B72-9880E307EB23}">
      <dgm:prSet/>
      <dgm:spPr/>
      <dgm:t>
        <a:bodyPr/>
        <a:lstStyle/>
        <a:p>
          <a:endParaRPr lang="zh-CN" altLang="en-US"/>
        </a:p>
      </dgm:t>
    </dgm:pt>
    <dgm:pt modelId="{BBCE8D64-3CC8-4CD1-9B72-A27612667828}" type="sibTrans" cxnId="{D8734422-9CC9-4DAE-9B72-9880E307EB23}">
      <dgm:prSet/>
      <dgm:spPr/>
      <dgm:t>
        <a:bodyPr/>
        <a:lstStyle/>
        <a:p>
          <a:endParaRPr lang="zh-CN" altLang="en-US"/>
        </a:p>
      </dgm:t>
    </dgm:pt>
    <dgm:pt modelId="{F1E7A521-44F8-4523-AF7A-CCAC4D0EE6B5}" type="pres">
      <dgm:prSet presAssocID="{C3D9C8CF-55D8-4A25-92F0-9561BAC8B7D5}" presName="linear" presStyleCnt="0">
        <dgm:presLayoutVars>
          <dgm:animLvl val="lvl"/>
          <dgm:resizeHandles val="exact"/>
        </dgm:presLayoutVars>
      </dgm:prSet>
      <dgm:spPr/>
      <dgm:t>
        <a:bodyPr/>
        <a:lstStyle/>
        <a:p>
          <a:endParaRPr lang="zh-CN" altLang="en-US"/>
        </a:p>
      </dgm:t>
    </dgm:pt>
    <dgm:pt modelId="{B54E35F9-9914-4C2F-BD67-2D780A20E0EA}" type="pres">
      <dgm:prSet presAssocID="{E2B3B530-D012-4732-AB77-E05AA19B1500}" presName="parentText" presStyleLbl="node1" presStyleIdx="0" presStyleCnt="10">
        <dgm:presLayoutVars>
          <dgm:chMax val="0"/>
          <dgm:bulletEnabled val="1"/>
        </dgm:presLayoutVars>
      </dgm:prSet>
      <dgm:spPr/>
      <dgm:t>
        <a:bodyPr/>
        <a:lstStyle/>
        <a:p>
          <a:endParaRPr lang="zh-CN" altLang="en-US"/>
        </a:p>
      </dgm:t>
    </dgm:pt>
    <dgm:pt modelId="{1072ECF8-6C0B-42DD-82C7-C4A92E4112BE}" type="pres">
      <dgm:prSet presAssocID="{002D9E88-BBDE-46F7-8577-1F7FF4728AA5}" presName="spacer" presStyleCnt="0"/>
      <dgm:spPr/>
    </dgm:pt>
    <dgm:pt modelId="{5750BA70-D714-4808-B72C-D8591E20FDC9}" type="pres">
      <dgm:prSet presAssocID="{CC0FDE6F-5690-4670-B528-34787E82C863}" presName="parentText" presStyleLbl="node1" presStyleIdx="1" presStyleCnt="10">
        <dgm:presLayoutVars>
          <dgm:chMax val="0"/>
          <dgm:bulletEnabled val="1"/>
        </dgm:presLayoutVars>
      </dgm:prSet>
      <dgm:spPr/>
      <dgm:t>
        <a:bodyPr/>
        <a:lstStyle/>
        <a:p>
          <a:endParaRPr lang="zh-CN" altLang="en-US"/>
        </a:p>
      </dgm:t>
    </dgm:pt>
    <dgm:pt modelId="{031B0222-96BA-485F-B0E2-04C77D30930C}" type="pres">
      <dgm:prSet presAssocID="{646D5738-68BC-4A59-BA24-E652CFCBFE18}" presName="spacer" presStyleCnt="0"/>
      <dgm:spPr/>
    </dgm:pt>
    <dgm:pt modelId="{A200A8D9-D3F5-4E2D-A48D-8FD92B2F740E}" type="pres">
      <dgm:prSet presAssocID="{96677D93-004A-4467-90B3-38B0295E2406}" presName="parentText" presStyleLbl="node1" presStyleIdx="2" presStyleCnt="10">
        <dgm:presLayoutVars>
          <dgm:chMax val="0"/>
          <dgm:bulletEnabled val="1"/>
        </dgm:presLayoutVars>
      </dgm:prSet>
      <dgm:spPr/>
      <dgm:t>
        <a:bodyPr/>
        <a:lstStyle/>
        <a:p>
          <a:endParaRPr lang="zh-CN" altLang="en-US"/>
        </a:p>
      </dgm:t>
    </dgm:pt>
    <dgm:pt modelId="{0545007C-6D9F-43BA-8007-C280837A5672}" type="pres">
      <dgm:prSet presAssocID="{FA272C1B-984B-4105-8CF2-2E5DE29E259F}" presName="spacer" presStyleCnt="0"/>
      <dgm:spPr/>
    </dgm:pt>
    <dgm:pt modelId="{FCB80470-48B7-4FB8-A5A1-FB51918BBAC8}" type="pres">
      <dgm:prSet presAssocID="{B68FED76-F22F-41E1-A9F3-8736FCEB4E30}" presName="parentText" presStyleLbl="node1" presStyleIdx="3" presStyleCnt="10">
        <dgm:presLayoutVars>
          <dgm:chMax val="0"/>
          <dgm:bulletEnabled val="1"/>
        </dgm:presLayoutVars>
      </dgm:prSet>
      <dgm:spPr/>
      <dgm:t>
        <a:bodyPr/>
        <a:lstStyle/>
        <a:p>
          <a:endParaRPr lang="zh-CN" altLang="en-US"/>
        </a:p>
      </dgm:t>
    </dgm:pt>
    <dgm:pt modelId="{22E61E01-3267-40DF-A603-5C7FAB50570F}" type="pres">
      <dgm:prSet presAssocID="{84CF2DB5-B21A-454B-8C8A-52C95D927729}" presName="spacer" presStyleCnt="0"/>
      <dgm:spPr/>
    </dgm:pt>
    <dgm:pt modelId="{29F59087-29C5-4155-A178-29A31153F2CC}" type="pres">
      <dgm:prSet presAssocID="{9E3AFA7D-069D-4C4A-B2F4-03F6A0505BFE}" presName="parentText" presStyleLbl="node1" presStyleIdx="4" presStyleCnt="10">
        <dgm:presLayoutVars>
          <dgm:chMax val="0"/>
          <dgm:bulletEnabled val="1"/>
        </dgm:presLayoutVars>
      </dgm:prSet>
      <dgm:spPr/>
      <dgm:t>
        <a:bodyPr/>
        <a:lstStyle/>
        <a:p>
          <a:endParaRPr lang="zh-CN" altLang="en-US"/>
        </a:p>
      </dgm:t>
    </dgm:pt>
    <dgm:pt modelId="{07B54811-D986-4259-9A9D-70274F02C0D7}" type="pres">
      <dgm:prSet presAssocID="{313BC4AC-1830-43AE-AE9C-698E7678EDA8}" presName="spacer" presStyleCnt="0"/>
      <dgm:spPr/>
    </dgm:pt>
    <dgm:pt modelId="{4043F681-6B40-4702-8180-DC23BE61271D}" type="pres">
      <dgm:prSet presAssocID="{8C203F75-59AE-48BF-8C53-A2F4C7ABD990}" presName="parentText" presStyleLbl="node1" presStyleIdx="5" presStyleCnt="10">
        <dgm:presLayoutVars>
          <dgm:chMax val="0"/>
          <dgm:bulletEnabled val="1"/>
        </dgm:presLayoutVars>
      </dgm:prSet>
      <dgm:spPr/>
      <dgm:t>
        <a:bodyPr/>
        <a:lstStyle/>
        <a:p>
          <a:endParaRPr lang="zh-CN" altLang="en-US"/>
        </a:p>
      </dgm:t>
    </dgm:pt>
    <dgm:pt modelId="{07BF2524-F5F7-46FD-BD06-FBFCF3635FC1}" type="pres">
      <dgm:prSet presAssocID="{A846F734-BE53-4C59-9AEA-F828B08C3C3F}" presName="spacer" presStyleCnt="0"/>
      <dgm:spPr/>
    </dgm:pt>
    <dgm:pt modelId="{A5BE2CC4-B3E0-42C9-B1B4-1293EBFC9F2B}" type="pres">
      <dgm:prSet presAssocID="{BFB96941-598B-4D5C-8514-AD7E392519AF}" presName="parentText" presStyleLbl="node1" presStyleIdx="6" presStyleCnt="10">
        <dgm:presLayoutVars>
          <dgm:chMax val="0"/>
          <dgm:bulletEnabled val="1"/>
        </dgm:presLayoutVars>
      </dgm:prSet>
      <dgm:spPr/>
      <dgm:t>
        <a:bodyPr/>
        <a:lstStyle/>
        <a:p>
          <a:endParaRPr lang="zh-CN" altLang="en-US"/>
        </a:p>
      </dgm:t>
    </dgm:pt>
    <dgm:pt modelId="{498E9977-01E3-47C6-ACB0-2004FAD76AAD}" type="pres">
      <dgm:prSet presAssocID="{B90D1ABF-8FBE-4CED-9227-650AA1313329}" presName="spacer" presStyleCnt="0"/>
      <dgm:spPr/>
    </dgm:pt>
    <dgm:pt modelId="{76C1965C-64D6-4BFA-96D9-6FF8A31397E0}" type="pres">
      <dgm:prSet presAssocID="{9F411B2C-1F38-4C3E-B901-DFDE06F3BBAE}" presName="parentText" presStyleLbl="node1" presStyleIdx="7" presStyleCnt="10">
        <dgm:presLayoutVars>
          <dgm:chMax val="0"/>
          <dgm:bulletEnabled val="1"/>
        </dgm:presLayoutVars>
      </dgm:prSet>
      <dgm:spPr/>
      <dgm:t>
        <a:bodyPr/>
        <a:lstStyle/>
        <a:p>
          <a:endParaRPr lang="zh-CN" altLang="en-US"/>
        </a:p>
      </dgm:t>
    </dgm:pt>
    <dgm:pt modelId="{783520B3-88E2-42AA-B092-16497787B100}" type="pres">
      <dgm:prSet presAssocID="{50236684-506C-4B61-8019-2EC618DB463C}" presName="spacer" presStyleCnt="0"/>
      <dgm:spPr/>
    </dgm:pt>
    <dgm:pt modelId="{ACD87C32-8EA0-4AC9-8766-9AF2BBC90E8A}" type="pres">
      <dgm:prSet presAssocID="{0E24276A-18DD-4B2B-9255-75A2D846D64E}" presName="parentText" presStyleLbl="node1" presStyleIdx="8" presStyleCnt="10">
        <dgm:presLayoutVars>
          <dgm:chMax val="0"/>
          <dgm:bulletEnabled val="1"/>
        </dgm:presLayoutVars>
      </dgm:prSet>
      <dgm:spPr/>
      <dgm:t>
        <a:bodyPr/>
        <a:lstStyle/>
        <a:p>
          <a:endParaRPr lang="zh-CN" altLang="en-US"/>
        </a:p>
      </dgm:t>
    </dgm:pt>
    <dgm:pt modelId="{17FF7736-DCD8-4F95-8C26-6BB8E7389C13}" type="pres">
      <dgm:prSet presAssocID="{94C3F480-AB1E-425C-8E02-E9DF6FC59DD6}" presName="spacer" presStyleCnt="0"/>
      <dgm:spPr/>
    </dgm:pt>
    <dgm:pt modelId="{EAA3E064-E770-4F8F-AE8B-F3480EF72752}" type="pres">
      <dgm:prSet presAssocID="{A105436A-BAFD-4E0B-A37D-D17EB711162C}" presName="parentText" presStyleLbl="node1" presStyleIdx="9" presStyleCnt="10">
        <dgm:presLayoutVars>
          <dgm:chMax val="0"/>
          <dgm:bulletEnabled val="1"/>
        </dgm:presLayoutVars>
      </dgm:prSet>
      <dgm:spPr/>
      <dgm:t>
        <a:bodyPr/>
        <a:lstStyle/>
        <a:p>
          <a:endParaRPr lang="zh-CN" altLang="en-US"/>
        </a:p>
      </dgm:t>
    </dgm:pt>
  </dgm:ptLst>
  <dgm:cxnLst>
    <dgm:cxn modelId="{B33D854F-BF07-45C8-AF5B-F48D0D670D9B}" srcId="{C3D9C8CF-55D8-4A25-92F0-9561BAC8B7D5}" destId="{9F411B2C-1F38-4C3E-B901-DFDE06F3BBAE}" srcOrd="7" destOrd="0" parTransId="{D879B5B4-A7D1-40C1-9AA6-90293A157940}" sibTransId="{50236684-506C-4B61-8019-2EC618DB463C}"/>
    <dgm:cxn modelId="{E28329FB-B4A0-4AB0-A55B-93358C96361D}" srcId="{C3D9C8CF-55D8-4A25-92F0-9561BAC8B7D5}" destId="{0E24276A-18DD-4B2B-9255-75A2D846D64E}" srcOrd="8" destOrd="0" parTransId="{2E586E79-CAD8-41F2-8BD9-CD745C57089B}" sibTransId="{94C3F480-AB1E-425C-8E02-E9DF6FC59DD6}"/>
    <dgm:cxn modelId="{C4879A07-B895-407D-848B-7F69077FA4FB}" type="presOf" srcId="{8C203F75-59AE-48BF-8C53-A2F4C7ABD990}" destId="{4043F681-6B40-4702-8180-DC23BE61271D}" srcOrd="0" destOrd="0" presId="urn:microsoft.com/office/officeart/2005/8/layout/vList2"/>
    <dgm:cxn modelId="{D8734422-9CC9-4DAE-9B72-9880E307EB23}" srcId="{C3D9C8CF-55D8-4A25-92F0-9561BAC8B7D5}" destId="{A105436A-BAFD-4E0B-A37D-D17EB711162C}" srcOrd="9" destOrd="0" parTransId="{ECFF7115-ECFB-49B3-9DE3-B796DE95B24B}" sibTransId="{BBCE8D64-3CC8-4CD1-9B72-A27612667828}"/>
    <dgm:cxn modelId="{1B104E6C-79D8-46F1-AF1D-1FEFC446101E}" type="presOf" srcId="{C3D9C8CF-55D8-4A25-92F0-9561BAC8B7D5}" destId="{F1E7A521-44F8-4523-AF7A-CCAC4D0EE6B5}" srcOrd="0" destOrd="0" presId="urn:microsoft.com/office/officeart/2005/8/layout/vList2"/>
    <dgm:cxn modelId="{5D0DF857-9306-4A1C-88A3-91116EC547B0}" type="presOf" srcId="{CC0FDE6F-5690-4670-B528-34787E82C863}" destId="{5750BA70-D714-4808-B72C-D8591E20FDC9}" srcOrd="0" destOrd="0" presId="urn:microsoft.com/office/officeart/2005/8/layout/vList2"/>
    <dgm:cxn modelId="{5EF59A61-EF28-4894-B3F4-17522E428DA1}" type="presOf" srcId="{96677D93-004A-4467-90B3-38B0295E2406}" destId="{A200A8D9-D3F5-4E2D-A48D-8FD92B2F740E}" srcOrd="0" destOrd="0" presId="urn:microsoft.com/office/officeart/2005/8/layout/vList2"/>
    <dgm:cxn modelId="{9BA9ABC0-E995-4D85-B7FD-F226B1EF0694}" type="presOf" srcId="{E2B3B530-D012-4732-AB77-E05AA19B1500}" destId="{B54E35F9-9914-4C2F-BD67-2D780A20E0EA}" srcOrd="0" destOrd="0" presId="urn:microsoft.com/office/officeart/2005/8/layout/vList2"/>
    <dgm:cxn modelId="{CC93D545-17D6-4626-867E-43A1A6E0F2D2}" type="presOf" srcId="{0E24276A-18DD-4B2B-9255-75A2D846D64E}" destId="{ACD87C32-8EA0-4AC9-8766-9AF2BBC90E8A}" srcOrd="0" destOrd="0" presId="urn:microsoft.com/office/officeart/2005/8/layout/vList2"/>
    <dgm:cxn modelId="{97EEFD06-DA1B-44B6-B875-D53FE2715CFF}" type="presOf" srcId="{A105436A-BAFD-4E0B-A37D-D17EB711162C}" destId="{EAA3E064-E770-4F8F-AE8B-F3480EF72752}" srcOrd="0" destOrd="0" presId="urn:microsoft.com/office/officeart/2005/8/layout/vList2"/>
    <dgm:cxn modelId="{212F24D1-95BD-47C2-B5EE-512DDD89D5F1}" srcId="{C3D9C8CF-55D8-4A25-92F0-9561BAC8B7D5}" destId="{9E3AFA7D-069D-4C4A-B2F4-03F6A0505BFE}" srcOrd="4" destOrd="0" parTransId="{E6D1BCCF-4A6D-4137-B2CB-2A2BD1F31BBB}" sibTransId="{313BC4AC-1830-43AE-AE9C-698E7678EDA8}"/>
    <dgm:cxn modelId="{13F0CDDF-AC90-44AB-A3B6-65F1F4BA7391}" srcId="{C3D9C8CF-55D8-4A25-92F0-9561BAC8B7D5}" destId="{96677D93-004A-4467-90B3-38B0295E2406}" srcOrd="2" destOrd="0" parTransId="{3B10C3AD-F06E-405A-936B-F25A61E005DD}" sibTransId="{FA272C1B-984B-4105-8CF2-2E5DE29E259F}"/>
    <dgm:cxn modelId="{D0301343-17DD-4292-8A20-A70BE36C8002}" srcId="{C3D9C8CF-55D8-4A25-92F0-9561BAC8B7D5}" destId="{B68FED76-F22F-41E1-A9F3-8736FCEB4E30}" srcOrd="3" destOrd="0" parTransId="{C589DA95-7BFA-4CC9-9499-A836009EBE1A}" sibTransId="{84CF2DB5-B21A-454B-8C8A-52C95D927729}"/>
    <dgm:cxn modelId="{BA05F47F-022D-435A-8C59-3DE1AD9215C2}" srcId="{C3D9C8CF-55D8-4A25-92F0-9561BAC8B7D5}" destId="{8C203F75-59AE-48BF-8C53-A2F4C7ABD990}" srcOrd="5" destOrd="0" parTransId="{545C1E34-8AFA-4E6B-8782-FF7B11F79F25}" sibTransId="{A846F734-BE53-4C59-9AEA-F828B08C3C3F}"/>
    <dgm:cxn modelId="{7F1E5B9A-0B7A-4E6C-BFBE-928F853F9ED7}" srcId="{C3D9C8CF-55D8-4A25-92F0-9561BAC8B7D5}" destId="{CC0FDE6F-5690-4670-B528-34787E82C863}" srcOrd="1" destOrd="0" parTransId="{90851C44-FE1D-4072-B4DA-56C8D62D9DAD}" sibTransId="{646D5738-68BC-4A59-BA24-E652CFCBFE18}"/>
    <dgm:cxn modelId="{6863A591-894D-4D70-9F4E-19D8E935D7B3}" type="presOf" srcId="{9E3AFA7D-069D-4C4A-B2F4-03F6A0505BFE}" destId="{29F59087-29C5-4155-A178-29A31153F2CC}" srcOrd="0" destOrd="0" presId="urn:microsoft.com/office/officeart/2005/8/layout/vList2"/>
    <dgm:cxn modelId="{81B77A5F-AEB1-4E10-A667-F82F47B9D885}" type="presOf" srcId="{B68FED76-F22F-41E1-A9F3-8736FCEB4E30}" destId="{FCB80470-48B7-4FB8-A5A1-FB51918BBAC8}" srcOrd="0" destOrd="0" presId="urn:microsoft.com/office/officeart/2005/8/layout/vList2"/>
    <dgm:cxn modelId="{4647391D-57BB-4290-B774-904FFABAE912}" type="presOf" srcId="{BFB96941-598B-4D5C-8514-AD7E392519AF}" destId="{A5BE2CC4-B3E0-42C9-B1B4-1293EBFC9F2B}" srcOrd="0" destOrd="0" presId="urn:microsoft.com/office/officeart/2005/8/layout/vList2"/>
    <dgm:cxn modelId="{3236172D-87DA-452D-90B4-5D1CAA5921F3}" srcId="{C3D9C8CF-55D8-4A25-92F0-9561BAC8B7D5}" destId="{E2B3B530-D012-4732-AB77-E05AA19B1500}" srcOrd="0" destOrd="0" parTransId="{4A047D2E-FE4F-4DC1-B52F-8510D3EA041E}" sibTransId="{002D9E88-BBDE-46F7-8577-1F7FF4728AA5}"/>
    <dgm:cxn modelId="{8D8819F1-783B-4144-BB59-FCD23652EAF4}" srcId="{C3D9C8CF-55D8-4A25-92F0-9561BAC8B7D5}" destId="{BFB96941-598B-4D5C-8514-AD7E392519AF}" srcOrd="6" destOrd="0" parTransId="{ADB7D0A3-F5AA-455C-9337-6724EEE26184}" sibTransId="{B90D1ABF-8FBE-4CED-9227-650AA1313329}"/>
    <dgm:cxn modelId="{5F2CDDA3-8958-42DB-A94A-27B1E8A3BA1D}" type="presOf" srcId="{9F411B2C-1F38-4C3E-B901-DFDE06F3BBAE}" destId="{76C1965C-64D6-4BFA-96D9-6FF8A31397E0}" srcOrd="0" destOrd="0" presId="urn:microsoft.com/office/officeart/2005/8/layout/vList2"/>
    <dgm:cxn modelId="{64F912DB-3351-4D3B-B8F0-6C9E64B1BE44}" type="presParOf" srcId="{F1E7A521-44F8-4523-AF7A-CCAC4D0EE6B5}" destId="{B54E35F9-9914-4C2F-BD67-2D780A20E0EA}" srcOrd="0" destOrd="0" presId="urn:microsoft.com/office/officeart/2005/8/layout/vList2"/>
    <dgm:cxn modelId="{13370949-E062-4FD0-891B-4C74C4FA8D9B}" type="presParOf" srcId="{F1E7A521-44F8-4523-AF7A-CCAC4D0EE6B5}" destId="{1072ECF8-6C0B-42DD-82C7-C4A92E4112BE}" srcOrd="1" destOrd="0" presId="urn:microsoft.com/office/officeart/2005/8/layout/vList2"/>
    <dgm:cxn modelId="{B360E1DD-474B-44A0-923A-1763CAF47B6C}" type="presParOf" srcId="{F1E7A521-44F8-4523-AF7A-CCAC4D0EE6B5}" destId="{5750BA70-D714-4808-B72C-D8591E20FDC9}" srcOrd="2" destOrd="0" presId="urn:microsoft.com/office/officeart/2005/8/layout/vList2"/>
    <dgm:cxn modelId="{448A43EC-C566-4FFE-95E1-2F400987B7B9}" type="presParOf" srcId="{F1E7A521-44F8-4523-AF7A-CCAC4D0EE6B5}" destId="{031B0222-96BA-485F-B0E2-04C77D30930C}" srcOrd="3" destOrd="0" presId="urn:microsoft.com/office/officeart/2005/8/layout/vList2"/>
    <dgm:cxn modelId="{2D536519-E244-4E03-9331-D416912E44B7}" type="presParOf" srcId="{F1E7A521-44F8-4523-AF7A-CCAC4D0EE6B5}" destId="{A200A8D9-D3F5-4E2D-A48D-8FD92B2F740E}" srcOrd="4" destOrd="0" presId="urn:microsoft.com/office/officeart/2005/8/layout/vList2"/>
    <dgm:cxn modelId="{72D37E9C-6C13-40EB-945A-C9AC1E272164}" type="presParOf" srcId="{F1E7A521-44F8-4523-AF7A-CCAC4D0EE6B5}" destId="{0545007C-6D9F-43BA-8007-C280837A5672}" srcOrd="5" destOrd="0" presId="urn:microsoft.com/office/officeart/2005/8/layout/vList2"/>
    <dgm:cxn modelId="{EEB373F1-4487-433B-975C-C70BA0DC1C5C}" type="presParOf" srcId="{F1E7A521-44F8-4523-AF7A-CCAC4D0EE6B5}" destId="{FCB80470-48B7-4FB8-A5A1-FB51918BBAC8}" srcOrd="6" destOrd="0" presId="urn:microsoft.com/office/officeart/2005/8/layout/vList2"/>
    <dgm:cxn modelId="{3470E7A6-38BE-47A0-97E4-115A887BBDA9}" type="presParOf" srcId="{F1E7A521-44F8-4523-AF7A-CCAC4D0EE6B5}" destId="{22E61E01-3267-40DF-A603-5C7FAB50570F}" srcOrd="7" destOrd="0" presId="urn:microsoft.com/office/officeart/2005/8/layout/vList2"/>
    <dgm:cxn modelId="{2C276198-3F63-4500-A360-E921A4FC5AF4}" type="presParOf" srcId="{F1E7A521-44F8-4523-AF7A-CCAC4D0EE6B5}" destId="{29F59087-29C5-4155-A178-29A31153F2CC}" srcOrd="8" destOrd="0" presId="urn:microsoft.com/office/officeart/2005/8/layout/vList2"/>
    <dgm:cxn modelId="{B630E798-3949-4721-804A-E6E7FE2E1EE1}" type="presParOf" srcId="{F1E7A521-44F8-4523-AF7A-CCAC4D0EE6B5}" destId="{07B54811-D986-4259-9A9D-70274F02C0D7}" srcOrd="9" destOrd="0" presId="urn:microsoft.com/office/officeart/2005/8/layout/vList2"/>
    <dgm:cxn modelId="{15F3540F-56BD-4594-B77E-08034E4F9FBB}" type="presParOf" srcId="{F1E7A521-44F8-4523-AF7A-CCAC4D0EE6B5}" destId="{4043F681-6B40-4702-8180-DC23BE61271D}" srcOrd="10" destOrd="0" presId="urn:microsoft.com/office/officeart/2005/8/layout/vList2"/>
    <dgm:cxn modelId="{C1151B22-ACE7-41CB-9AE6-A3EC34BFBEDA}" type="presParOf" srcId="{F1E7A521-44F8-4523-AF7A-CCAC4D0EE6B5}" destId="{07BF2524-F5F7-46FD-BD06-FBFCF3635FC1}" srcOrd="11" destOrd="0" presId="urn:microsoft.com/office/officeart/2005/8/layout/vList2"/>
    <dgm:cxn modelId="{7225AC1F-8939-4822-8C03-1A1E13F7E7F1}" type="presParOf" srcId="{F1E7A521-44F8-4523-AF7A-CCAC4D0EE6B5}" destId="{A5BE2CC4-B3E0-42C9-B1B4-1293EBFC9F2B}" srcOrd="12" destOrd="0" presId="urn:microsoft.com/office/officeart/2005/8/layout/vList2"/>
    <dgm:cxn modelId="{761ECEE1-27BE-4DD4-825A-F7D5C9428323}" type="presParOf" srcId="{F1E7A521-44F8-4523-AF7A-CCAC4D0EE6B5}" destId="{498E9977-01E3-47C6-ACB0-2004FAD76AAD}" srcOrd="13" destOrd="0" presId="urn:microsoft.com/office/officeart/2005/8/layout/vList2"/>
    <dgm:cxn modelId="{C6AB3847-99A3-441E-B997-73A784415689}" type="presParOf" srcId="{F1E7A521-44F8-4523-AF7A-CCAC4D0EE6B5}" destId="{76C1965C-64D6-4BFA-96D9-6FF8A31397E0}" srcOrd="14" destOrd="0" presId="urn:microsoft.com/office/officeart/2005/8/layout/vList2"/>
    <dgm:cxn modelId="{0944F23D-8C74-450B-B115-B5C2FBF87690}" type="presParOf" srcId="{F1E7A521-44F8-4523-AF7A-CCAC4D0EE6B5}" destId="{783520B3-88E2-42AA-B092-16497787B100}" srcOrd="15" destOrd="0" presId="urn:microsoft.com/office/officeart/2005/8/layout/vList2"/>
    <dgm:cxn modelId="{595063DE-0928-4A84-A8B6-48DF59C06429}" type="presParOf" srcId="{F1E7A521-44F8-4523-AF7A-CCAC4D0EE6B5}" destId="{ACD87C32-8EA0-4AC9-8766-9AF2BBC90E8A}" srcOrd="16" destOrd="0" presId="urn:microsoft.com/office/officeart/2005/8/layout/vList2"/>
    <dgm:cxn modelId="{8C8F5A08-CE47-4642-ABC9-648BEDEA805D}" type="presParOf" srcId="{F1E7A521-44F8-4523-AF7A-CCAC4D0EE6B5}" destId="{17FF7736-DCD8-4F95-8C26-6BB8E7389C13}" srcOrd="17" destOrd="0" presId="urn:microsoft.com/office/officeart/2005/8/layout/vList2"/>
    <dgm:cxn modelId="{9DCEF13B-B858-4DA9-B71D-B494782BC6C8}" type="presParOf" srcId="{F1E7A521-44F8-4523-AF7A-CCAC4D0EE6B5}" destId="{EAA3E064-E770-4F8F-AE8B-F3480EF72752}"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125830AA-0C7D-4A4D-A37E-6CA0456D27A2}"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BFA2F22E-4EF6-42DE-8DF9-DD913AE68003}">
      <dgm:prSet/>
      <dgm:spPr/>
      <dgm:t>
        <a:bodyPr/>
        <a:lstStyle/>
        <a:p>
          <a:pPr rtl="0"/>
          <a:r>
            <a:rPr lang="zh-CN" smtClean="0"/>
            <a:t>1 The Age of the Data Product</a:t>
          </a:r>
          <a:endParaRPr lang="zh-CN"/>
        </a:p>
      </dgm:t>
    </dgm:pt>
    <dgm:pt modelId="{019A31FB-EAF9-4D4D-9DAF-86D08C1DC7C7}" type="parTrans" cxnId="{9FE23CA2-5FFA-4659-9475-7B6C90D1E3EE}">
      <dgm:prSet/>
      <dgm:spPr/>
      <dgm:t>
        <a:bodyPr/>
        <a:lstStyle/>
        <a:p>
          <a:endParaRPr lang="zh-CN" altLang="en-US"/>
        </a:p>
      </dgm:t>
    </dgm:pt>
    <dgm:pt modelId="{77E9DB97-98C0-497F-81B2-DCEF1E35B7A7}" type="sibTrans" cxnId="{9FE23CA2-5FFA-4659-9475-7B6C90D1E3EE}">
      <dgm:prSet/>
      <dgm:spPr/>
      <dgm:t>
        <a:bodyPr/>
        <a:lstStyle/>
        <a:p>
          <a:endParaRPr lang="zh-CN" altLang="en-US"/>
        </a:p>
      </dgm:t>
    </dgm:pt>
    <dgm:pt modelId="{2EC5048D-AABC-47EA-9A75-9009863D6C68}">
      <dgm:prSet/>
      <dgm:spPr/>
      <dgm:t>
        <a:bodyPr/>
        <a:lstStyle/>
        <a:p>
          <a:pPr rtl="0"/>
          <a:r>
            <a:rPr lang="zh-CN" smtClean="0"/>
            <a:t>2 An Operating System for Big Data</a:t>
          </a:r>
          <a:endParaRPr lang="zh-CN"/>
        </a:p>
      </dgm:t>
    </dgm:pt>
    <dgm:pt modelId="{002B7E52-7244-4ECA-90F0-A120821CA265}" type="parTrans" cxnId="{3F4CBAE3-22A3-4DA9-9277-E7E7740B877E}">
      <dgm:prSet/>
      <dgm:spPr/>
      <dgm:t>
        <a:bodyPr/>
        <a:lstStyle/>
        <a:p>
          <a:endParaRPr lang="zh-CN" altLang="en-US"/>
        </a:p>
      </dgm:t>
    </dgm:pt>
    <dgm:pt modelId="{88462227-120B-44B2-A15B-08FF8A809777}" type="sibTrans" cxnId="{3F4CBAE3-22A3-4DA9-9277-E7E7740B877E}">
      <dgm:prSet/>
      <dgm:spPr/>
      <dgm:t>
        <a:bodyPr/>
        <a:lstStyle/>
        <a:p>
          <a:endParaRPr lang="zh-CN" altLang="en-US"/>
        </a:p>
      </dgm:t>
    </dgm:pt>
    <dgm:pt modelId="{BE9A41BD-ADCB-4FF5-9EBD-CED34B8FEAF1}">
      <dgm:prSet/>
      <dgm:spPr/>
      <dgm:t>
        <a:bodyPr/>
        <a:lstStyle/>
        <a:p>
          <a:pPr rtl="0"/>
          <a:r>
            <a:rPr lang="zh-CN" smtClean="0"/>
            <a:t>3 A Framework for Python and Hadoop Streaming</a:t>
          </a:r>
          <a:endParaRPr lang="zh-CN"/>
        </a:p>
      </dgm:t>
    </dgm:pt>
    <dgm:pt modelId="{540B6809-A9C0-4996-895B-2128C59B36ED}" type="parTrans" cxnId="{AADD8BD9-05F1-457B-97DF-ECE5E7C24B54}">
      <dgm:prSet/>
      <dgm:spPr/>
      <dgm:t>
        <a:bodyPr/>
        <a:lstStyle/>
        <a:p>
          <a:endParaRPr lang="zh-CN" altLang="en-US"/>
        </a:p>
      </dgm:t>
    </dgm:pt>
    <dgm:pt modelId="{98B40C8E-1920-4B78-8C92-81FEF9745480}" type="sibTrans" cxnId="{AADD8BD9-05F1-457B-97DF-ECE5E7C24B54}">
      <dgm:prSet/>
      <dgm:spPr/>
      <dgm:t>
        <a:bodyPr/>
        <a:lstStyle/>
        <a:p>
          <a:endParaRPr lang="zh-CN" altLang="en-US"/>
        </a:p>
      </dgm:t>
    </dgm:pt>
    <dgm:pt modelId="{49BC82C7-04F6-4FF5-9CAA-CA9EEC3DD579}">
      <dgm:prSet/>
      <dgm:spPr/>
      <dgm:t>
        <a:bodyPr/>
        <a:lstStyle/>
        <a:p>
          <a:pPr rtl="0"/>
          <a:r>
            <a:rPr lang="zh-CN" smtClean="0"/>
            <a:t>4 In-Memory Computing with Spark</a:t>
          </a:r>
          <a:endParaRPr lang="zh-CN"/>
        </a:p>
      </dgm:t>
    </dgm:pt>
    <dgm:pt modelId="{B5EA38C7-96EC-467C-94D3-CC2C19B56374}" type="parTrans" cxnId="{3D2A546F-0F30-4111-AF15-7C93FBCEFCAF}">
      <dgm:prSet/>
      <dgm:spPr/>
      <dgm:t>
        <a:bodyPr/>
        <a:lstStyle/>
        <a:p>
          <a:endParaRPr lang="zh-CN" altLang="en-US"/>
        </a:p>
      </dgm:t>
    </dgm:pt>
    <dgm:pt modelId="{41491484-925C-4B83-9EA7-67D3C0D63E91}" type="sibTrans" cxnId="{3D2A546F-0F30-4111-AF15-7C93FBCEFCAF}">
      <dgm:prSet/>
      <dgm:spPr/>
      <dgm:t>
        <a:bodyPr/>
        <a:lstStyle/>
        <a:p>
          <a:endParaRPr lang="zh-CN" altLang="en-US"/>
        </a:p>
      </dgm:t>
    </dgm:pt>
    <dgm:pt modelId="{9E023E3A-965D-4315-8EA1-C62000CB8D31}">
      <dgm:prSet/>
      <dgm:spPr/>
      <dgm:t>
        <a:bodyPr/>
        <a:lstStyle/>
        <a:p>
          <a:pPr rtl="0"/>
          <a:r>
            <a:rPr lang="zh-CN" smtClean="0"/>
            <a:t>5 Distributed Analysis and Patterns</a:t>
          </a:r>
          <a:endParaRPr lang="zh-CN"/>
        </a:p>
      </dgm:t>
    </dgm:pt>
    <dgm:pt modelId="{FADEDD64-61DD-4A0C-91B3-5E67DA82CCD4}" type="parTrans" cxnId="{35A9A2F9-9547-476C-A12C-42BE3D4B8CE9}">
      <dgm:prSet/>
      <dgm:spPr/>
      <dgm:t>
        <a:bodyPr/>
        <a:lstStyle/>
        <a:p>
          <a:endParaRPr lang="zh-CN" altLang="en-US"/>
        </a:p>
      </dgm:t>
    </dgm:pt>
    <dgm:pt modelId="{D8CCD9FB-504E-4A33-9CF0-574EE1ED4EEE}" type="sibTrans" cxnId="{35A9A2F9-9547-476C-A12C-42BE3D4B8CE9}">
      <dgm:prSet/>
      <dgm:spPr/>
      <dgm:t>
        <a:bodyPr/>
        <a:lstStyle/>
        <a:p>
          <a:endParaRPr lang="zh-CN" altLang="en-US"/>
        </a:p>
      </dgm:t>
    </dgm:pt>
    <dgm:pt modelId="{BA47E7CE-00E5-4121-BED2-876FF3D5A1CB}">
      <dgm:prSet/>
      <dgm:spPr/>
      <dgm:t>
        <a:bodyPr/>
        <a:lstStyle/>
        <a:p>
          <a:pPr rtl="0"/>
          <a:r>
            <a:rPr lang="zh-CN" smtClean="0"/>
            <a:t>6 Data Mining and Warehousing</a:t>
          </a:r>
          <a:endParaRPr lang="zh-CN"/>
        </a:p>
      </dgm:t>
    </dgm:pt>
    <dgm:pt modelId="{4828C835-DFAE-42B8-A450-ACCEAA529006}" type="parTrans" cxnId="{CB0DB909-26F6-4687-BC11-29F66B014A94}">
      <dgm:prSet/>
      <dgm:spPr/>
      <dgm:t>
        <a:bodyPr/>
        <a:lstStyle/>
        <a:p>
          <a:endParaRPr lang="zh-CN" altLang="en-US"/>
        </a:p>
      </dgm:t>
    </dgm:pt>
    <dgm:pt modelId="{2DE7A812-1F01-4317-B1BE-F656EDCFBF61}" type="sibTrans" cxnId="{CB0DB909-26F6-4687-BC11-29F66B014A94}">
      <dgm:prSet/>
      <dgm:spPr/>
      <dgm:t>
        <a:bodyPr/>
        <a:lstStyle/>
        <a:p>
          <a:endParaRPr lang="zh-CN" altLang="en-US"/>
        </a:p>
      </dgm:t>
    </dgm:pt>
    <dgm:pt modelId="{04491AD0-98F7-4D08-BB56-3F44C8E01383}">
      <dgm:prSet/>
      <dgm:spPr/>
      <dgm:t>
        <a:bodyPr/>
        <a:lstStyle/>
        <a:p>
          <a:pPr rtl="0"/>
          <a:r>
            <a:rPr lang="zh-CN" smtClean="0"/>
            <a:t>7 Data Ingestion</a:t>
          </a:r>
          <a:endParaRPr lang="zh-CN"/>
        </a:p>
      </dgm:t>
    </dgm:pt>
    <dgm:pt modelId="{8ABACD5E-1141-4045-98E5-BF8AED41E0EC}" type="parTrans" cxnId="{0A410787-17D3-43B1-8D71-FE15F7F03381}">
      <dgm:prSet/>
      <dgm:spPr/>
      <dgm:t>
        <a:bodyPr/>
        <a:lstStyle/>
        <a:p>
          <a:endParaRPr lang="zh-CN" altLang="en-US"/>
        </a:p>
      </dgm:t>
    </dgm:pt>
    <dgm:pt modelId="{51C498C1-D63A-436C-BC64-AB880F26876C}" type="sibTrans" cxnId="{0A410787-17D3-43B1-8D71-FE15F7F03381}">
      <dgm:prSet/>
      <dgm:spPr/>
      <dgm:t>
        <a:bodyPr/>
        <a:lstStyle/>
        <a:p>
          <a:endParaRPr lang="zh-CN" altLang="en-US"/>
        </a:p>
      </dgm:t>
    </dgm:pt>
    <dgm:pt modelId="{F73A780D-BC11-43EC-9676-611B7FA51CD1}">
      <dgm:prSet/>
      <dgm:spPr/>
      <dgm:t>
        <a:bodyPr/>
        <a:lstStyle/>
        <a:p>
          <a:pPr rtl="0"/>
          <a:r>
            <a:rPr lang="zh-CN" smtClean="0"/>
            <a:t>8 Analytics with Higher-Level APIs</a:t>
          </a:r>
          <a:endParaRPr lang="zh-CN"/>
        </a:p>
      </dgm:t>
    </dgm:pt>
    <dgm:pt modelId="{2CE13849-0FF1-433C-8635-3582FF8C2A47}" type="parTrans" cxnId="{3C965900-D681-4458-9174-33CB08804170}">
      <dgm:prSet/>
      <dgm:spPr/>
      <dgm:t>
        <a:bodyPr/>
        <a:lstStyle/>
        <a:p>
          <a:endParaRPr lang="zh-CN" altLang="en-US"/>
        </a:p>
      </dgm:t>
    </dgm:pt>
    <dgm:pt modelId="{C399D2C7-9AC4-446E-A9FC-D96DD7587C3D}" type="sibTrans" cxnId="{3C965900-D681-4458-9174-33CB08804170}">
      <dgm:prSet/>
      <dgm:spPr/>
      <dgm:t>
        <a:bodyPr/>
        <a:lstStyle/>
        <a:p>
          <a:endParaRPr lang="zh-CN" altLang="en-US"/>
        </a:p>
      </dgm:t>
    </dgm:pt>
    <dgm:pt modelId="{BF314BC6-FC1B-477D-A3A5-0555C57F6A46}">
      <dgm:prSet/>
      <dgm:spPr/>
      <dgm:t>
        <a:bodyPr/>
        <a:lstStyle/>
        <a:p>
          <a:pPr rtl="0"/>
          <a:r>
            <a:rPr lang="zh-CN" smtClean="0"/>
            <a:t>9 Machine Learning</a:t>
          </a:r>
          <a:endParaRPr lang="zh-CN"/>
        </a:p>
      </dgm:t>
    </dgm:pt>
    <dgm:pt modelId="{AC68E830-D752-45BA-94C6-1FFB24C19D47}" type="parTrans" cxnId="{25B26D37-57E7-4218-8C03-404F9380B20B}">
      <dgm:prSet/>
      <dgm:spPr/>
      <dgm:t>
        <a:bodyPr/>
        <a:lstStyle/>
        <a:p>
          <a:endParaRPr lang="zh-CN" altLang="en-US"/>
        </a:p>
      </dgm:t>
    </dgm:pt>
    <dgm:pt modelId="{80F02A77-16A1-401A-A6CE-3FD13C707B91}" type="sibTrans" cxnId="{25B26D37-57E7-4218-8C03-404F9380B20B}">
      <dgm:prSet/>
      <dgm:spPr/>
      <dgm:t>
        <a:bodyPr/>
        <a:lstStyle/>
        <a:p>
          <a:endParaRPr lang="zh-CN" altLang="en-US"/>
        </a:p>
      </dgm:t>
    </dgm:pt>
    <dgm:pt modelId="{C0CD7D51-2A6B-4B66-B75F-815633A2E654}">
      <dgm:prSet/>
      <dgm:spPr/>
      <dgm:t>
        <a:bodyPr/>
        <a:lstStyle/>
        <a:p>
          <a:pPr rtl="0"/>
          <a:r>
            <a:rPr lang="zh-CN" smtClean="0"/>
            <a:t>10 Summary: Doing Distributed Data Science</a:t>
          </a:r>
          <a:endParaRPr lang="zh-CN"/>
        </a:p>
      </dgm:t>
    </dgm:pt>
    <dgm:pt modelId="{ACEC6658-4C9E-4D17-8A9E-C0B2E79E3632}" type="parTrans" cxnId="{958B09DF-E979-4379-8231-A352982DE403}">
      <dgm:prSet/>
      <dgm:spPr/>
      <dgm:t>
        <a:bodyPr/>
        <a:lstStyle/>
        <a:p>
          <a:endParaRPr lang="zh-CN" altLang="en-US"/>
        </a:p>
      </dgm:t>
    </dgm:pt>
    <dgm:pt modelId="{291CB21A-94A8-4E2C-BB20-4F6120EF1925}" type="sibTrans" cxnId="{958B09DF-E979-4379-8231-A352982DE403}">
      <dgm:prSet/>
      <dgm:spPr/>
      <dgm:t>
        <a:bodyPr/>
        <a:lstStyle/>
        <a:p>
          <a:endParaRPr lang="zh-CN" altLang="en-US"/>
        </a:p>
      </dgm:t>
    </dgm:pt>
    <dgm:pt modelId="{939A776B-4B40-4D24-A05A-D6653A881149}" type="pres">
      <dgm:prSet presAssocID="{125830AA-0C7D-4A4D-A37E-6CA0456D27A2}" presName="linear" presStyleCnt="0">
        <dgm:presLayoutVars>
          <dgm:animLvl val="lvl"/>
          <dgm:resizeHandles val="exact"/>
        </dgm:presLayoutVars>
      </dgm:prSet>
      <dgm:spPr/>
      <dgm:t>
        <a:bodyPr/>
        <a:lstStyle/>
        <a:p>
          <a:endParaRPr lang="zh-CN" altLang="en-US"/>
        </a:p>
      </dgm:t>
    </dgm:pt>
    <dgm:pt modelId="{C74B6D2E-2686-4925-A060-BC3857EF1A3A}" type="pres">
      <dgm:prSet presAssocID="{BFA2F22E-4EF6-42DE-8DF9-DD913AE68003}" presName="parentText" presStyleLbl="node1" presStyleIdx="0" presStyleCnt="10">
        <dgm:presLayoutVars>
          <dgm:chMax val="0"/>
          <dgm:bulletEnabled val="1"/>
        </dgm:presLayoutVars>
      </dgm:prSet>
      <dgm:spPr/>
      <dgm:t>
        <a:bodyPr/>
        <a:lstStyle/>
        <a:p>
          <a:endParaRPr lang="zh-CN" altLang="en-US"/>
        </a:p>
      </dgm:t>
    </dgm:pt>
    <dgm:pt modelId="{D0C8772C-7C18-4C95-9689-3372F1CF60B3}" type="pres">
      <dgm:prSet presAssocID="{77E9DB97-98C0-497F-81B2-DCEF1E35B7A7}" presName="spacer" presStyleCnt="0"/>
      <dgm:spPr/>
    </dgm:pt>
    <dgm:pt modelId="{50810B50-300F-4641-B304-478CF32E8574}" type="pres">
      <dgm:prSet presAssocID="{2EC5048D-AABC-47EA-9A75-9009863D6C68}" presName="parentText" presStyleLbl="node1" presStyleIdx="1" presStyleCnt="10">
        <dgm:presLayoutVars>
          <dgm:chMax val="0"/>
          <dgm:bulletEnabled val="1"/>
        </dgm:presLayoutVars>
      </dgm:prSet>
      <dgm:spPr/>
      <dgm:t>
        <a:bodyPr/>
        <a:lstStyle/>
        <a:p>
          <a:endParaRPr lang="zh-CN" altLang="en-US"/>
        </a:p>
      </dgm:t>
    </dgm:pt>
    <dgm:pt modelId="{3EFC5CB1-62C9-43C4-9716-9902BB15EDC4}" type="pres">
      <dgm:prSet presAssocID="{88462227-120B-44B2-A15B-08FF8A809777}" presName="spacer" presStyleCnt="0"/>
      <dgm:spPr/>
    </dgm:pt>
    <dgm:pt modelId="{C129B9BB-516C-4551-A9FC-A5CD3A5B535F}" type="pres">
      <dgm:prSet presAssocID="{BE9A41BD-ADCB-4FF5-9EBD-CED34B8FEAF1}" presName="parentText" presStyleLbl="node1" presStyleIdx="2" presStyleCnt="10">
        <dgm:presLayoutVars>
          <dgm:chMax val="0"/>
          <dgm:bulletEnabled val="1"/>
        </dgm:presLayoutVars>
      </dgm:prSet>
      <dgm:spPr/>
      <dgm:t>
        <a:bodyPr/>
        <a:lstStyle/>
        <a:p>
          <a:endParaRPr lang="zh-CN" altLang="en-US"/>
        </a:p>
      </dgm:t>
    </dgm:pt>
    <dgm:pt modelId="{73711B3B-C53E-4B0E-A1AD-C984A7491307}" type="pres">
      <dgm:prSet presAssocID="{98B40C8E-1920-4B78-8C92-81FEF9745480}" presName="spacer" presStyleCnt="0"/>
      <dgm:spPr/>
    </dgm:pt>
    <dgm:pt modelId="{1AB2CC4D-DFED-4289-BA9A-C19238368320}" type="pres">
      <dgm:prSet presAssocID="{49BC82C7-04F6-4FF5-9CAA-CA9EEC3DD579}" presName="parentText" presStyleLbl="node1" presStyleIdx="3" presStyleCnt="10">
        <dgm:presLayoutVars>
          <dgm:chMax val="0"/>
          <dgm:bulletEnabled val="1"/>
        </dgm:presLayoutVars>
      </dgm:prSet>
      <dgm:spPr/>
      <dgm:t>
        <a:bodyPr/>
        <a:lstStyle/>
        <a:p>
          <a:endParaRPr lang="zh-CN" altLang="en-US"/>
        </a:p>
      </dgm:t>
    </dgm:pt>
    <dgm:pt modelId="{696F9082-3265-4535-B56A-CAF35EBE0634}" type="pres">
      <dgm:prSet presAssocID="{41491484-925C-4B83-9EA7-67D3C0D63E91}" presName="spacer" presStyleCnt="0"/>
      <dgm:spPr/>
    </dgm:pt>
    <dgm:pt modelId="{0BF43D4F-03A4-4926-BEAF-1DB333FA6D8A}" type="pres">
      <dgm:prSet presAssocID="{9E023E3A-965D-4315-8EA1-C62000CB8D31}" presName="parentText" presStyleLbl="node1" presStyleIdx="4" presStyleCnt="10">
        <dgm:presLayoutVars>
          <dgm:chMax val="0"/>
          <dgm:bulletEnabled val="1"/>
        </dgm:presLayoutVars>
      </dgm:prSet>
      <dgm:spPr/>
      <dgm:t>
        <a:bodyPr/>
        <a:lstStyle/>
        <a:p>
          <a:endParaRPr lang="zh-CN" altLang="en-US"/>
        </a:p>
      </dgm:t>
    </dgm:pt>
    <dgm:pt modelId="{52CF2C93-F112-481C-BF4C-14BDD75B09FD}" type="pres">
      <dgm:prSet presAssocID="{D8CCD9FB-504E-4A33-9CF0-574EE1ED4EEE}" presName="spacer" presStyleCnt="0"/>
      <dgm:spPr/>
    </dgm:pt>
    <dgm:pt modelId="{3BDCAAA1-A2D5-425D-A75C-92F491BBF099}" type="pres">
      <dgm:prSet presAssocID="{BA47E7CE-00E5-4121-BED2-876FF3D5A1CB}" presName="parentText" presStyleLbl="node1" presStyleIdx="5" presStyleCnt="10">
        <dgm:presLayoutVars>
          <dgm:chMax val="0"/>
          <dgm:bulletEnabled val="1"/>
        </dgm:presLayoutVars>
      </dgm:prSet>
      <dgm:spPr/>
      <dgm:t>
        <a:bodyPr/>
        <a:lstStyle/>
        <a:p>
          <a:endParaRPr lang="zh-CN" altLang="en-US"/>
        </a:p>
      </dgm:t>
    </dgm:pt>
    <dgm:pt modelId="{03B99B0F-5A67-40B3-B8D9-314C2FD93C3C}" type="pres">
      <dgm:prSet presAssocID="{2DE7A812-1F01-4317-B1BE-F656EDCFBF61}" presName="spacer" presStyleCnt="0"/>
      <dgm:spPr/>
    </dgm:pt>
    <dgm:pt modelId="{38666F38-DFCD-419A-9CED-CA426129D529}" type="pres">
      <dgm:prSet presAssocID="{04491AD0-98F7-4D08-BB56-3F44C8E01383}" presName="parentText" presStyleLbl="node1" presStyleIdx="6" presStyleCnt="10">
        <dgm:presLayoutVars>
          <dgm:chMax val="0"/>
          <dgm:bulletEnabled val="1"/>
        </dgm:presLayoutVars>
      </dgm:prSet>
      <dgm:spPr/>
      <dgm:t>
        <a:bodyPr/>
        <a:lstStyle/>
        <a:p>
          <a:endParaRPr lang="zh-CN" altLang="en-US"/>
        </a:p>
      </dgm:t>
    </dgm:pt>
    <dgm:pt modelId="{C9A4754A-A62F-49A8-91C0-966BC84DD207}" type="pres">
      <dgm:prSet presAssocID="{51C498C1-D63A-436C-BC64-AB880F26876C}" presName="spacer" presStyleCnt="0"/>
      <dgm:spPr/>
    </dgm:pt>
    <dgm:pt modelId="{EF614DC4-5F9A-491B-838F-CE8201A494CF}" type="pres">
      <dgm:prSet presAssocID="{F73A780D-BC11-43EC-9676-611B7FA51CD1}" presName="parentText" presStyleLbl="node1" presStyleIdx="7" presStyleCnt="10">
        <dgm:presLayoutVars>
          <dgm:chMax val="0"/>
          <dgm:bulletEnabled val="1"/>
        </dgm:presLayoutVars>
      </dgm:prSet>
      <dgm:spPr/>
      <dgm:t>
        <a:bodyPr/>
        <a:lstStyle/>
        <a:p>
          <a:endParaRPr lang="zh-CN" altLang="en-US"/>
        </a:p>
      </dgm:t>
    </dgm:pt>
    <dgm:pt modelId="{C1E219B7-C523-48FA-868D-002D14398A0D}" type="pres">
      <dgm:prSet presAssocID="{C399D2C7-9AC4-446E-A9FC-D96DD7587C3D}" presName="spacer" presStyleCnt="0"/>
      <dgm:spPr/>
    </dgm:pt>
    <dgm:pt modelId="{12EE37ED-E6AF-425B-BD60-4EF082BDF28D}" type="pres">
      <dgm:prSet presAssocID="{BF314BC6-FC1B-477D-A3A5-0555C57F6A46}" presName="parentText" presStyleLbl="node1" presStyleIdx="8" presStyleCnt="10">
        <dgm:presLayoutVars>
          <dgm:chMax val="0"/>
          <dgm:bulletEnabled val="1"/>
        </dgm:presLayoutVars>
      </dgm:prSet>
      <dgm:spPr/>
      <dgm:t>
        <a:bodyPr/>
        <a:lstStyle/>
        <a:p>
          <a:endParaRPr lang="zh-CN" altLang="en-US"/>
        </a:p>
      </dgm:t>
    </dgm:pt>
    <dgm:pt modelId="{6C72E27F-5092-448E-BF45-2D582A25EC5B}" type="pres">
      <dgm:prSet presAssocID="{80F02A77-16A1-401A-A6CE-3FD13C707B91}" presName="spacer" presStyleCnt="0"/>
      <dgm:spPr/>
    </dgm:pt>
    <dgm:pt modelId="{8D7BB0BC-48CB-4BDF-946A-D6B6727D9DDF}" type="pres">
      <dgm:prSet presAssocID="{C0CD7D51-2A6B-4B66-B75F-815633A2E654}" presName="parentText" presStyleLbl="node1" presStyleIdx="9" presStyleCnt="10">
        <dgm:presLayoutVars>
          <dgm:chMax val="0"/>
          <dgm:bulletEnabled val="1"/>
        </dgm:presLayoutVars>
      </dgm:prSet>
      <dgm:spPr/>
      <dgm:t>
        <a:bodyPr/>
        <a:lstStyle/>
        <a:p>
          <a:endParaRPr lang="zh-CN" altLang="en-US"/>
        </a:p>
      </dgm:t>
    </dgm:pt>
  </dgm:ptLst>
  <dgm:cxnLst>
    <dgm:cxn modelId="{0A410787-17D3-43B1-8D71-FE15F7F03381}" srcId="{125830AA-0C7D-4A4D-A37E-6CA0456D27A2}" destId="{04491AD0-98F7-4D08-BB56-3F44C8E01383}" srcOrd="6" destOrd="0" parTransId="{8ABACD5E-1141-4045-98E5-BF8AED41E0EC}" sibTransId="{51C498C1-D63A-436C-BC64-AB880F26876C}"/>
    <dgm:cxn modelId="{6A3D9353-DDC4-4F63-9BB8-7CFF948F9BED}" type="presOf" srcId="{2EC5048D-AABC-47EA-9A75-9009863D6C68}" destId="{50810B50-300F-4641-B304-478CF32E8574}" srcOrd="0" destOrd="0" presId="urn:microsoft.com/office/officeart/2005/8/layout/vList2"/>
    <dgm:cxn modelId="{CB0DB909-26F6-4687-BC11-29F66B014A94}" srcId="{125830AA-0C7D-4A4D-A37E-6CA0456D27A2}" destId="{BA47E7CE-00E5-4121-BED2-876FF3D5A1CB}" srcOrd="5" destOrd="0" parTransId="{4828C835-DFAE-42B8-A450-ACCEAA529006}" sibTransId="{2DE7A812-1F01-4317-B1BE-F656EDCFBF61}"/>
    <dgm:cxn modelId="{60F868F4-97E7-47D7-8183-A3967B89B879}" type="presOf" srcId="{F73A780D-BC11-43EC-9676-611B7FA51CD1}" destId="{EF614DC4-5F9A-491B-838F-CE8201A494CF}" srcOrd="0" destOrd="0" presId="urn:microsoft.com/office/officeart/2005/8/layout/vList2"/>
    <dgm:cxn modelId="{35A9A2F9-9547-476C-A12C-42BE3D4B8CE9}" srcId="{125830AA-0C7D-4A4D-A37E-6CA0456D27A2}" destId="{9E023E3A-965D-4315-8EA1-C62000CB8D31}" srcOrd="4" destOrd="0" parTransId="{FADEDD64-61DD-4A0C-91B3-5E67DA82CCD4}" sibTransId="{D8CCD9FB-504E-4A33-9CF0-574EE1ED4EEE}"/>
    <dgm:cxn modelId="{E4C39235-D67E-4F4A-84EE-285FD82912F6}" type="presOf" srcId="{BE9A41BD-ADCB-4FF5-9EBD-CED34B8FEAF1}" destId="{C129B9BB-516C-4551-A9FC-A5CD3A5B535F}" srcOrd="0" destOrd="0" presId="urn:microsoft.com/office/officeart/2005/8/layout/vList2"/>
    <dgm:cxn modelId="{3D2A546F-0F30-4111-AF15-7C93FBCEFCAF}" srcId="{125830AA-0C7D-4A4D-A37E-6CA0456D27A2}" destId="{49BC82C7-04F6-4FF5-9CAA-CA9EEC3DD579}" srcOrd="3" destOrd="0" parTransId="{B5EA38C7-96EC-467C-94D3-CC2C19B56374}" sibTransId="{41491484-925C-4B83-9EA7-67D3C0D63E91}"/>
    <dgm:cxn modelId="{BF56004E-67A5-4E5A-B5EC-8C61ADA4132E}" type="presOf" srcId="{125830AA-0C7D-4A4D-A37E-6CA0456D27A2}" destId="{939A776B-4B40-4D24-A05A-D6653A881149}" srcOrd="0" destOrd="0" presId="urn:microsoft.com/office/officeart/2005/8/layout/vList2"/>
    <dgm:cxn modelId="{9FE23CA2-5FFA-4659-9475-7B6C90D1E3EE}" srcId="{125830AA-0C7D-4A4D-A37E-6CA0456D27A2}" destId="{BFA2F22E-4EF6-42DE-8DF9-DD913AE68003}" srcOrd="0" destOrd="0" parTransId="{019A31FB-EAF9-4D4D-9DAF-86D08C1DC7C7}" sibTransId="{77E9DB97-98C0-497F-81B2-DCEF1E35B7A7}"/>
    <dgm:cxn modelId="{A25A0DFC-D7BE-44E7-BF78-514072AC74ED}" type="presOf" srcId="{BA47E7CE-00E5-4121-BED2-876FF3D5A1CB}" destId="{3BDCAAA1-A2D5-425D-A75C-92F491BBF099}" srcOrd="0" destOrd="0" presId="urn:microsoft.com/office/officeart/2005/8/layout/vList2"/>
    <dgm:cxn modelId="{AADD8BD9-05F1-457B-97DF-ECE5E7C24B54}" srcId="{125830AA-0C7D-4A4D-A37E-6CA0456D27A2}" destId="{BE9A41BD-ADCB-4FF5-9EBD-CED34B8FEAF1}" srcOrd="2" destOrd="0" parTransId="{540B6809-A9C0-4996-895B-2128C59B36ED}" sibTransId="{98B40C8E-1920-4B78-8C92-81FEF9745480}"/>
    <dgm:cxn modelId="{E1DDFCC9-B1E4-4478-BBF7-D4A771CD2DF6}" type="presOf" srcId="{BFA2F22E-4EF6-42DE-8DF9-DD913AE68003}" destId="{C74B6D2E-2686-4925-A060-BC3857EF1A3A}" srcOrd="0" destOrd="0" presId="urn:microsoft.com/office/officeart/2005/8/layout/vList2"/>
    <dgm:cxn modelId="{3C965900-D681-4458-9174-33CB08804170}" srcId="{125830AA-0C7D-4A4D-A37E-6CA0456D27A2}" destId="{F73A780D-BC11-43EC-9676-611B7FA51CD1}" srcOrd="7" destOrd="0" parTransId="{2CE13849-0FF1-433C-8635-3582FF8C2A47}" sibTransId="{C399D2C7-9AC4-446E-A9FC-D96DD7587C3D}"/>
    <dgm:cxn modelId="{0919BBF8-7FEC-4EF6-A87F-D90812A2A971}" type="presOf" srcId="{C0CD7D51-2A6B-4B66-B75F-815633A2E654}" destId="{8D7BB0BC-48CB-4BDF-946A-D6B6727D9DDF}" srcOrd="0" destOrd="0" presId="urn:microsoft.com/office/officeart/2005/8/layout/vList2"/>
    <dgm:cxn modelId="{C64579A2-B7D6-4761-AD69-7B8182C70B5F}" type="presOf" srcId="{49BC82C7-04F6-4FF5-9CAA-CA9EEC3DD579}" destId="{1AB2CC4D-DFED-4289-BA9A-C19238368320}" srcOrd="0" destOrd="0" presId="urn:microsoft.com/office/officeart/2005/8/layout/vList2"/>
    <dgm:cxn modelId="{D719115E-B10D-42EE-B97D-B041AD627EF5}" type="presOf" srcId="{9E023E3A-965D-4315-8EA1-C62000CB8D31}" destId="{0BF43D4F-03A4-4926-BEAF-1DB333FA6D8A}" srcOrd="0" destOrd="0" presId="urn:microsoft.com/office/officeart/2005/8/layout/vList2"/>
    <dgm:cxn modelId="{C0C57093-6953-4A9A-B51B-7FBC39F3D5F1}" type="presOf" srcId="{04491AD0-98F7-4D08-BB56-3F44C8E01383}" destId="{38666F38-DFCD-419A-9CED-CA426129D529}" srcOrd="0" destOrd="0" presId="urn:microsoft.com/office/officeart/2005/8/layout/vList2"/>
    <dgm:cxn modelId="{25B26D37-57E7-4218-8C03-404F9380B20B}" srcId="{125830AA-0C7D-4A4D-A37E-6CA0456D27A2}" destId="{BF314BC6-FC1B-477D-A3A5-0555C57F6A46}" srcOrd="8" destOrd="0" parTransId="{AC68E830-D752-45BA-94C6-1FFB24C19D47}" sibTransId="{80F02A77-16A1-401A-A6CE-3FD13C707B91}"/>
    <dgm:cxn modelId="{058A4304-A451-4AF8-9B84-14B6B9789772}" type="presOf" srcId="{BF314BC6-FC1B-477D-A3A5-0555C57F6A46}" destId="{12EE37ED-E6AF-425B-BD60-4EF082BDF28D}" srcOrd="0" destOrd="0" presId="urn:microsoft.com/office/officeart/2005/8/layout/vList2"/>
    <dgm:cxn modelId="{3F4CBAE3-22A3-4DA9-9277-E7E7740B877E}" srcId="{125830AA-0C7D-4A4D-A37E-6CA0456D27A2}" destId="{2EC5048D-AABC-47EA-9A75-9009863D6C68}" srcOrd="1" destOrd="0" parTransId="{002B7E52-7244-4ECA-90F0-A120821CA265}" sibTransId="{88462227-120B-44B2-A15B-08FF8A809777}"/>
    <dgm:cxn modelId="{958B09DF-E979-4379-8231-A352982DE403}" srcId="{125830AA-0C7D-4A4D-A37E-6CA0456D27A2}" destId="{C0CD7D51-2A6B-4B66-B75F-815633A2E654}" srcOrd="9" destOrd="0" parTransId="{ACEC6658-4C9E-4D17-8A9E-C0B2E79E3632}" sibTransId="{291CB21A-94A8-4E2C-BB20-4F6120EF1925}"/>
    <dgm:cxn modelId="{9363F3E1-17D8-49E0-BBC7-EB93C3620872}" type="presParOf" srcId="{939A776B-4B40-4D24-A05A-D6653A881149}" destId="{C74B6D2E-2686-4925-A060-BC3857EF1A3A}" srcOrd="0" destOrd="0" presId="urn:microsoft.com/office/officeart/2005/8/layout/vList2"/>
    <dgm:cxn modelId="{3BD6E971-E475-47F6-A9F3-EF7398CBD3AA}" type="presParOf" srcId="{939A776B-4B40-4D24-A05A-D6653A881149}" destId="{D0C8772C-7C18-4C95-9689-3372F1CF60B3}" srcOrd="1" destOrd="0" presId="urn:microsoft.com/office/officeart/2005/8/layout/vList2"/>
    <dgm:cxn modelId="{6D17C27A-DAA5-47B5-B2A4-B04F8AB4886C}" type="presParOf" srcId="{939A776B-4B40-4D24-A05A-D6653A881149}" destId="{50810B50-300F-4641-B304-478CF32E8574}" srcOrd="2" destOrd="0" presId="urn:microsoft.com/office/officeart/2005/8/layout/vList2"/>
    <dgm:cxn modelId="{4A8CFA43-0E15-4D96-8CEB-01B029F83BAD}" type="presParOf" srcId="{939A776B-4B40-4D24-A05A-D6653A881149}" destId="{3EFC5CB1-62C9-43C4-9716-9902BB15EDC4}" srcOrd="3" destOrd="0" presId="urn:microsoft.com/office/officeart/2005/8/layout/vList2"/>
    <dgm:cxn modelId="{5F8B7890-2206-47DA-BA58-549DDF2A2DBE}" type="presParOf" srcId="{939A776B-4B40-4D24-A05A-D6653A881149}" destId="{C129B9BB-516C-4551-A9FC-A5CD3A5B535F}" srcOrd="4" destOrd="0" presId="urn:microsoft.com/office/officeart/2005/8/layout/vList2"/>
    <dgm:cxn modelId="{C2E078C7-7086-482D-AC15-EF05C9D6E84D}" type="presParOf" srcId="{939A776B-4B40-4D24-A05A-D6653A881149}" destId="{73711B3B-C53E-4B0E-A1AD-C984A7491307}" srcOrd="5" destOrd="0" presId="urn:microsoft.com/office/officeart/2005/8/layout/vList2"/>
    <dgm:cxn modelId="{A6C2E3A5-D3E2-49FB-92BF-884762956936}" type="presParOf" srcId="{939A776B-4B40-4D24-A05A-D6653A881149}" destId="{1AB2CC4D-DFED-4289-BA9A-C19238368320}" srcOrd="6" destOrd="0" presId="urn:microsoft.com/office/officeart/2005/8/layout/vList2"/>
    <dgm:cxn modelId="{740AF81E-E60B-473E-BBE0-102E1AC7E415}" type="presParOf" srcId="{939A776B-4B40-4D24-A05A-D6653A881149}" destId="{696F9082-3265-4535-B56A-CAF35EBE0634}" srcOrd="7" destOrd="0" presId="urn:microsoft.com/office/officeart/2005/8/layout/vList2"/>
    <dgm:cxn modelId="{AA2EC535-B5F2-40C7-92F3-B86F33531323}" type="presParOf" srcId="{939A776B-4B40-4D24-A05A-D6653A881149}" destId="{0BF43D4F-03A4-4926-BEAF-1DB333FA6D8A}" srcOrd="8" destOrd="0" presId="urn:microsoft.com/office/officeart/2005/8/layout/vList2"/>
    <dgm:cxn modelId="{F02549FC-E6D0-41D2-88FF-7B4EB030C075}" type="presParOf" srcId="{939A776B-4B40-4D24-A05A-D6653A881149}" destId="{52CF2C93-F112-481C-BF4C-14BDD75B09FD}" srcOrd="9" destOrd="0" presId="urn:microsoft.com/office/officeart/2005/8/layout/vList2"/>
    <dgm:cxn modelId="{CB47D61D-A6AD-4002-A4C6-2EB9F16E310B}" type="presParOf" srcId="{939A776B-4B40-4D24-A05A-D6653A881149}" destId="{3BDCAAA1-A2D5-425D-A75C-92F491BBF099}" srcOrd="10" destOrd="0" presId="urn:microsoft.com/office/officeart/2005/8/layout/vList2"/>
    <dgm:cxn modelId="{2E77E761-DA21-49D8-8CA1-430855366F85}" type="presParOf" srcId="{939A776B-4B40-4D24-A05A-D6653A881149}" destId="{03B99B0F-5A67-40B3-B8D9-314C2FD93C3C}" srcOrd="11" destOrd="0" presId="urn:microsoft.com/office/officeart/2005/8/layout/vList2"/>
    <dgm:cxn modelId="{A68ABCEA-305D-4959-9524-DDACC8CC7109}" type="presParOf" srcId="{939A776B-4B40-4D24-A05A-D6653A881149}" destId="{38666F38-DFCD-419A-9CED-CA426129D529}" srcOrd="12" destOrd="0" presId="urn:microsoft.com/office/officeart/2005/8/layout/vList2"/>
    <dgm:cxn modelId="{37304918-23E7-40F5-93CE-9F5EF2530DF0}" type="presParOf" srcId="{939A776B-4B40-4D24-A05A-D6653A881149}" destId="{C9A4754A-A62F-49A8-91C0-966BC84DD207}" srcOrd="13" destOrd="0" presId="urn:microsoft.com/office/officeart/2005/8/layout/vList2"/>
    <dgm:cxn modelId="{2EBA97DC-D65D-4298-8A85-8C32FED9D71E}" type="presParOf" srcId="{939A776B-4B40-4D24-A05A-D6653A881149}" destId="{EF614DC4-5F9A-491B-838F-CE8201A494CF}" srcOrd="14" destOrd="0" presId="urn:microsoft.com/office/officeart/2005/8/layout/vList2"/>
    <dgm:cxn modelId="{0B338D8A-3B78-4B48-9C1E-D3D2FADF0E3C}" type="presParOf" srcId="{939A776B-4B40-4D24-A05A-D6653A881149}" destId="{C1E219B7-C523-48FA-868D-002D14398A0D}" srcOrd="15" destOrd="0" presId="urn:microsoft.com/office/officeart/2005/8/layout/vList2"/>
    <dgm:cxn modelId="{6C5F3286-749C-4BC2-A7AF-70FF76292864}" type="presParOf" srcId="{939A776B-4B40-4D24-A05A-D6653A881149}" destId="{12EE37ED-E6AF-425B-BD60-4EF082BDF28D}" srcOrd="16" destOrd="0" presId="urn:microsoft.com/office/officeart/2005/8/layout/vList2"/>
    <dgm:cxn modelId="{FCE751FE-D2B0-4970-AB8F-0F5CE41DAA56}" type="presParOf" srcId="{939A776B-4B40-4D24-A05A-D6653A881149}" destId="{6C72E27F-5092-448E-BF45-2D582A25EC5B}" srcOrd="17" destOrd="0" presId="urn:microsoft.com/office/officeart/2005/8/layout/vList2"/>
    <dgm:cxn modelId="{C10688AB-6B0D-416D-B853-286CCF72C2EA}" type="presParOf" srcId="{939A776B-4B40-4D24-A05A-D6653A881149}" destId="{8D7BB0BC-48CB-4BDF-946A-D6B6727D9DDF}" srcOrd="1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5CBC11B6-9138-4B74-B169-48D748FAF778}"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CDF90D43-5383-4CF9-8871-A19ECB1C9743}">
      <dgm:prSet/>
      <dgm:spPr/>
      <dgm:t>
        <a:bodyPr/>
        <a:lstStyle/>
        <a:p>
          <a:pPr rtl="0"/>
          <a:r>
            <a:rPr lang="en-US" smtClean="0"/>
            <a:t>1 Introduction</a:t>
          </a:r>
          <a:endParaRPr lang="zh-CN"/>
        </a:p>
      </dgm:t>
    </dgm:pt>
    <dgm:pt modelId="{D6391D87-76AA-4991-A5EF-58DEBE615756}" type="parTrans" cxnId="{D155BAE7-F38B-42E1-A04E-E1A948B2F558}">
      <dgm:prSet/>
      <dgm:spPr/>
      <dgm:t>
        <a:bodyPr/>
        <a:lstStyle/>
        <a:p>
          <a:endParaRPr lang="zh-CN" altLang="en-US"/>
        </a:p>
      </dgm:t>
    </dgm:pt>
    <dgm:pt modelId="{76DE2746-FD35-4B0B-AA52-9C1DA77A4835}" type="sibTrans" cxnId="{D155BAE7-F38B-42E1-A04E-E1A948B2F558}">
      <dgm:prSet/>
      <dgm:spPr/>
      <dgm:t>
        <a:bodyPr/>
        <a:lstStyle/>
        <a:p>
          <a:endParaRPr lang="zh-CN" altLang="en-US"/>
        </a:p>
      </dgm:t>
    </dgm:pt>
    <dgm:pt modelId="{07660CFA-C4E6-4CB7-8EF7-EE80D03E5291}">
      <dgm:prSet/>
      <dgm:spPr/>
      <dgm:t>
        <a:bodyPr/>
        <a:lstStyle/>
        <a:p>
          <a:pPr rtl="0"/>
          <a:r>
            <a:rPr lang="en-US" smtClean="0"/>
            <a:t>2 Resilient Distributed Datasets</a:t>
          </a:r>
          <a:endParaRPr lang="zh-CN"/>
        </a:p>
      </dgm:t>
    </dgm:pt>
    <dgm:pt modelId="{7C39B0F7-1E00-42F2-BE97-868029F289E2}" type="parTrans" cxnId="{F6BC50DD-2322-4242-AB9F-F709F433D4BC}">
      <dgm:prSet/>
      <dgm:spPr/>
      <dgm:t>
        <a:bodyPr/>
        <a:lstStyle/>
        <a:p>
          <a:endParaRPr lang="zh-CN" altLang="en-US"/>
        </a:p>
      </dgm:t>
    </dgm:pt>
    <dgm:pt modelId="{2CB298C7-A712-4EAB-AB3D-8B3795FECC6D}" type="sibTrans" cxnId="{F6BC50DD-2322-4242-AB9F-F709F433D4BC}">
      <dgm:prSet/>
      <dgm:spPr/>
      <dgm:t>
        <a:bodyPr/>
        <a:lstStyle/>
        <a:p>
          <a:endParaRPr lang="zh-CN" altLang="en-US"/>
        </a:p>
      </dgm:t>
    </dgm:pt>
    <dgm:pt modelId="{CF6DCEEF-D1ED-479B-B970-05717FB6799E}">
      <dgm:prSet/>
      <dgm:spPr/>
      <dgm:t>
        <a:bodyPr/>
        <a:lstStyle/>
        <a:p>
          <a:pPr rtl="0"/>
          <a:r>
            <a:rPr lang="en-US" smtClean="0"/>
            <a:t>3 Models Built over RDDs</a:t>
          </a:r>
          <a:endParaRPr lang="zh-CN"/>
        </a:p>
      </dgm:t>
    </dgm:pt>
    <dgm:pt modelId="{A600672E-85FF-41CB-9FD3-CC067E1FA054}" type="parTrans" cxnId="{C076314C-97F9-46A0-97B6-C5A707D88108}">
      <dgm:prSet/>
      <dgm:spPr/>
      <dgm:t>
        <a:bodyPr/>
        <a:lstStyle/>
        <a:p>
          <a:endParaRPr lang="zh-CN" altLang="en-US"/>
        </a:p>
      </dgm:t>
    </dgm:pt>
    <dgm:pt modelId="{091CD075-0393-4DFD-BD55-9EF3441153C6}" type="sibTrans" cxnId="{C076314C-97F9-46A0-97B6-C5A707D88108}">
      <dgm:prSet/>
      <dgm:spPr/>
      <dgm:t>
        <a:bodyPr/>
        <a:lstStyle/>
        <a:p>
          <a:endParaRPr lang="zh-CN" altLang="en-US"/>
        </a:p>
      </dgm:t>
    </dgm:pt>
    <dgm:pt modelId="{B039C8DB-13C5-4DF7-99ED-61163BDEA51D}">
      <dgm:prSet/>
      <dgm:spPr/>
      <dgm:t>
        <a:bodyPr/>
        <a:lstStyle/>
        <a:p>
          <a:pPr rtl="0"/>
          <a:r>
            <a:rPr lang="en-US" smtClean="0"/>
            <a:t>4 Discretized Streams</a:t>
          </a:r>
          <a:endParaRPr lang="zh-CN"/>
        </a:p>
      </dgm:t>
    </dgm:pt>
    <dgm:pt modelId="{59989AF1-1517-4249-BE92-7B6B83E94CA2}" type="parTrans" cxnId="{79597CFC-FF22-47DF-8BB3-609AECDC0CF7}">
      <dgm:prSet/>
      <dgm:spPr/>
      <dgm:t>
        <a:bodyPr/>
        <a:lstStyle/>
        <a:p>
          <a:endParaRPr lang="zh-CN" altLang="en-US"/>
        </a:p>
      </dgm:t>
    </dgm:pt>
    <dgm:pt modelId="{497E5760-75F6-4254-8209-9E226E2631C7}" type="sibTrans" cxnId="{79597CFC-FF22-47DF-8BB3-609AECDC0CF7}">
      <dgm:prSet/>
      <dgm:spPr/>
      <dgm:t>
        <a:bodyPr/>
        <a:lstStyle/>
        <a:p>
          <a:endParaRPr lang="zh-CN" altLang="en-US"/>
        </a:p>
      </dgm:t>
    </dgm:pt>
    <dgm:pt modelId="{12D18395-0C31-47EA-B077-CF42B70978CE}">
      <dgm:prSet/>
      <dgm:spPr/>
      <dgm:t>
        <a:bodyPr/>
        <a:lstStyle/>
        <a:p>
          <a:pPr rtl="0"/>
          <a:r>
            <a:rPr lang="en-US" smtClean="0"/>
            <a:t>5 Generality of RDDs</a:t>
          </a:r>
          <a:endParaRPr lang="zh-CN"/>
        </a:p>
      </dgm:t>
    </dgm:pt>
    <dgm:pt modelId="{7556CE0B-A717-486B-A902-9046DA7FE59C}" type="parTrans" cxnId="{8AEE1779-0642-4CA6-8FA6-B9C6DC49F460}">
      <dgm:prSet/>
      <dgm:spPr/>
      <dgm:t>
        <a:bodyPr/>
        <a:lstStyle/>
        <a:p>
          <a:endParaRPr lang="zh-CN" altLang="en-US"/>
        </a:p>
      </dgm:t>
    </dgm:pt>
    <dgm:pt modelId="{2F48828E-8F04-418A-A6BC-BCC0BAF8F6FD}" type="sibTrans" cxnId="{8AEE1779-0642-4CA6-8FA6-B9C6DC49F460}">
      <dgm:prSet/>
      <dgm:spPr/>
      <dgm:t>
        <a:bodyPr/>
        <a:lstStyle/>
        <a:p>
          <a:endParaRPr lang="zh-CN" altLang="en-US"/>
        </a:p>
      </dgm:t>
    </dgm:pt>
    <dgm:pt modelId="{A1DFE4E9-C9EE-4DDD-8C1D-B5C09F9E7006}">
      <dgm:prSet/>
      <dgm:spPr/>
      <dgm:t>
        <a:bodyPr/>
        <a:lstStyle/>
        <a:p>
          <a:pPr rtl="0"/>
          <a:r>
            <a:rPr lang="en-US" smtClean="0"/>
            <a:t>6 Conclusion</a:t>
          </a:r>
          <a:endParaRPr lang="zh-CN"/>
        </a:p>
      </dgm:t>
    </dgm:pt>
    <dgm:pt modelId="{AB138547-5D0B-495B-A776-E8014C822887}" type="parTrans" cxnId="{D6A98ABF-E0E8-4693-B2DF-BC7E9862C074}">
      <dgm:prSet/>
      <dgm:spPr/>
      <dgm:t>
        <a:bodyPr/>
        <a:lstStyle/>
        <a:p>
          <a:endParaRPr lang="zh-CN" altLang="en-US"/>
        </a:p>
      </dgm:t>
    </dgm:pt>
    <dgm:pt modelId="{4993AC68-2FB8-427C-BF25-037A23ED7569}" type="sibTrans" cxnId="{D6A98ABF-E0E8-4693-B2DF-BC7E9862C074}">
      <dgm:prSet/>
      <dgm:spPr/>
      <dgm:t>
        <a:bodyPr/>
        <a:lstStyle/>
        <a:p>
          <a:endParaRPr lang="zh-CN" altLang="en-US"/>
        </a:p>
      </dgm:t>
    </dgm:pt>
    <dgm:pt modelId="{35CEBB0C-C9A9-47E2-95B2-6A8FEC251D3A}" type="pres">
      <dgm:prSet presAssocID="{5CBC11B6-9138-4B74-B169-48D748FAF778}" presName="linear" presStyleCnt="0">
        <dgm:presLayoutVars>
          <dgm:animLvl val="lvl"/>
          <dgm:resizeHandles val="exact"/>
        </dgm:presLayoutVars>
      </dgm:prSet>
      <dgm:spPr/>
      <dgm:t>
        <a:bodyPr/>
        <a:lstStyle/>
        <a:p>
          <a:endParaRPr lang="zh-CN" altLang="en-US"/>
        </a:p>
      </dgm:t>
    </dgm:pt>
    <dgm:pt modelId="{A2A1E998-3329-40B6-BA86-ED5CC6F95C46}" type="pres">
      <dgm:prSet presAssocID="{CDF90D43-5383-4CF9-8871-A19ECB1C9743}" presName="parentText" presStyleLbl="node1" presStyleIdx="0" presStyleCnt="6">
        <dgm:presLayoutVars>
          <dgm:chMax val="0"/>
          <dgm:bulletEnabled val="1"/>
        </dgm:presLayoutVars>
      </dgm:prSet>
      <dgm:spPr/>
      <dgm:t>
        <a:bodyPr/>
        <a:lstStyle/>
        <a:p>
          <a:endParaRPr lang="zh-CN" altLang="en-US"/>
        </a:p>
      </dgm:t>
    </dgm:pt>
    <dgm:pt modelId="{86637E0A-C1C8-463C-AA2F-581A88ADC95A}" type="pres">
      <dgm:prSet presAssocID="{76DE2746-FD35-4B0B-AA52-9C1DA77A4835}" presName="spacer" presStyleCnt="0"/>
      <dgm:spPr/>
    </dgm:pt>
    <dgm:pt modelId="{E3D62F2F-9C94-4618-87C3-281CEB1BB6DD}" type="pres">
      <dgm:prSet presAssocID="{07660CFA-C4E6-4CB7-8EF7-EE80D03E5291}" presName="parentText" presStyleLbl="node1" presStyleIdx="1" presStyleCnt="6">
        <dgm:presLayoutVars>
          <dgm:chMax val="0"/>
          <dgm:bulletEnabled val="1"/>
        </dgm:presLayoutVars>
      </dgm:prSet>
      <dgm:spPr/>
      <dgm:t>
        <a:bodyPr/>
        <a:lstStyle/>
        <a:p>
          <a:endParaRPr lang="zh-CN" altLang="en-US"/>
        </a:p>
      </dgm:t>
    </dgm:pt>
    <dgm:pt modelId="{D0CABB94-D3AD-485F-8CD1-12BAC12B9B6F}" type="pres">
      <dgm:prSet presAssocID="{2CB298C7-A712-4EAB-AB3D-8B3795FECC6D}" presName="spacer" presStyleCnt="0"/>
      <dgm:spPr/>
    </dgm:pt>
    <dgm:pt modelId="{008BFC67-A051-4D66-AD65-96A973A426E6}" type="pres">
      <dgm:prSet presAssocID="{CF6DCEEF-D1ED-479B-B970-05717FB6799E}" presName="parentText" presStyleLbl="node1" presStyleIdx="2" presStyleCnt="6">
        <dgm:presLayoutVars>
          <dgm:chMax val="0"/>
          <dgm:bulletEnabled val="1"/>
        </dgm:presLayoutVars>
      </dgm:prSet>
      <dgm:spPr/>
      <dgm:t>
        <a:bodyPr/>
        <a:lstStyle/>
        <a:p>
          <a:endParaRPr lang="zh-CN" altLang="en-US"/>
        </a:p>
      </dgm:t>
    </dgm:pt>
    <dgm:pt modelId="{8E864714-8951-4D87-815C-D0FFE9440842}" type="pres">
      <dgm:prSet presAssocID="{091CD075-0393-4DFD-BD55-9EF3441153C6}" presName="spacer" presStyleCnt="0"/>
      <dgm:spPr/>
    </dgm:pt>
    <dgm:pt modelId="{15B57B96-737B-44A9-A6E9-DFA13B0C9AF7}" type="pres">
      <dgm:prSet presAssocID="{B039C8DB-13C5-4DF7-99ED-61163BDEA51D}" presName="parentText" presStyleLbl="node1" presStyleIdx="3" presStyleCnt="6">
        <dgm:presLayoutVars>
          <dgm:chMax val="0"/>
          <dgm:bulletEnabled val="1"/>
        </dgm:presLayoutVars>
      </dgm:prSet>
      <dgm:spPr/>
      <dgm:t>
        <a:bodyPr/>
        <a:lstStyle/>
        <a:p>
          <a:endParaRPr lang="zh-CN" altLang="en-US"/>
        </a:p>
      </dgm:t>
    </dgm:pt>
    <dgm:pt modelId="{3329ADCC-0AAD-44C0-AE14-DFC4E7BF509A}" type="pres">
      <dgm:prSet presAssocID="{497E5760-75F6-4254-8209-9E226E2631C7}" presName="spacer" presStyleCnt="0"/>
      <dgm:spPr/>
    </dgm:pt>
    <dgm:pt modelId="{FDDA9671-F0D9-45B9-B8E9-C23F56E2A074}" type="pres">
      <dgm:prSet presAssocID="{12D18395-0C31-47EA-B077-CF42B70978CE}" presName="parentText" presStyleLbl="node1" presStyleIdx="4" presStyleCnt="6">
        <dgm:presLayoutVars>
          <dgm:chMax val="0"/>
          <dgm:bulletEnabled val="1"/>
        </dgm:presLayoutVars>
      </dgm:prSet>
      <dgm:spPr/>
      <dgm:t>
        <a:bodyPr/>
        <a:lstStyle/>
        <a:p>
          <a:endParaRPr lang="zh-CN" altLang="en-US"/>
        </a:p>
      </dgm:t>
    </dgm:pt>
    <dgm:pt modelId="{F900CBF7-0B57-4C34-BFBC-7C5DD3FF5542}" type="pres">
      <dgm:prSet presAssocID="{2F48828E-8F04-418A-A6BC-BCC0BAF8F6FD}" presName="spacer" presStyleCnt="0"/>
      <dgm:spPr/>
    </dgm:pt>
    <dgm:pt modelId="{865FF016-4C38-4477-92E0-160C5C91837C}" type="pres">
      <dgm:prSet presAssocID="{A1DFE4E9-C9EE-4DDD-8C1D-B5C09F9E7006}" presName="parentText" presStyleLbl="node1" presStyleIdx="5" presStyleCnt="6">
        <dgm:presLayoutVars>
          <dgm:chMax val="0"/>
          <dgm:bulletEnabled val="1"/>
        </dgm:presLayoutVars>
      </dgm:prSet>
      <dgm:spPr/>
      <dgm:t>
        <a:bodyPr/>
        <a:lstStyle/>
        <a:p>
          <a:endParaRPr lang="zh-CN" altLang="en-US"/>
        </a:p>
      </dgm:t>
    </dgm:pt>
  </dgm:ptLst>
  <dgm:cxnLst>
    <dgm:cxn modelId="{240A763A-077B-4EE0-B013-E31EEC181AFA}" type="presOf" srcId="{B039C8DB-13C5-4DF7-99ED-61163BDEA51D}" destId="{15B57B96-737B-44A9-A6E9-DFA13B0C9AF7}" srcOrd="0" destOrd="0" presId="urn:microsoft.com/office/officeart/2005/8/layout/vList2"/>
    <dgm:cxn modelId="{F6BC50DD-2322-4242-AB9F-F709F433D4BC}" srcId="{5CBC11B6-9138-4B74-B169-48D748FAF778}" destId="{07660CFA-C4E6-4CB7-8EF7-EE80D03E5291}" srcOrd="1" destOrd="0" parTransId="{7C39B0F7-1E00-42F2-BE97-868029F289E2}" sibTransId="{2CB298C7-A712-4EAB-AB3D-8B3795FECC6D}"/>
    <dgm:cxn modelId="{8AEE1779-0642-4CA6-8FA6-B9C6DC49F460}" srcId="{5CBC11B6-9138-4B74-B169-48D748FAF778}" destId="{12D18395-0C31-47EA-B077-CF42B70978CE}" srcOrd="4" destOrd="0" parTransId="{7556CE0B-A717-486B-A902-9046DA7FE59C}" sibTransId="{2F48828E-8F04-418A-A6BC-BCC0BAF8F6FD}"/>
    <dgm:cxn modelId="{91254F69-E214-4B42-B4E0-DCF1B3484B91}" type="presOf" srcId="{A1DFE4E9-C9EE-4DDD-8C1D-B5C09F9E7006}" destId="{865FF016-4C38-4477-92E0-160C5C91837C}" srcOrd="0" destOrd="0" presId="urn:microsoft.com/office/officeart/2005/8/layout/vList2"/>
    <dgm:cxn modelId="{F0B20574-402C-4852-8C87-1FEF18159DCB}" type="presOf" srcId="{12D18395-0C31-47EA-B077-CF42B70978CE}" destId="{FDDA9671-F0D9-45B9-B8E9-C23F56E2A074}" srcOrd="0" destOrd="0" presId="urn:microsoft.com/office/officeart/2005/8/layout/vList2"/>
    <dgm:cxn modelId="{1A1E9871-7B7A-47F5-985E-66DF9C2E695D}" type="presOf" srcId="{5CBC11B6-9138-4B74-B169-48D748FAF778}" destId="{35CEBB0C-C9A9-47E2-95B2-6A8FEC251D3A}" srcOrd="0" destOrd="0" presId="urn:microsoft.com/office/officeart/2005/8/layout/vList2"/>
    <dgm:cxn modelId="{5DA8B979-8C6D-46F3-9798-1953A3216134}" type="presOf" srcId="{CF6DCEEF-D1ED-479B-B970-05717FB6799E}" destId="{008BFC67-A051-4D66-AD65-96A973A426E6}" srcOrd="0" destOrd="0" presId="urn:microsoft.com/office/officeart/2005/8/layout/vList2"/>
    <dgm:cxn modelId="{7FA80578-2A07-4CB6-90E1-DA9DD5CAF3D6}" type="presOf" srcId="{07660CFA-C4E6-4CB7-8EF7-EE80D03E5291}" destId="{E3D62F2F-9C94-4618-87C3-281CEB1BB6DD}" srcOrd="0" destOrd="0" presId="urn:microsoft.com/office/officeart/2005/8/layout/vList2"/>
    <dgm:cxn modelId="{C076314C-97F9-46A0-97B6-C5A707D88108}" srcId="{5CBC11B6-9138-4B74-B169-48D748FAF778}" destId="{CF6DCEEF-D1ED-479B-B970-05717FB6799E}" srcOrd="2" destOrd="0" parTransId="{A600672E-85FF-41CB-9FD3-CC067E1FA054}" sibTransId="{091CD075-0393-4DFD-BD55-9EF3441153C6}"/>
    <dgm:cxn modelId="{D155BAE7-F38B-42E1-A04E-E1A948B2F558}" srcId="{5CBC11B6-9138-4B74-B169-48D748FAF778}" destId="{CDF90D43-5383-4CF9-8871-A19ECB1C9743}" srcOrd="0" destOrd="0" parTransId="{D6391D87-76AA-4991-A5EF-58DEBE615756}" sibTransId="{76DE2746-FD35-4B0B-AA52-9C1DA77A4835}"/>
    <dgm:cxn modelId="{79597CFC-FF22-47DF-8BB3-609AECDC0CF7}" srcId="{5CBC11B6-9138-4B74-B169-48D748FAF778}" destId="{B039C8DB-13C5-4DF7-99ED-61163BDEA51D}" srcOrd="3" destOrd="0" parTransId="{59989AF1-1517-4249-BE92-7B6B83E94CA2}" sibTransId="{497E5760-75F6-4254-8209-9E226E2631C7}"/>
    <dgm:cxn modelId="{2525E076-F9AD-464A-B238-375789D68F91}" type="presOf" srcId="{CDF90D43-5383-4CF9-8871-A19ECB1C9743}" destId="{A2A1E998-3329-40B6-BA86-ED5CC6F95C46}" srcOrd="0" destOrd="0" presId="urn:microsoft.com/office/officeart/2005/8/layout/vList2"/>
    <dgm:cxn modelId="{D6A98ABF-E0E8-4693-B2DF-BC7E9862C074}" srcId="{5CBC11B6-9138-4B74-B169-48D748FAF778}" destId="{A1DFE4E9-C9EE-4DDD-8C1D-B5C09F9E7006}" srcOrd="5" destOrd="0" parTransId="{AB138547-5D0B-495B-A776-E8014C822887}" sibTransId="{4993AC68-2FB8-427C-BF25-037A23ED7569}"/>
    <dgm:cxn modelId="{2AB20287-4506-4F84-9DA0-E09B2D3BCF73}" type="presParOf" srcId="{35CEBB0C-C9A9-47E2-95B2-6A8FEC251D3A}" destId="{A2A1E998-3329-40B6-BA86-ED5CC6F95C46}" srcOrd="0" destOrd="0" presId="urn:microsoft.com/office/officeart/2005/8/layout/vList2"/>
    <dgm:cxn modelId="{3F41B988-78CF-4766-A93A-10ACBCB0422B}" type="presParOf" srcId="{35CEBB0C-C9A9-47E2-95B2-6A8FEC251D3A}" destId="{86637E0A-C1C8-463C-AA2F-581A88ADC95A}" srcOrd="1" destOrd="0" presId="urn:microsoft.com/office/officeart/2005/8/layout/vList2"/>
    <dgm:cxn modelId="{303E9100-D05D-477A-B611-A34964FB9E3B}" type="presParOf" srcId="{35CEBB0C-C9A9-47E2-95B2-6A8FEC251D3A}" destId="{E3D62F2F-9C94-4618-87C3-281CEB1BB6DD}" srcOrd="2" destOrd="0" presId="urn:microsoft.com/office/officeart/2005/8/layout/vList2"/>
    <dgm:cxn modelId="{D6FD6F84-B799-4D95-A932-89A737F82FCF}" type="presParOf" srcId="{35CEBB0C-C9A9-47E2-95B2-6A8FEC251D3A}" destId="{D0CABB94-D3AD-485F-8CD1-12BAC12B9B6F}" srcOrd="3" destOrd="0" presId="urn:microsoft.com/office/officeart/2005/8/layout/vList2"/>
    <dgm:cxn modelId="{B89178C7-5752-4D49-A8D5-DADCF3183C2B}" type="presParOf" srcId="{35CEBB0C-C9A9-47E2-95B2-6A8FEC251D3A}" destId="{008BFC67-A051-4D66-AD65-96A973A426E6}" srcOrd="4" destOrd="0" presId="urn:microsoft.com/office/officeart/2005/8/layout/vList2"/>
    <dgm:cxn modelId="{A8A151F4-3A07-48E6-9C88-FD2733FE02CF}" type="presParOf" srcId="{35CEBB0C-C9A9-47E2-95B2-6A8FEC251D3A}" destId="{8E864714-8951-4D87-815C-D0FFE9440842}" srcOrd="5" destOrd="0" presId="urn:microsoft.com/office/officeart/2005/8/layout/vList2"/>
    <dgm:cxn modelId="{C503424A-AAFC-46A2-BAE9-96429C4FCC99}" type="presParOf" srcId="{35CEBB0C-C9A9-47E2-95B2-6A8FEC251D3A}" destId="{15B57B96-737B-44A9-A6E9-DFA13B0C9AF7}" srcOrd="6" destOrd="0" presId="urn:microsoft.com/office/officeart/2005/8/layout/vList2"/>
    <dgm:cxn modelId="{6EDDA1D9-15BE-4134-9F65-6E257D8D15C1}" type="presParOf" srcId="{35CEBB0C-C9A9-47E2-95B2-6A8FEC251D3A}" destId="{3329ADCC-0AAD-44C0-AE14-DFC4E7BF509A}" srcOrd="7" destOrd="0" presId="urn:microsoft.com/office/officeart/2005/8/layout/vList2"/>
    <dgm:cxn modelId="{2783AC8E-F8DE-4223-8916-1E7B5AD0BC47}" type="presParOf" srcId="{35CEBB0C-C9A9-47E2-95B2-6A8FEC251D3A}" destId="{FDDA9671-F0D9-45B9-B8E9-C23F56E2A074}" srcOrd="8" destOrd="0" presId="urn:microsoft.com/office/officeart/2005/8/layout/vList2"/>
    <dgm:cxn modelId="{56E9145B-0D74-47E6-9457-E40EAA4435AA}" type="presParOf" srcId="{35CEBB0C-C9A9-47E2-95B2-6A8FEC251D3A}" destId="{F900CBF7-0B57-4C34-BFBC-7C5DD3FF5542}" srcOrd="9" destOrd="0" presId="urn:microsoft.com/office/officeart/2005/8/layout/vList2"/>
    <dgm:cxn modelId="{536152EF-547B-4A93-924F-DFFBAAC4878E}" type="presParOf" srcId="{35CEBB0C-C9A9-47E2-95B2-6A8FEC251D3A}" destId="{865FF016-4C38-4477-92E0-160C5C91837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AF605EF-CEC7-4364-BA40-3B90A56FB47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70BF986A-4848-435A-A5F3-3DA8884A8B87}">
      <dgm:prSet/>
      <dgm:spPr/>
      <dgm:t>
        <a:bodyPr/>
        <a:lstStyle/>
        <a:p>
          <a:pPr rtl="0"/>
          <a:r>
            <a:rPr lang="en-US" smtClean="0"/>
            <a:t>1. Introduction to Data Analysis with Spark</a:t>
          </a:r>
          <a:endParaRPr lang="zh-CN"/>
        </a:p>
      </dgm:t>
    </dgm:pt>
    <dgm:pt modelId="{45D59FD8-9E6B-4AE4-9DA5-AE2DC0251317}" type="parTrans" cxnId="{055A5AFE-01E9-4CF1-8FF6-6EFC947ECCDC}">
      <dgm:prSet/>
      <dgm:spPr/>
      <dgm:t>
        <a:bodyPr/>
        <a:lstStyle/>
        <a:p>
          <a:endParaRPr lang="zh-CN" altLang="en-US"/>
        </a:p>
      </dgm:t>
    </dgm:pt>
    <dgm:pt modelId="{AB35970F-60AF-45C0-AEC0-705261B36410}" type="sibTrans" cxnId="{055A5AFE-01E9-4CF1-8FF6-6EFC947ECCDC}">
      <dgm:prSet/>
      <dgm:spPr/>
      <dgm:t>
        <a:bodyPr/>
        <a:lstStyle/>
        <a:p>
          <a:endParaRPr lang="zh-CN" altLang="en-US"/>
        </a:p>
      </dgm:t>
    </dgm:pt>
    <dgm:pt modelId="{B373ACE3-6723-482C-A245-E9D0D747E762}">
      <dgm:prSet/>
      <dgm:spPr/>
      <dgm:t>
        <a:bodyPr/>
        <a:lstStyle/>
        <a:p>
          <a:pPr rtl="0"/>
          <a:r>
            <a:rPr lang="en-US" smtClean="0"/>
            <a:t>2. Downloading and Getting Started</a:t>
          </a:r>
          <a:endParaRPr lang="zh-CN"/>
        </a:p>
      </dgm:t>
    </dgm:pt>
    <dgm:pt modelId="{22D1D1C4-DCD0-461D-B8A0-E016922BE21E}" type="parTrans" cxnId="{9356D5EE-23D2-413E-A969-9BA557A4CEC4}">
      <dgm:prSet/>
      <dgm:spPr/>
      <dgm:t>
        <a:bodyPr/>
        <a:lstStyle/>
        <a:p>
          <a:endParaRPr lang="zh-CN" altLang="en-US"/>
        </a:p>
      </dgm:t>
    </dgm:pt>
    <dgm:pt modelId="{52632998-D74A-440C-8BA9-63142F095952}" type="sibTrans" cxnId="{9356D5EE-23D2-413E-A969-9BA557A4CEC4}">
      <dgm:prSet/>
      <dgm:spPr/>
      <dgm:t>
        <a:bodyPr/>
        <a:lstStyle/>
        <a:p>
          <a:endParaRPr lang="zh-CN" altLang="en-US"/>
        </a:p>
      </dgm:t>
    </dgm:pt>
    <dgm:pt modelId="{1A440B69-336E-46CC-8362-D65BD773E093}">
      <dgm:prSet/>
      <dgm:spPr/>
      <dgm:t>
        <a:bodyPr/>
        <a:lstStyle/>
        <a:p>
          <a:pPr rtl="0"/>
          <a:r>
            <a:rPr lang="en-US" smtClean="0"/>
            <a:t>3. Programming with RDDs</a:t>
          </a:r>
          <a:endParaRPr lang="zh-CN"/>
        </a:p>
      </dgm:t>
    </dgm:pt>
    <dgm:pt modelId="{D239AABB-EE48-48B5-A207-1E51DE5CAD89}" type="parTrans" cxnId="{276185D6-6209-40A9-8287-0131ED3FBE25}">
      <dgm:prSet/>
      <dgm:spPr/>
      <dgm:t>
        <a:bodyPr/>
        <a:lstStyle/>
        <a:p>
          <a:endParaRPr lang="zh-CN" altLang="en-US"/>
        </a:p>
      </dgm:t>
    </dgm:pt>
    <dgm:pt modelId="{483C0698-8406-45BF-A5C3-6304C4D7175A}" type="sibTrans" cxnId="{276185D6-6209-40A9-8287-0131ED3FBE25}">
      <dgm:prSet/>
      <dgm:spPr/>
      <dgm:t>
        <a:bodyPr/>
        <a:lstStyle/>
        <a:p>
          <a:endParaRPr lang="zh-CN" altLang="en-US"/>
        </a:p>
      </dgm:t>
    </dgm:pt>
    <dgm:pt modelId="{BC3519D6-FD3E-4FC8-B183-1B79EB9E2558}">
      <dgm:prSet/>
      <dgm:spPr/>
      <dgm:t>
        <a:bodyPr/>
        <a:lstStyle/>
        <a:p>
          <a:pPr rtl="0"/>
          <a:r>
            <a:rPr lang="en-US" smtClean="0"/>
            <a:t>4. Working with Key-Value Pairs</a:t>
          </a:r>
          <a:endParaRPr lang="zh-CN"/>
        </a:p>
      </dgm:t>
    </dgm:pt>
    <dgm:pt modelId="{239EB72B-897D-43E1-99C5-45FD6F987188}" type="parTrans" cxnId="{2327113E-420D-437C-BFA6-44E9C32A7724}">
      <dgm:prSet/>
      <dgm:spPr/>
      <dgm:t>
        <a:bodyPr/>
        <a:lstStyle/>
        <a:p>
          <a:endParaRPr lang="zh-CN" altLang="en-US"/>
        </a:p>
      </dgm:t>
    </dgm:pt>
    <dgm:pt modelId="{C6A3052B-2665-4EC7-A7A4-248CF041F5EB}" type="sibTrans" cxnId="{2327113E-420D-437C-BFA6-44E9C32A7724}">
      <dgm:prSet/>
      <dgm:spPr/>
      <dgm:t>
        <a:bodyPr/>
        <a:lstStyle/>
        <a:p>
          <a:endParaRPr lang="zh-CN" altLang="en-US"/>
        </a:p>
      </dgm:t>
    </dgm:pt>
    <dgm:pt modelId="{F3552DD5-36F4-4EDA-A025-EF28F61E9D51}">
      <dgm:prSet/>
      <dgm:spPr/>
      <dgm:t>
        <a:bodyPr/>
        <a:lstStyle/>
        <a:p>
          <a:pPr rtl="0"/>
          <a:r>
            <a:rPr lang="en-US" smtClean="0"/>
            <a:t>5. Loading and Saving Your Data</a:t>
          </a:r>
          <a:endParaRPr lang="zh-CN"/>
        </a:p>
      </dgm:t>
    </dgm:pt>
    <dgm:pt modelId="{6D5C02B9-C9A7-4419-B785-C003B49AFE38}" type="parTrans" cxnId="{C5FBB754-AF20-44C4-B10C-99D37BA7DEDE}">
      <dgm:prSet/>
      <dgm:spPr/>
      <dgm:t>
        <a:bodyPr/>
        <a:lstStyle/>
        <a:p>
          <a:endParaRPr lang="zh-CN" altLang="en-US"/>
        </a:p>
      </dgm:t>
    </dgm:pt>
    <dgm:pt modelId="{EA1BA6AB-8C1C-4123-8C9E-EFCA06F03969}" type="sibTrans" cxnId="{C5FBB754-AF20-44C4-B10C-99D37BA7DEDE}">
      <dgm:prSet/>
      <dgm:spPr/>
      <dgm:t>
        <a:bodyPr/>
        <a:lstStyle/>
        <a:p>
          <a:endParaRPr lang="zh-CN" altLang="en-US"/>
        </a:p>
      </dgm:t>
    </dgm:pt>
    <dgm:pt modelId="{22E29D99-4646-4AB2-9FBE-8B032744AC6D}" type="pres">
      <dgm:prSet presAssocID="{3AF605EF-CEC7-4364-BA40-3B90A56FB476}" presName="linear" presStyleCnt="0">
        <dgm:presLayoutVars>
          <dgm:animLvl val="lvl"/>
          <dgm:resizeHandles val="exact"/>
        </dgm:presLayoutVars>
      </dgm:prSet>
      <dgm:spPr/>
      <dgm:t>
        <a:bodyPr/>
        <a:lstStyle/>
        <a:p>
          <a:endParaRPr lang="zh-CN" altLang="en-US"/>
        </a:p>
      </dgm:t>
    </dgm:pt>
    <dgm:pt modelId="{8889D547-0525-4D40-878B-102634D06B5C}" type="pres">
      <dgm:prSet presAssocID="{70BF986A-4848-435A-A5F3-3DA8884A8B87}" presName="parentText" presStyleLbl="node1" presStyleIdx="0" presStyleCnt="5">
        <dgm:presLayoutVars>
          <dgm:chMax val="0"/>
          <dgm:bulletEnabled val="1"/>
        </dgm:presLayoutVars>
      </dgm:prSet>
      <dgm:spPr/>
      <dgm:t>
        <a:bodyPr/>
        <a:lstStyle/>
        <a:p>
          <a:endParaRPr lang="zh-CN" altLang="en-US"/>
        </a:p>
      </dgm:t>
    </dgm:pt>
    <dgm:pt modelId="{80B90381-2D65-4076-A901-C8506EB6D2EE}" type="pres">
      <dgm:prSet presAssocID="{AB35970F-60AF-45C0-AEC0-705261B36410}" presName="spacer" presStyleCnt="0"/>
      <dgm:spPr/>
    </dgm:pt>
    <dgm:pt modelId="{53D96F57-CB4C-4D02-BF0C-21A7C2D83D6F}" type="pres">
      <dgm:prSet presAssocID="{B373ACE3-6723-482C-A245-E9D0D747E762}" presName="parentText" presStyleLbl="node1" presStyleIdx="1" presStyleCnt="5">
        <dgm:presLayoutVars>
          <dgm:chMax val="0"/>
          <dgm:bulletEnabled val="1"/>
        </dgm:presLayoutVars>
      </dgm:prSet>
      <dgm:spPr/>
      <dgm:t>
        <a:bodyPr/>
        <a:lstStyle/>
        <a:p>
          <a:endParaRPr lang="zh-CN" altLang="en-US"/>
        </a:p>
      </dgm:t>
    </dgm:pt>
    <dgm:pt modelId="{E545F795-82EA-4E3F-A217-E8E7F6E8FD4F}" type="pres">
      <dgm:prSet presAssocID="{52632998-D74A-440C-8BA9-63142F095952}" presName="spacer" presStyleCnt="0"/>
      <dgm:spPr/>
    </dgm:pt>
    <dgm:pt modelId="{0FEAD8D0-5027-4FAB-9EC1-98143B03796A}" type="pres">
      <dgm:prSet presAssocID="{1A440B69-336E-46CC-8362-D65BD773E093}" presName="parentText" presStyleLbl="node1" presStyleIdx="2" presStyleCnt="5">
        <dgm:presLayoutVars>
          <dgm:chMax val="0"/>
          <dgm:bulletEnabled val="1"/>
        </dgm:presLayoutVars>
      </dgm:prSet>
      <dgm:spPr/>
      <dgm:t>
        <a:bodyPr/>
        <a:lstStyle/>
        <a:p>
          <a:endParaRPr lang="zh-CN" altLang="en-US"/>
        </a:p>
      </dgm:t>
    </dgm:pt>
    <dgm:pt modelId="{22C52180-6E36-41CF-8BC8-0AF8736ACF2C}" type="pres">
      <dgm:prSet presAssocID="{483C0698-8406-45BF-A5C3-6304C4D7175A}" presName="spacer" presStyleCnt="0"/>
      <dgm:spPr/>
    </dgm:pt>
    <dgm:pt modelId="{3DB42BBB-05B5-495B-B41C-80BADA1C85DC}" type="pres">
      <dgm:prSet presAssocID="{BC3519D6-FD3E-4FC8-B183-1B79EB9E2558}" presName="parentText" presStyleLbl="node1" presStyleIdx="3" presStyleCnt="5">
        <dgm:presLayoutVars>
          <dgm:chMax val="0"/>
          <dgm:bulletEnabled val="1"/>
        </dgm:presLayoutVars>
      </dgm:prSet>
      <dgm:spPr/>
      <dgm:t>
        <a:bodyPr/>
        <a:lstStyle/>
        <a:p>
          <a:endParaRPr lang="zh-CN" altLang="en-US"/>
        </a:p>
      </dgm:t>
    </dgm:pt>
    <dgm:pt modelId="{E9CE1EDC-64F8-4D72-89EE-7213E31A01A9}" type="pres">
      <dgm:prSet presAssocID="{C6A3052B-2665-4EC7-A7A4-248CF041F5EB}" presName="spacer" presStyleCnt="0"/>
      <dgm:spPr/>
    </dgm:pt>
    <dgm:pt modelId="{2CFD7D3A-A25C-4550-896B-ABC1A90EFDB6}" type="pres">
      <dgm:prSet presAssocID="{F3552DD5-36F4-4EDA-A025-EF28F61E9D51}" presName="parentText" presStyleLbl="node1" presStyleIdx="4" presStyleCnt="5">
        <dgm:presLayoutVars>
          <dgm:chMax val="0"/>
          <dgm:bulletEnabled val="1"/>
        </dgm:presLayoutVars>
      </dgm:prSet>
      <dgm:spPr/>
      <dgm:t>
        <a:bodyPr/>
        <a:lstStyle/>
        <a:p>
          <a:endParaRPr lang="zh-CN" altLang="en-US"/>
        </a:p>
      </dgm:t>
    </dgm:pt>
  </dgm:ptLst>
  <dgm:cxnLst>
    <dgm:cxn modelId="{9356D5EE-23D2-413E-A969-9BA557A4CEC4}" srcId="{3AF605EF-CEC7-4364-BA40-3B90A56FB476}" destId="{B373ACE3-6723-482C-A245-E9D0D747E762}" srcOrd="1" destOrd="0" parTransId="{22D1D1C4-DCD0-461D-B8A0-E016922BE21E}" sibTransId="{52632998-D74A-440C-8BA9-63142F095952}"/>
    <dgm:cxn modelId="{2AF4B1F0-0BC9-4DFD-8D62-A5C4F9153B99}" type="presOf" srcId="{F3552DD5-36F4-4EDA-A025-EF28F61E9D51}" destId="{2CFD7D3A-A25C-4550-896B-ABC1A90EFDB6}" srcOrd="0" destOrd="0" presId="urn:microsoft.com/office/officeart/2005/8/layout/vList2"/>
    <dgm:cxn modelId="{055A5AFE-01E9-4CF1-8FF6-6EFC947ECCDC}" srcId="{3AF605EF-CEC7-4364-BA40-3B90A56FB476}" destId="{70BF986A-4848-435A-A5F3-3DA8884A8B87}" srcOrd="0" destOrd="0" parTransId="{45D59FD8-9E6B-4AE4-9DA5-AE2DC0251317}" sibTransId="{AB35970F-60AF-45C0-AEC0-705261B36410}"/>
    <dgm:cxn modelId="{B8D35629-C1D9-452D-90D1-2F180DB7C749}" type="presOf" srcId="{70BF986A-4848-435A-A5F3-3DA8884A8B87}" destId="{8889D547-0525-4D40-878B-102634D06B5C}" srcOrd="0" destOrd="0" presId="urn:microsoft.com/office/officeart/2005/8/layout/vList2"/>
    <dgm:cxn modelId="{AF2A8632-3922-4768-A574-1455F0CE649A}" type="presOf" srcId="{BC3519D6-FD3E-4FC8-B183-1B79EB9E2558}" destId="{3DB42BBB-05B5-495B-B41C-80BADA1C85DC}" srcOrd="0" destOrd="0" presId="urn:microsoft.com/office/officeart/2005/8/layout/vList2"/>
    <dgm:cxn modelId="{0E6E9DED-A9DC-4699-9FDD-5ECD8B2AA0C2}" type="presOf" srcId="{1A440B69-336E-46CC-8362-D65BD773E093}" destId="{0FEAD8D0-5027-4FAB-9EC1-98143B03796A}" srcOrd="0" destOrd="0" presId="urn:microsoft.com/office/officeart/2005/8/layout/vList2"/>
    <dgm:cxn modelId="{C5FBB754-AF20-44C4-B10C-99D37BA7DEDE}" srcId="{3AF605EF-CEC7-4364-BA40-3B90A56FB476}" destId="{F3552DD5-36F4-4EDA-A025-EF28F61E9D51}" srcOrd="4" destOrd="0" parTransId="{6D5C02B9-C9A7-4419-B785-C003B49AFE38}" sibTransId="{EA1BA6AB-8C1C-4123-8C9E-EFCA06F03969}"/>
    <dgm:cxn modelId="{005A70F7-F7D0-485C-BA00-318CE00F01D0}" type="presOf" srcId="{B373ACE3-6723-482C-A245-E9D0D747E762}" destId="{53D96F57-CB4C-4D02-BF0C-21A7C2D83D6F}" srcOrd="0" destOrd="0" presId="urn:microsoft.com/office/officeart/2005/8/layout/vList2"/>
    <dgm:cxn modelId="{C6AD7255-D197-47F1-9D47-6F55D1648F2E}" type="presOf" srcId="{3AF605EF-CEC7-4364-BA40-3B90A56FB476}" destId="{22E29D99-4646-4AB2-9FBE-8B032744AC6D}" srcOrd="0" destOrd="0" presId="urn:microsoft.com/office/officeart/2005/8/layout/vList2"/>
    <dgm:cxn modelId="{276185D6-6209-40A9-8287-0131ED3FBE25}" srcId="{3AF605EF-CEC7-4364-BA40-3B90A56FB476}" destId="{1A440B69-336E-46CC-8362-D65BD773E093}" srcOrd="2" destOrd="0" parTransId="{D239AABB-EE48-48B5-A207-1E51DE5CAD89}" sibTransId="{483C0698-8406-45BF-A5C3-6304C4D7175A}"/>
    <dgm:cxn modelId="{2327113E-420D-437C-BFA6-44E9C32A7724}" srcId="{3AF605EF-CEC7-4364-BA40-3B90A56FB476}" destId="{BC3519D6-FD3E-4FC8-B183-1B79EB9E2558}" srcOrd="3" destOrd="0" parTransId="{239EB72B-897D-43E1-99C5-45FD6F987188}" sibTransId="{C6A3052B-2665-4EC7-A7A4-248CF041F5EB}"/>
    <dgm:cxn modelId="{3BC262D8-8F40-4A63-949D-94570BF4E62E}" type="presParOf" srcId="{22E29D99-4646-4AB2-9FBE-8B032744AC6D}" destId="{8889D547-0525-4D40-878B-102634D06B5C}" srcOrd="0" destOrd="0" presId="urn:microsoft.com/office/officeart/2005/8/layout/vList2"/>
    <dgm:cxn modelId="{1BEE5FAB-C757-4C1C-B81D-D42566813F16}" type="presParOf" srcId="{22E29D99-4646-4AB2-9FBE-8B032744AC6D}" destId="{80B90381-2D65-4076-A901-C8506EB6D2EE}" srcOrd="1" destOrd="0" presId="urn:microsoft.com/office/officeart/2005/8/layout/vList2"/>
    <dgm:cxn modelId="{C88ADAB5-81F2-4385-ACB4-63F93338C551}" type="presParOf" srcId="{22E29D99-4646-4AB2-9FBE-8B032744AC6D}" destId="{53D96F57-CB4C-4D02-BF0C-21A7C2D83D6F}" srcOrd="2" destOrd="0" presId="urn:microsoft.com/office/officeart/2005/8/layout/vList2"/>
    <dgm:cxn modelId="{176ECA2F-9A98-4B1D-894C-81BE4570416B}" type="presParOf" srcId="{22E29D99-4646-4AB2-9FBE-8B032744AC6D}" destId="{E545F795-82EA-4E3F-A217-E8E7F6E8FD4F}" srcOrd="3" destOrd="0" presId="urn:microsoft.com/office/officeart/2005/8/layout/vList2"/>
    <dgm:cxn modelId="{A54A51BE-8C72-40BE-9E3D-6120446D2EE5}" type="presParOf" srcId="{22E29D99-4646-4AB2-9FBE-8B032744AC6D}" destId="{0FEAD8D0-5027-4FAB-9EC1-98143B03796A}" srcOrd="4" destOrd="0" presId="urn:microsoft.com/office/officeart/2005/8/layout/vList2"/>
    <dgm:cxn modelId="{4AB3F808-60B4-4D23-A7AE-E006D18963AE}" type="presParOf" srcId="{22E29D99-4646-4AB2-9FBE-8B032744AC6D}" destId="{22C52180-6E36-41CF-8BC8-0AF8736ACF2C}" srcOrd="5" destOrd="0" presId="urn:microsoft.com/office/officeart/2005/8/layout/vList2"/>
    <dgm:cxn modelId="{398D2A1B-873B-49F8-AF8D-73FC16CD81A6}" type="presParOf" srcId="{22E29D99-4646-4AB2-9FBE-8B032744AC6D}" destId="{3DB42BBB-05B5-495B-B41C-80BADA1C85DC}" srcOrd="6" destOrd="0" presId="urn:microsoft.com/office/officeart/2005/8/layout/vList2"/>
    <dgm:cxn modelId="{99330148-4530-4B95-92C2-5E5E1212B257}" type="presParOf" srcId="{22E29D99-4646-4AB2-9FBE-8B032744AC6D}" destId="{E9CE1EDC-64F8-4D72-89EE-7213E31A01A9}" srcOrd="7" destOrd="0" presId="urn:microsoft.com/office/officeart/2005/8/layout/vList2"/>
    <dgm:cxn modelId="{12BB0D99-1003-4DD8-9782-F95B4F435371}" type="presParOf" srcId="{22E29D99-4646-4AB2-9FBE-8B032744AC6D}" destId="{2CFD7D3A-A25C-4550-896B-ABC1A90EFDB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378C302D-9BE4-412E-A617-D8FC9EE95CA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EFE10F7C-6F1C-4933-87FC-3371F4E815CD}">
      <dgm:prSet/>
      <dgm:spPr/>
      <dgm:t>
        <a:bodyPr/>
        <a:lstStyle/>
        <a:p>
          <a:pPr rtl="0"/>
          <a:r>
            <a:rPr lang="en-US" smtClean="0"/>
            <a:t>1. Analyzing Big Data</a:t>
          </a:r>
          <a:endParaRPr lang="zh-CN"/>
        </a:p>
      </dgm:t>
    </dgm:pt>
    <dgm:pt modelId="{668315F5-8A34-43C8-B006-36A0F561CAFE}" type="parTrans" cxnId="{4111EDB6-9D6E-477D-8522-DE5E6B6C09D4}">
      <dgm:prSet/>
      <dgm:spPr/>
      <dgm:t>
        <a:bodyPr/>
        <a:lstStyle/>
        <a:p>
          <a:endParaRPr lang="zh-CN" altLang="en-US"/>
        </a:p>
      </dgm:t>
    </dgm:pt>
    <dgm:pt modelId="{D51AF85D-9BE6-4632-AB5B-05235F2218AE}" type="sibTrans" cxnId="{4111EDB6-9D6E-477D-8522-DE5E6B6C09D4}">
      <dgm:prSet/>
      <dgm:spPr/>
      <dgm:t>
        <a:bodyPr/>
        <a:lstStyle/>
        <a:p>
          <a:endParaRPr lang="zh-CN" altLang="en-US"/>
        </a:p>
      </dgm:t>
    </dgm:pt>
    <dgm:pt modelId="{B5E5EE16-CF27-4F7C-A2E6-1152720200A2}">
      <dgm:prSet/>
      <dgm:spPr/>
      <dgm:t>
        <a:bodyPr/>
        <a:lstStyle/>
        <a:p>
          <a:pPr rtl="0"/>
          <a:r>
            <a:rPr lang="en-US" smtClean="0"/>
            <a:t>2. Introduction to Data Analysis with Scala and Spark</a:t>
          </a:r>
          <a:endParaRPr lang="zh-CN"/>
        </a:p>
      </dgm:t>
    </dgm:pt>
    <dgm:pt modelId="{921D6371-2C57-4BA7-A9DC-E5A7BC3EBEE0}" type="parTrans" cxnId="{FE6BB236-8485-438D-9043-F83DE79805F3}">
      <dgm:prSet/>
      <dgm:spPr/>
      <dgm:t>
        <a:bodyPr/>
        <a:lstStyle/>
        <a:p>
          <a:endParaRPr lang="zh-CN" altLang="en-US"/>
        </a:p>
      </dgm:t>
    </dgm:pt>
    <dgm:pt modelId="{56E370B1-BD03-4B05-91DA-71AD53E3F153}" type="sibTrans" cxnId="{FE6BB236-8485-438D-9043-F83DE79805F3}">
      <dgm:prSet/>
      <dgm:spPr/>
      <dgm:t>
        <a:bodyPr/>
        <a:lstStyle/>
        <a:p>
          <a:endParaRPr lang="zh-CN" altLang="en-US"/>
        </a:p>
      </dgm:t>
    </dgm:pt>
    <dgm:pt modelId="{7ED8B01B-718C-4777-9365-3D08AE1B5407}">
      <dgm:prSet/>
      <dgm:spPr/>
      <dgm:t>
        <a:bodyPr/>
        <a:lstStyle/>
        <a:p>
          <a:pPr rtl="0"/>
          <a:r>
            <a:rPr lang="en-US" dirty="0" smtClean="0"/>
            <a:t>3. Recommending Music and the </a:t>
          </a:r>
          <a:r>
            <a:rPr lang="en-US" dirty="0" err="1" smtClean="0"/>
            <a:t>Audioscrobbler</a:t>
          </a:r>
          <a:r>
            <a:rPr lang="en-US" dirty="0" smtClean="0"/>
            <a:t> Data Set</a:t>
          </a:r>
          <a:endParaRPr lang="zh-CN" dirty="0"/>
        </a:p>
      </dgm:t>
    </dgm:pt>
    <dgm:pt modelId="{50A39D97-4BC8-4E28-8B1D-D229F1DF87EE}" type="parTrans" cxnId="{79C15693-A5C1-45A4-8D6C-003763BAC788}">
      <dgm:prSet/>
      <dgm:spPr/>
      <dgm:t>
        <a:bodyPr/>
        <a:lstStyle/>
        <a:p>
          <a:endParaRPr lang="zh-CN" altLang="en-US"/>
        </a:p>
      </dgm:t>
    </dgm:pt>
    <dgm:pt modelId="{434EF7A2-0DAA-423A-BABC-408802F41515}" type="sibTrans" cxnId="{79C15693-A5C1-45A4-8D6C-003763BAC788}">
      <dgm:prSet/>
      <dgm:spPr/>
      <dgm:t>
        <a:bodyPr/>
        <a:lstStyle/>
        <a:p>
          <a:endParaRPr lang="zh-CN" altLang="en-US"/>
        </a:p>
      </dgm:t>
    </dgm:pt>
    <dgm:pt modelId="{E1DCFF65-DF0F-4127-AD6B-A7B35CA48A8F}">
      <dgm:prSet/>
      <dgm:spPr/>
      <dgm:t>
        <a:bodyPr/>
        <a:lstStyle/>
        <a:p>
          <a:pPr rtl="0"/>
          <a:r>
            <a:rPr lang="en-US" dirty="0" smtClean="0"/>
            <a:t>4. Predicting Forest Cover with Decision Trees</a:t>
          </a:r>
          <a:endParaRPr lang="zh-CN" dirty="0"/>
        </a:p>
      </dgm:t>
    </dgm:pt>
    <dgm:pt modelId="{1B4DB3DF-1B6B-4A75-BAED-95141197F26D}" type="parTrans" cxnId="{8EE39F5B-AEAB-407B-A3C9-DD5CA13DA42C}">
      <dgm:prSet/>
      <dgm:spPr/>
      <dgm:t>
        <a:bodyPr/>
        <a:lstStyle/>
        <a:p>
          <a:endParaRPr lang="zh-CN" altLang="en-US"/>
        </a:p>
      </dgm:t>
    </dgm:pt>
    <dgm:pt modelId="{6969959D-95C6-433E-BAA1-A29A58788148}" type="sibTrans" cxnId="{8EE39F5B-AEAB-407B-A3C9-DD5CA13DA42C}">
      <dgm:prSet/>
      <dgm:spPr/>
      <dgm:t>
        <a:bodyPr/>
        <a:lstStyle/>
        <a:p>
          <a:endParaRPr lang="zh-CN" altLang="en-US"/>
        </a:p>
      </dgm:t>
    </dgm:pt>
    <dgm:pt modelId="{DF65B65E-D0D5-4A15-9387-8CD4D8A7BED7}">
      <dgm:prSet/>
      <dgm:spPr/>
      <dgm:t>
        <a:bodyPr/>
        <a:lstStyle/>
        <a:p>
          <a:pPr rtl="0"/>
          <a:r>
            <a:rPr lang="en-US" smtClean="0"/>
            <a:t>5. Anomaly Detection in Network Traffic with K-means Clustering</a:t>
          </a:r>
          <a:endParaRPr lang="zh-CN"/>
        </a:p>
      </dgm:t>
    </dgm:pt>
    <dgm:pt modelId="{98EFC68E-8EAF-4208-9E71-0BF33A310E07}" type="parTrans" cxnId="{A2756352-EB18-49CD-A800-342A66BAF678}">
      <dgm:prSet/>
      <dgm:spPr/>
      <dgm:t>
        <a:bodyPr/>
        <a:lstStyle/>
        <a:p>
          <a:endParaRPr lang="zh-CN" altLang="en-US"/>
        </a:p>
      </dgm:t>
    </dgm:pt>
    <dgm:pt modelId="{831CED8A-03D5-458E-A3A4-88796E043D50}" type="sibTrans" cxnId="{A2756352-EB18-49CD-A800-342A66BAF678}">
      <dgm:prSet/>
      <dgm:spPr/>
      <dgm:t>
        <a:bodyPr/>
        <a:lstStyle/>
        <a:p>
          <a:endParaRPr lang="zh-CN" altLang="en-US"/>
        </a:p>
      </dgm:t>
    </dgm:pt>
    <dgm:pt modelId="{78C26FEC-CC0C-4164-8022-FA7AF339AB20}">
      <dgm:prSet/>
      <dgm:spPr/>
      <dgm:t>
        <a:bodyPr/>
        <a:lstStyle/>
        <a:p>
          <a:pPr rtl="0"/>
          <a:r>
            <a:rPr lang="en-US" smtClean="0"/>
            <a:t>6. Understanding Wikipedia with Latent Semantic Analysis</a:t>
          </a:r>
          <a:endParaRPr lang="zh-CN"/>
        </a:p>
      </dgm:t>
    </dgm:pt>
    <dgm:pt modelId="{C78E2220-1B02-460B-B1D2-A09A3E6AEEDA}" type="parTrans" cxnId="{1312D321-3A8E-469A-9BD3-54A14423503C}">
      <dgm:prSet/>
      <dgm:spPr/>
      <dgm:t>
        <a:bodyPr/>
        <a:lstStyle/>
        <a:p>
          <a:endParaRPr lang="zh-CN" altLang="en-US"/>
        </a:p>
      </dgm:t>
    </dgm:pt>
    <dgm:pt modelId="{92FFAE33-8C0E-44FF-A62E-28804742BE73}" type="sibTrans" cxnId="{1312D321-3A8E-469A-9BD3-54A14423503C}">
      <dgm:prSet/>
      <dgm:spPr/>
      <dgm:t>
        <a:bodyPr/>
        <a:lstStyle/>
        <a:p>
          <a:endParaRPr lang="zh-CN" altLang="en-US"/>
        </a:p>
      </dgm:t>
    </dgm:pt>
    <dgm:pt modelId="{65EED961-D758-472B-9E65-4D516851AAB1}">
      <dgm:prSet/>
      <dgm:spPr/>
      <dgm:t>
        <a:bodyPr/>
        <a:lstStyle/>
        <a:p>
          <a:pPr rtl="0"/>
          <a:r>
            <a:rPr lang="en-US" smtClean="0"/>
            <a:t>7. Analyzing Co-occurrence Networks with GraphX</a:t>
          </a:r>
          <a:endParaRPr lang="zh-CN"/>
        </a:p>
      </dgm:t>
    </dgm:pt>
    <dgm:pt modelId="{C173060C-AF6E-416C-838F-DF774A0B9D82}" type="parTrans" cxnId="{D93F77D8-1E95-4EC8-8304-19E2CF39C3DD}">
      <dgm:prSet/>
      <dgm:spPr/>
      <dgm:t>
        <a:bodyPr/>
        <a:lstStyle/>
        <a:p>
          <a:endParaRPr lang="zh-CN" altLang="en-US"/>
        </a:p>
      </dgm:t>
    </dgm:pt>
    <dgm:pt modelId="{FA3B0631-2869-48FD-9080-8409542A5823}" type="sibTrans" cxnId="{D93F77D8-1E95-4EC8-8304-19E2CF39C3DD}">
      <dgm:prSet/>
      <dgm:spPr/>
      <dgm:t>
        <a:bodyPr/>
        <a:lstStyle/>
        <a:p>
          <a:endParaRPr lang="zh-CN" altLang="en-US"/>
        </a:p>
      </dgm:t>
    </dgm:pt>
    <dgm:pt modelId="{57B3B8DD-933A-49D4-98C3-823CF08FBC82}">
      <dgm:prSet/>
      <dgm:spPr/>
      <dgm:t>
        <a:bodyPr/>
        <a:lstStyle/>
        <a:p>
          <a:pPr rtl="0"/>
          <a:r>
            <a:rPr lang="en-US" smtClean="0"/>
            <a:t>8. Geospatial and Temporal Data Analysis on the New York City Taxi Trip Data</a:t>
          </a:r>
          <a:endParaRPr lang="zh-CN"/>
        </a:p>
      </dgm:t>
    </dgm:pt>
    <dgm:pt modelId="{93215EFB-2E1C-473C-AC01-BDE895165643}" type="parTrans" cxnId="{A0CD97A2-1110-4F18-8B83-4221BC4CCF4F}">
      <dgm:prSet/>
      <dgm:spPr/>
      <dgm:t>
        <a:bodyPr/>
        <a:lstStyle/>
        <a:p>
          <a:endParaRPr lang="zh-CN" altLang="en-US"/>
        </a:p>
      </dgm:t>
    </dgm:pt>
    <dgm:pt modelId="{7AAE6FAA-98AA-45E0-91E2-42193A5570D3}" type="sibTrans" cxnId="{A0CD97A2-1110-4F18-8B83-4221BC4CCF4F}">
      <dgm:prSet/>
      <dgm:spPr/>
      <dgm:t>
        <a:bodyPr/>
        <a:lstStyle/>
        <a:p>
          <a:endParaRPr lang="zh-CN" altLang="en-US"/>
        </a:p>
      </dgm:t>
    </dgm:pt>
    <dgm:pt modelId="{A34332BF-B75C-493B-9FEC-DA3C11BBA721}">
      <dgm:prSet/>
      <dgm:spPr/>
      <dgm:t>
        <a:bodyPr/>
        <a:lstStyle/>
        <a:p>
          <a:pPr rtl="0"/>
          <a:r>
            <a:rPr lang="en-US" smtClean="0"/>
            <a:t>9. Estimating Financial Risk through Monte Carlo Simulation</a:t>
          </a:r>
          <a:endParaRPr lang="zh-CN"/>
        </a:p>
      </dgm:t>
    </dgm:pt>
    <dgm:pt modelId="{378BA46C-53DE-4264-8238-2B763224F4D4}" type="parTrans" cxnId="{675DA462-BB5A-49BF-A0CE-FF1F886574F2}">
      <dgm:prSet/>
      <dgm:spPr/>
      <dgm:t>
        <a:bodyPr/>
        <a:lstStyle/>
        <a:p>
          <a:endParaRPr lang="zh-CN" altLang="en-US"/>
        </a:p>
      </dgm:t>
    </dgm:pt>
    <dgm:pt modelId="{BAF69DDE-F5F5-40D9-9CB8-34066D5E26E0}" type="sibTrans" cxnId="{675DA462-BB5A-49BF-A0CE-FF1F886574F2}">
      <dgm:prSet/>
      <dgm:spPr/>
      <dgm:t>
        <a:bodyPr/>
        <a:lstStyle/>
        <a:p>
          <a:endParaRPr lang="zh-CN" altLang="en-US"/>
        </a:p>
      </dgm:t>
    </dgm:pt>
    <dgm:pt modelId="{66BF7D48-CDD4-4E8D-A698-A595183687B5}">
      <dgm:prSet/>
      <dgm:spPr/>
      <dgm:t>
        <a:bodyPr/>
        <a:lstStyle/>
        <a:p>
          <a:pPr rtl="0"/>
          <a:r>
            <a:rPr lang="en-US" smtClean="0"/>
            <a:t>10. Analyzing Genomics Data and the BDG Project</a:t>
          </a:r>
          <a:endParaRPr lang="zh-CN"/>
        </a:p>
      </dgm:t>
    </dgm:pt>
    <dgm:pt modelId="{A8CE0373-6E42-4C2C-9586-5F2166E6E4D9}" type="parTrans" cxnId="{6B1A1F58-B727-4337-87FA-AD040CDED156}">
      <dgm:prSet/>
      <dgm:spPr/>
      <dgm:t>
        <a:bodyPr/>
        <a:lstStyle/>
        <a:p>
          <a:endParaRPr lang="zh-CN" altLang="en-US"/>
        </a:p>
      </dgm:t>
    </dgm:pt>
    <dgm:pt modelId="{7B2F9D4F-543D-4E47-BD31-AAD01EAA8908}" type="sibTrans" cxnId="{6B1A1F58-B727-4337-87FA-AD040CDED156}">
      <dgm:prSet/>
      <dgm:spPr/>
      <dgm:t>
        <a:bodyPr/>
        <a:lstStyle/>
        <a:p>
          <a:endParaRPr lang="zh-CN" altLang="en-US"/>
        </a:p>
      </dgm:t>
    </dgm:pt>
    <dgm:pt modelId="{1FF74B74-5566-4373-BA27-3BA98F2DD74F}">
      <dgm:prSet/>
      <dgm:spPr/>
      <dgm:t>
        <a:bodyPr/>
        <a:lstStyle/>
        <a:p>
          <a:pPr rtl="0"/>
          <a:r>
            <a:rPr lang="en-US" smtClean="0"/>
            <a:t>11. Analyzing Neuroimaging Data with PySpark and Thunder</a:t>
          </a:r>
          <a:endParaRPr lang="zh-CN"/>
        </a:p>
      </dgm:t>
    </dgm:pt>
    <dgm:pt modelId="{E5631298-D51B-4CC9-A239-E56B629811EF}" type="parTrans" cxnId="{EC15A2F5-6788-4215-9E45-3ED8033C485C}">
      <dgm:prSet/>
      <dgm:spPr/>
      <dgm:t>
        <a:bodyPr/>
        <a:lstStyle/>
        <a:p>
          <a:endParaRPr lang="zh-CN" altLang="en-US"/>
        </a:p>
      </dgm:t>
    </dgm:pt>
    <dgm:pt modelId="{E3E71DB4-4BC7-4A5C-A721-0A42B056C4D6}" type="sibTrans" cxnId="{EC15A2F5-6788-4215-9E45-3ED8033C485C}">
      <dgm:prSet/>
      <dgm:spPr/>
      <dgm:t>
        <a:bodyPr/>
        <a:lstStyle/>
        <a:p>
          <a:endParaRPr lang="zh-CN" altLang="en-US"/>
        </a:p>
      </dgm:t>
    </dgm:pt>
    <dgm:pt modelId="{088BC13C-280B-4597-B2F0-C99E571A2DFA}" type="pres">
      <dgm:prSet presAssocID="{378C302D-9BE4-412E-A617-D8FC9EE95CA5}" presName="linear" presStyleCnt="0">
        <dgm:presLayoutVars>
          <dgm:animLvl val="lvl"/>
          <dgm:resizeHandles val="exact"/>
        </dgm:presLayoutVars>
      </dgm:prSet>
      <dgm:spPr/>
      <dgm:t>
        <a:bodyPr/>
        <a:lstStyle/>
        <a:p>
          <a:endParaRPr lang="zh-CN" altLang="en-US"/>
        </a:p>
      </dgm:t>
    </dgm:pt>
    <dgm:pt modelId="{F447F765-730D-4F99-AAF3-AD5DFEE7950E}" type="pres">
      <dgm:prSet presAssocID="{EFE10F7C-6F1C-4933-87FC-3371F4E815CD}" presName="parentText" presStyleLbl="node1" presStyleIdx="0" presStyleCnt="11">
        <dgm:presLayoutVars>
          <dgm:chMax val="0"/>
          <dgm:bulletEnabled val="1"/>
        </dgm:presLayoutVars>
      </dgm:prSet>
      <dgm:spPr/>
      <dgm:t>
        <a:bodyPr/>
        <a:lstStyle/>
        <a:p>
          <a:endParaRPr lang="zh-CN" altLang="en-US"/>
        </a:p>
      </dgm:t>
    </dgm:pt>
    <dgm:pt modelId="{BF7879B9-05DC-4598-A1C3-3071D32CF95E}" type="pres">
      <dgm:prSet presAssocID="{D51AF85D-9BE6-4632-AB5B-05235F2218AE}" presName="spacer" presStyleCnt="0"/>
      <dgm:spPr/>
    </dgm:pt>
    <dgm:pt modelId="{419CA0CD-4174-466F-8B8F-5CBFE5463439}" type="pres">
      <dgm:prSet presAssocID="{B5E5EE16-CF27-4F7C-A2E6-1152720200A2}" presName="parentText" presStyleLbl="node1" presStyleIdx="1" presStyleCnt="11">
        <dgm:presLayoutVars>
          <dgm:chMax val="0"/>
          <dgm:bulletEnabled val="1"/>
        </dgm:presLayoutVars>
      </dgm:prSet>
      <dgm:spPr/>
      <dgm:t>
        <a:bodyPr/>
        <a:lstStyle/>
        <a:p>
          <a:endParaRPr lang="zh-CN" altLang="en-US"/>
        </a:p>
      </dgm:t>
    </dgm:pt>
    <dgm:pt modelId="{DAC74467-D8B5-441A-841B-DC01F1C33207}" type="pres">
      <dgm:prSet presAssocID="{56E370B1-BD03-4B05-91DA-71AD53E3F153}" presName="spacer" presStyleCnt="0"/>
      <dgm:spPr/>
    </dgm:pt>
    <dgm:pt modelId="{970C6ED1-D817-4CD8-B850-D087C50119A7}" type="pres">
      <dgm:prSet presAssocID="{7ED8B01B-718C-4777-9365-3D08AE1B5407}" presName="parentText" presStyleLbl="node1" presStyleIdx="2" presStyleCnt="11">
        <dgm:presLayoutVars>
          <dgm:chMax val="0"/>
          <dgm:bulletEnabled val="1"/>
        </dgm:presLayoutVars>
      </dgm:prSet>
      <dgm:spPr/>
      <dgm:t>
        <a:bodyPr/>
        <a:lstStyle/>
        <a:p>
          <a:endParaRPr lang="zh-CN" altLang="en-US"/>
        </a:p>
      </dgm:t>
    </dgm:pt>
    <dgm:pt modelId="{67599B3C-32C8-4EF4-B3D8-8C0350059ABC}" type="pres">
      <dgm:prSet presAssocID="{434EF7A2-0DAA-423A-BABC-408802F41515}" presName="spacer" presStyleCnt="0"/>
      <dgm:spPr/>
    </dgm:pt>
    <dgm:pt modelId="{3E8EA2B1-741F-480F-8407-CE6462C547ED}" type="pres">
      <dgm:prSet presAssocID="{E1DCFF65-DF0F-4127-AD6B-A7B35CA48A8F}" presName="parentText" presStyleLbl="node1" presStyleIdx="3" presStyleCnt="11">
        <dgm:presLayoutVars>
          <dgm:chMax val="0"/>
          <dgm:bulletEnabled val="1"/>
        </dgm:presLayoutVars>
      </dgm:prSet>
      <dgm:spPr/>
      <dgm:t>
        <a:bodyPr/>
        <a:lstStyle/>
        <a:p>
          <a:endParaRPr lang="zh-CN" altLang="en-US"/>
        </a:p>
      </dgm:t>
    </dgm:pt>
    <dgm:pt modelId="{150E26D7-5A25-4D64-848D-C3655B6DF443}" type="pres">
      <dgm:prSet presAssocID="{6969959D-95C6-433E-BAA1-A29A58788148}" presName="spacer" presStyleCnt="0"/>
      <dgm:spPr/>
    </dgm:pt>
    <dgm:pt modelId="{B2E80062-164A-474E-A0B9-F5027677E469}" type="pres">
      <dgm:prSet presAssocID="{DF65B65E-D0D5-4A15-9387-8CD4D8A7BED7}" presName="parentText" presStyleLbl="node1" presStyleIdx="4" presStyleCnt="11">
        <dgm:presLayoutVars>
          <dgm:chMax val="0"/>
          <dgm:bulletEnabled val="1"/>
        </dgm:presLayoutVars>
      </dgm:prSet>
      <dgm:spPr/>
      <dgm:t>
        <a:bodyPr/>
        <a:lstStyle/>
        <a:p>
          <a:endParaRPr lang="zh-CN" altLang="en-US"/>
        </a:p>
      </dgm:t>
    </dgm:pt>
    <dgm:pt modelId="{3257BE49-DAF2-4D05-ABE9-16771BA06C66}" type="pres">
      <dgm:prSet presAssocID="{831CED8A-03D5-458E-A3A4-88796E043D50}" presName="spacer" presStyleCnt="0"/>
      <dgm:spPr/>
    </dgm:pt>
    <dgm:pt modelId="{4C1D30B9-0C64-482B-AE28-1495CCE66BB2}" type="pres">
      <dgm:prSet presAssocID="{78C26FEC-CC0C-4164-8022-FA7AF339AB20}" presName="parentText" presStyleLbl="node1" presStyleIdx="5" presStyleCnt="11">
        <dgm:presLayoutVars>
          <dgm:chMax val="0"/>
          <dgm:bulletEnabled val="1"/>
        </dgm:presLayoutVars>
      </dgm:prSet>
      <dgm:spPr/>
      <dgm:t>
        <a:bodyPr/>
        <a:lstStyle/>
        <a:p>
          <a:endParaRPr lang="zh-CN" altLang="en-US"/>
        </a:p>
      </dgm:t>
    </dgm:pt>
    <dgm:pt modelId="{33791519-A6BA-46D1-89B7-0604733D8ADF}" type="pres">
      <dgm:prSet presAssocID="{92FFAE33-8C0E-44FF-A62E-28804742BE73}" presName="spacer" presStyleCnt="0"/>
      <dgm:spPr/>
    </dgm:pt>
    <dgm:pt modelId="{FF650B5E-477B-456D-904D-D03D2A5D9843}" type="pres">
      <dgm:prSet presAssocID="{65EED961-D758-472B-9E65-4D516851AAB1}" presName="parentText" presStyleLbl="node1" presStyleIdx="6" presStyleCnt="11">
        <dgm:presLayoutVars>
          <dgm:chMax val="0"/>
          <dgm:bulletEnabled val="1"/>
        </dgm:presLayoutVars>
      </dgm:prSet>
      <dgm:spPr/>
      <dgm:t>
        <a:bodyPr/>
        <a:lstStyle/>
        <a:p>
          <a:endParaRPr lang="zh-CN" altLang="en-US"/>
        </a:p>
      </dgm:t>
    </dgm:pt>
    <dgm:pt modelId="{A9789E84-57FB-44BF-9B5E-1FCD0A4D697E}" type="pres">
      <dgm:prSet presAssocID="{FA3B0631-2869-48FD-9080-8409542A5823}" presName="spacer" presStyleCnt="0"/>
      <dgm:spPr/>
    </dgm:pt>
    <dgm:pt modelId="{1F2DC77A-69FC-4AE2-BB8E-DA7147598C3C}" type="pres">
      <dgm:prSet presAssocID="{57B3B8DD-933A-49D4-98C3-823CF08FBC82}" presName="parentText" presStyleLbl="node1" presStyleIdx="7" presStyleCnt="11">
        <dgm:presLayoutVars>
          <dgm:chMax val="0"/>
          <dgm:bulletEnabled val="1"/>
        </dgm:presLayoutVars>
      </dgm:prSet>
      <dgm:spPr/>
      <dgm:t>
        <a:bodyPr/>
        <a:lstStyle/>
        <a:p>
          <a:endParaRPr lang="zh-CN" altLang="en-US"/>
        </a:p>
      </dgm:t>
    </dgm:pt>
    <dgm:pt modelId="{46599A25-330C-47DF-94FA-191BD36FD8BF}" type="pres">
      <dgm:prSet presAssocID="{7AAE6FAA-98AA-45E0-91E2-42193A5570D3}" presName="spacer" presStyleCnt="0"/>
      <dgm:spPr/>
    </dgm:pt>
    <dgm:pt modelId="{9A23921F-0AF5-41AA-AE90-A9D679A88E42}" type="pres">
      <dgm:prSet presAssocID="{A34332BF-B75C-493B-9FEC-DA3C11BBA721}" presName="parentText" presStyleLbl="node1" presStyleIdx="8" presStyleCnt="11">
        <dgm:presLayoutVars>
          <dgm:chMax val="0"/>
          <dgm:bulletEnabled val="1"/>
        </dgm:presLayoutVars>
      </dgm:prSet>
      <dgm:spPr/>
      <dgm:t>
        <a:bodyPr/>
        <a:lstStyle/>
        <a:p>
          <a:endParaRPr lang="zh-CN" altLang="en-US"/>
        </a:p>
      </dgm:t>
    </dgm:pt>
    <dgm:pt modelId="{5D33BA6D-78AD-4BCB-944B-7CB64A70EFAD}" type="pres">
      <dgm:prSet presAssocID="{BAF69DDE-F5F5-40D9-9CB8-34066D5E26E0}" presName="spacer" presStyleCnt="0"/>
      <dgm:spPr/>
    </dgm:pt>
    <dgm:pt modelId="{AAB7FAE5-D665-4312-96ED-9A665A79379B}" type="pres">
      <dgm:prSet presAssocID="{66BF7D48-CDD4-4E8D-A698-A595183687B5}" presName="parentText" presStyleLbl="node1" presStyleIdx="9" presStyleCnt="11">
        <dgm:presLayoutVars>
          <dgm:chMax val="0"/>
          <dgm:bulletEnabled val="1"/>
        </dgm:presLayoutVars>
      </dgm:prSet>
      <dgm:spPr/>
      <dgm:t>
        <a:bodyPr/>
        <a:lstStyle/>
        <a:p>
          <a:endParaRPr lang="zh-CN" altLang="en-US"/>
        </a:p>
      </dgm:t>
    </dgm:pt>
    <dgm:pt modelId="{B46AC362-8C5C-4082-B36D-8461EB295806}" type="pres">
      <dgm:prSet presAssocID="{7B2F9D4F-543D-4E47-BD31-AAD01EAA8908}" presName="spacer" presStyleCnt="0"/>
      <dgm:spPr/>
    </dgm:pt>
    <dgm:pt modelId="{E73EF0CB-7646-414A-A697-F560C69A21EC}" type="pres">
      <dgm:prSet presAssocID="{1FF74B74-5566-4373-BA27-3BA98F2DD74F}" presName="parentText" presStyleLbl="node1" presStyleIdx="10" presStyleCnt="11">
        <dgm:presLayoutVars>
          <dgm:chMax val="0"/>
          <dgm:bulletEnabled val="1"/>
        </dgm:presLayoutVars>
      </dgm:prSet>
      <dgm:spPr/>
      <dgm:t>
        <a:bodyPr/>
        <a:lstStyle/>
        <a:p>
          <a:endParaRPr lang="zh-CN" altLang="en-US"/>
        </a:p>
      </dgm:t>
    </dgm:pt>
  </dgm:ptLst>
  <dgm:cxnLst>
    <dgm:cxn modelId="{79C15693-A5C1-45A4-8D6C-003763BAC788}" srcId="{378C302D-9BE4-412E-A617-D8FC9EE95CA5}" destId="{7ED8B01B-718C-4777-9365-3D08AE1B5407}" srcOrd="2" destOrd="0" parTransId="{50A39D97-4BC8-4E28-8B1D-D229F1DF87EE}" sibTransId="{434EF7A2-0DAA-423A-BABC-408802F41515}"/>
    <dgm:cxn modelId="{1312D321-3A8E-469A-9BD3-54A14423503C}" srcId="{378C302D-9BE4-412E-A617-D8FC9EE95CA5}" destId="{78C26FEC-CC0C-4164-8022-FA7AF339AB20}" srcOrd="5" destOrd="0" parTransId="{C78E2220-1B02-460B-B1D2-A09A3E6AEEDA}" sibTransId="{92FFAE33-8C0E-44FF-A62E-28804742BE73}"/>
    <dgm:cxn modelId="{05C69A0C-8636-43E4-846A-4A1AF418D5DA}" type="presOf" srcId="{B5E5EE16-CF27-4F7C-A2E6-1152720200A2}" destId="{419CA0CD-4174-466F-8B8F-5CBFE5463439}" srcOrd="0" destOrd="0" presId="urn:microsoft.com/office/officeart/2005/8/layout/vList2"/>
    <dgm:cxn modelId="{EC15A2F5-6788-4215-9E45-3ED8033C485C}" srcId="{378C302D-9BE4-412E-A617-D8FC9EE95CA5}" destId="{1FF74B74-5566-4373-BA27-3BA98F2DD74F}" srcOrd="10" destOrd="0" parTransId="{E5631298-D51B-4CC9-A239-E56B629811EF}" sibTransId="{E3E71DB4-4BC7-4A5C-A721-0A42B056C4D6}"/>
    <dgm:cxn modelId="{AFBDE7F1-552A-4C92-ADC2-328748EE62EE}" type="presOf" srcId="{57B3B8DD-933A-49D4-98C3-823CF08FBC82}" destId="{1F2DC77A-69FC-4AE2-BB8E-DA7147598C3C}" srcOrd="0" destOrd="0" presId="urn:microsoft.com/office/officeart/2005/8/layout/vList2"/>
    <dgm:cxn modelId="{675DA462-BB5A-49BF-A0CE-FF1F886574F2}" srcId="{378C302D-9BE4-412E-A617-D8FC9EE95CA5}" destId="{A34332BF-B75C-493B-9FEC-DA3C11BBA721}" srcOrd="8" destOrd="0" parTransId="{378BA46C-53DE-4264-8238-2B763224F4D4}" sibTransId="{BAF69DDE-F5F5-40D9-9CB8-34066D5E26E0}"/>
    <dgm:cxn modelId="{385A1EE1-5B4F-457F-B943-CF7B06B9D3A1}" type="presOf" srcId="{1FF74B74-5566-4373-BA27-3BA98F2DD74F}" destId="{E73EF0CB-7646-414A-A697-F560C69A21EC}" srcOrd="0" destOrd="0" presId="urn:microsoft.com/office/officeart/2005/8/layout/vList2"/>
    <dgm:cxn modelId="{6B1A1F58-B727-4337-87FA-AD040CDED156}" srcId="{378C302D-9BE4-412E-A617-D8FC9EE95CA5}" destId="{66BF7D48-CDD4-4E8D-A698-A595183687B5}" srcOrd="9" destOrd="0" parTransId="{A8CE0373-6E42-4C2C-9586-5F2166E6E4D9}" sibTransId="{7B2F9D4F-543D-4E47-BD31-AAD01EAA8908}"/>
    <dgm:cxn modelId="{FE6BB236-8485-438D-9043-F83DE79805F3}" srcId="{378C302D-9BE4-412E-A617-D8FC9EE95CA5}" destId="{B5E5EE16-CF27-4F7C-A2E6-1152720200A2}" srcOrd="1" destOrd="0" parTransId="{921D6371-2C57-4BA7-A9DC-E5A7BC3EBEE0}" sibTransId="{56E370B1-BD03-4B05-91DA-71AD53E3F153}"/>
    <dgm:cxn modelId="{4111EDB6-9D6E-477D-8522-DE5E6B6C09D4}" srcId="{378C302D-9BE4-412E-A617-D8FC9EE95CA5}" destId="{EFE10F7C-6F1C-4933-87FC-3371F4E815CD}" srcOrd="0" destOrd="0" parTransId="{668315F5-8A34-43C8-B006-36A0F561CAFE}" sibTransId="{D51AF85D-9BE6-4632-AB5B-05235F2218AE}"/>
    <dgm:cxn modelId="{51ECCC6A-FA25-4A2E-937A-F5861988B204}" type="presOf" srcId="{E1DCFF65-DF0F-4127-AD6B-A7B35CA48A8F}" destId="{3E8EA2B1-741F-480F-8407-CE6462C547ED}" srcOrd="0" destOrd="0" presId="urn:microsoft.com/office/officeart/2005/8/layout/vList2"/>
    <dgm:cxn modelId="{8EE39F5B-AEAB-407B-A3C9-DD5CA13DA42C}" srcId="{378C302D-9BE4-412E-A617-D8FC9EE95CA5}" destId="{E1DCFF65-DF0F-4127-AD6B-A7B35CA48A8F}" srcOrd="3" destOrd="0" parTransId="{1B4DB3DF-1B6B-4A75-BAED-95141197F26D}" sibTransId="{6969959D-95C6-433E-BAA1-A29A58788148}"/>
    <dgm:cxn modelId="{3385ED48-0EF6-4D24-8D63-21BB168CA7D3}" type="presOf" srcId="{DF65B65E-D0D5-4A15-9387-8CD4D8A7BED7}" destId="{B2E80062-164A-474E-A0B9-F5027677E469}" srcOrd="0" destOrd="0" presId="urn:microsoft.com/office/officeart/2005/8/layout/vList2"/>
    <dgm:cxn modelId="{0C8CFC71-AD04-4638-B827-70DFB1CF3834}" type="presOf" srcId="{7ED8B01B-718C-4777-9365-3D08AE1B5407}" destId="{970C6ED1-D817-4CD8-B850-D087C50119A7}" srcOrd="0" destOrd="0" presId="urn:microsoft.com/office/officeart/2005/8/layout/vList2"/>
    <dgm:cxn modelId="{A58B89E3-893E-476A-875D-50A1391770E6}" type="presOf" srcId="{78C26FEC-CC0C-4164-8022-FA7AF339AB20}" destId="{4C1D30B9-0C64-482B-AE28-1495CCE66BB2}" srcOrd="0" destOrd="0" presId="urn:microsoft.com/office/officeart/2005/8/layout/vList2"/>
    <dgm:cxn modelId="{A2756352-EB18-49CD-A800-342A66BAF678}" srcId="{378C302D-9BE4-412E-A617-D8FC9EE95CA5}" destId="{DF65B65E-D0D5-4A15-9387-8CD4D8A7BED7}" srcOrd="4" destOrd="0" parTransId="{98EFC68E-8EAF-4208-9E71-0BF33A310E07}" sibTransId="{831CED8A-03D5-458E-A3A4-88796E043D50}"/>
    <dgm:cxn modelId="{A0CD97A2-1110-4F18-8B83-4221BC4CCF4F}" srcId="{378C302D-9BE4-412E-A617-D8FC9EE95CA5}" destId="{57B3B8DD-933A-49D4-98C3-823CF08FBC82}" srcOrd="7" destOrd="0" parTransId="{93215EFB-2E1C-473C-AC01-BDE895165643}" sibTransId="{7AAE6FAA-98AA-45E0-91E2-42193A5570D3}"/>
    <dgm:cxn modelId="{D93F77D8-1E95-4EC8-8304-19E2CF39C3DD}" srcId="{378C302D-9BE4-412E-A617-D8FC9EE95CA5}" destId="{65EED961-D758-472B-9E65-4D516851AAB1}" srcOrd="6" destOrd="0" parTransId="{C173060C-AF6E-416C-838F-DF774A0B9D82}" sibTransId="{FA3B0631-2869-48FD-9080-8409542A5823}"/>
    <dgm:cxn modelId="{E2B201FE-596F-4EFB-BC6E-B1609CFDA16C}" type="presOf" srcId="{A34332BF-B75C-493B-9FEC-DA3C11BBA721}" destId="{9A23921F-0AF5-41AA-AE90-A9D679A88E42}" srcOrd="0" destOrd="0" presId="urn:microsoft.com/office/officeart/2005/8/layout/vList2"/>
    <dgm:cxn modelId="{990D7395-16E3-4D67-AB65-212CFF9294E8}" type="presOf" srcId="{66BF7D48-CDD4-4E8D-A698-A595183687B5}" destId="{AAB7FAE5-D665-4312-96ED-9A665A79379B}" srcOrd="0" destOrd="0" presId="urn:microsoft.com/office/officeart/2005/8/layout/vList2"/>
    <dgm:cxn modelId="{DD962714-609D-4A6A-8646-0C28ADB41902}" type="presOf" srcId="{378C302D-9BE4-412E-A617-D8FC9EE95CA5}" destId="{088BC13C-280B-4597-B2F0-C99E571A2DFA}" srcOrd="0" destOrd="0" presId="urn:microsoft.com/office/officeart/2005/8/layout/vList2"/>
    <dgm:cxn modelId="{BF05C9CC-5A30-413E-A746-7563B52EE040}" type="presOf" srcId="{65EED961-D758-472B-9E65-4D516851AAB1}" destId="{FF650B5E-477B-456D-904D-D03D2A5D9843}" srcOrd="0" destOrd="0" presId="urn:microsoft.com/office/officeart/2005/8/layout/vList2"/>
    <dgm:cxn modelId="{E1739438-47BD-4131-B157-DC96950EBBA9}" type="presOf" srcId="{EFE10F7C-6F1C-4933-87FC-3371F4E815CD}" destId="{F447F765-730D-4F99-AAF3-AD5DFEE7950E}" srcOrd="0" destOrd="0" presId="urn:microsoft.com/office/officeart/2005/8/layout/vList2"/>
    <dgm:cxn modelId="{35D77AE6-D86B-457F-ACCE-D200799AF350}" type="presParOf" srcId="{088BC13C-280B-4597-B2F0-C99E571A2DFA}" destId="{F447F765-730D-4F99-AAF3-AD5DFEE7950E}" srcOrd="0" destOrd="0" presId="urn:microsoft.com/office/officeart/2005/8/layout/vList2"/>
    <dgm:cxn modelId="{3CE3FCFF-81CE-4AC9-9609-3131D937AF9E}" type="presParOf" srcId="{088BC13C-280B-4597-B2F0-C99E571A2DFA}" destId="{BF7879B9-05DC-4598-A1C3-3071D32CF95E}" srcOrd="1" destOrd="0" presId="urn:microsoft.com/office/officeart/2005/8/layout/vList2"/>
    <dgm:cxn modelId="{B34B9C1F-A8BA-4C20-BCC5-B4A4102A5415}" type="presParOf" srcId="{088BC13C-280B-4597-B2F0-C99E571A2DFA}" destId="{419CA0CD-4174-466F-8B8F-5CBFE5463439}" srcOrd="2" destOrd="0" presId="urn:microsoft.com/office/officeart/2005/8/layout/vList2"/>
    <dgm:cxn modelId="{AD23DF5F-7033-47E1-8D31-8AB5477CE7AB}" type="presParOf" srcId="{088BC13C-280B-4597-B2F0-C99E571A2DFA}" destId="{DAC74467-D8B5-441A-841B-DC01F1C33207}" srcOrd="3" destOrd="0" presId="urn:microsoft.com/office/officeart/2005/8/layout/vList2"/>
    <dgm:cxn modelId="{755FA5C7-7015-458E-BF78-A28E677A3A21}" type="presParOf" srcId="{088BC13C-280B-4597-B2F0-C99E571A2DFA}" destId="{970C6ED1-D817-4CD8-B850-D087C50119A7}" srcOrd="4" destOrd="0" presId="urn:microsoft.com/office/officeart/2005/8/layout/vList2"/>
    <dgm:cxn modelId="{5E3D3B71-EBE8-460F-9114-7E75D8FEC05C}" type="presParOf" srcId="{088BC13C-280B-4597-B2F0-C99E571A2DFA}" destId="{67599B3C-32C8-4EF4-B3D8-8C0350059ABC}" srcOrd="5" destOrd="0" presId="urn:microsoft.com/office/officeart/2005/8/layout/vList2"/>
    <dgm:cxn modelId="{0FD1BECE-B7FC-45CE-8581-8ABBE92E119D}" type="presParOf" srcId="{088BC13C-280B-4597-B2F0-C99E571A2DFA}" destId="{3E8EA2B1-741F-480F-8407-CE6462C547ED}" srcOrd="6" destOrd="0" presId="urn:microsoft.com/office/officeart/2005/8/layout/vList2"/>
    <dgm:cxn modelId="{0170201E-9C41-4593-8554-5626E92C9C7C}" type="presParOf" srcId="{088BC13C-280B-4597-B2F0-C99E571A2DFA}" destId="{150E26D7-5A25-4D64-848D-C3655B6DF443}" srcOrd="7" destOrd="0" presId="urn:microsoft.com/office/officeart/2005/8/layout/vList2"/>
    <dgm:cxn modelId="{C5EF6480-F30B-4DA8-9490-30AC2EE67E76}" type="presParOf" srcId="{088BC13C-280B-4597-B2F0-C99E571A2DFA}" destId="{B2E80062-164A-474E-A0B9-F5027677E469}" srcOrd="8" destOrd="0" presId="urn:microsoft.com/office/officeart/2005/8/layout/vList2"/>
    <dgm:cxn modelId="{689732A9-87D6-4FDC-985E-F04AC20172CE}" type="presParOf" srcId="{088BC13C-280B-4597-B2F0-C99E571A2DFA}" destId="{3257BE49-DAF2-4D05-ABE9-16771BA06C66}" srcOrd="9" destOrd="0" presId="urn:microsoft.com/office/officeart/2005/8/layout/vList2"/>
    <dgm:cxn modelId="{7A757366-5558-4BCD-8354-985922D6E53E}" type="presParOf" srcId="{088BC13C-280B-4597-B2F0-C99E571A2DFA}" destId="{4C1D30B9-0C64-482B-AE28-1495CCE66BB2}" srcOrd="10" destOrd="0" presId="urn:microsoft.com/office/officeart/2005/8/layout/vList2"/>
    <dgm:cxn modelId="{BDD6794F-5A38-4428-AEB8-4646CCE8C35B}" type="presParOf" srcId="{088BC13C-280B-4597-B2F0-C99E571A2DFA}" destId="{33791519-A6BA-46D1-89B7-0604733D8ADF}" srcOrd="11" destOrd="0" presId="urn:microsoft.com/office/officeart/2005/8/layout/vList2"/>
    <dgm:cxn modelId="{47044534-E857-4882-91F8-5988E1BD7037}" type="presParOf" srcId="{088BC13C-280B-4597-B2F0-C99E571A2DFA}" destId="{FF650B5E-477B-456D-904D-D03D2A5D9843}" srcOrd="12" destOrd="0" presId="urn:microsoft.com/office/officeart/2005/8/layout/vList2"/>
    <dgm:cxn modelId="{3932B1F2-5831-4DB0-8DDD-9D68E4349FE6}" type="presParOf" srcId="{088BC13C-280B-4597-B2F0-C99E571A2DFA}" destId="{A9789E84-57FB-44BF-9B5E-1FCD0A4D697E}" srcOrd="13" destOrd="0" presId="urn:microsoft.com/office/officeart/2005/8/layout/vList2"/>
    <dgm:cxn modelId="{BFEC797A-3ABC-406F-A4BA-8F3C2FD5A47B}" type="presParOf" srcId="{088BC13C-280B-4597-B2F0-C99E571A2DFA}" destId="{1F2DC77A-69FC-4AE2-BB8E-DA7147598C3C}" srcOrd="14" destOrd="0" presId="urn:microsoft.com/office/officeart/2005/8/layout/vList2"/>
    <dgm:cxn modelId="{2B7C1BAD-C621-4F89-BB19-CF48EB4CFB69}" type="presParOf" srcId="{088BC13C-280B-4597-B2F0-C99E571A2DFA}" destId="{46599A25-330C-47DF-94FA-191BD36FD8BF}" srcOrd="15" destOrd="0" presId="urn:microsoft.com/office/officeart/2005/8/layout/vList2"/>
    <dgm:cxn modelId="{A3171C64-0B1D-4249-B75F-688397242333}" type="presParOf" srcId="{088BC13C-280B-4597-B2F0-C99E571A2DFA}" destId="{9A23921F-0AF5-41AA-AE90-A9D679A88E42}" srcOrd="16" destOrd="0" presId="urn:microsoft.com/office/officeart/2005/8/layout/vList2"/>
    <dgm:cxn modelId="{C066ED59-28A4-4C17-8357-FBC0EF782E9E}" type="presParOf" srcId="{088BC13C-280B-4597-B2F0-C99E571A2DFA}" destId="{5D33BA6D-78AD-4BCB-944B-7CB64A70EFAD}" srcOrd="17" destOrd="0" presId="urn:microsoft.com/office/officeart/2005/8/layout/vList2"/>
    <dgm:cxn modelId="{263F7EC3-6F27-4CFC-87AE-B0CE68D6FD24}" type="presParOf" srcId="{088BC13C-280B-4597-B2F0-C99E571A2DFA}" destId="{AAB7FAE5-D665-4312-96ED-9A665A79379B}" srcOrd="18" destOrd="0" presId="urn:microsoft.com/office/officeart/2005/8/layout/vList2"/>
    <dgm:cxn modelId="{CAF73682-E331-4F13-99AD-EE895D9D8D32}" type="presParOf" srcId="{088BC13C-280B-4597-B2F0-C99E571A2DFA}" destId="{B46AC362-8C5C-4082-B36D-8461EB295806}" srcOrd="19" destOrd="0" presId="urn:microsoft.com/office/officeart/2005/8/layout/vList2"/>
    <dgm:cxn modelId="{9E897A9B-F00E-4298-A2AB-17FCF9CA4AB8}" type="presParOf" srcId="{088BC13C-280B-4597-B2F0-C99E571A2DFA}" destId="{E73EF0CB-7646-414A-A697-F560C69A21EC}"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7514F2C4-F555-4CD7-BF1A-6C3B79A09BD5}"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66289CBA-0EB9-44E6-BD21-3DFCE3C5F1BD}">
      <dgm:prSet/>
      <dgm:spPr/>
      <dgm:t>
        <a:bodyPr/>
        <a:lstStyle/>
        <a:p>
          <a:pPr rtl="0"/>
          <a:r>
            <a:rPr lang="en-US" b="1" smtClean="0"/>
            <a:t>Part I </a:t>
          </a:r>
          <a:r>
            <a:rPr lang="en-US" smtClean="0"/>
            <a:t>Getting Started</a:t>
          </a:r>
          <a:endParaRPr lang="zh-CN"/>
        </a:p>
      </dgm:t>
    </dgm:pt>
    <dgm:pt modelId="{04FF7E39-DEB5-4A25-84CD-146990419B48}" type="parTrans" cxnId="{1E63C99A-25F6-4556-A96F-3C0F582B19A9}">
      <dgm:prSet/>
      <dgm:spPr/>
      <dgm:t>
        <a:bodyPr/>
        <a:lstStyle/>
        <a:p>
          <a:endParaRPr lang="zh-CN" altLang="en-US"/>
        </a:p>
      </dgm:t>
    </dgm:pt>
    <dgm:pt modelId="{67B3A27F-1E6C-44CA-A261-842D750190FC}" type="sibTrans" cxnId="{1E63C99A-25F6-4556-A96F-3C0F582B19A9}">
      <dgm:prSet/>
      <dgm:spPr/>
      <dgm:t>
        <a:bodyPr/>
        <a:lstStyle/>
        <a:p>
          <a:endParaRPr lang="zh-CN" altLang="en-US"/>
        </a:p>
      </dgm:t>
    </dgm:pt>
    <dgm:pt modelId="{D962EC78-41C9-4CC9-898F-B10907F2F29D}">
      <dgm:prSet/>
      <dgm:spPr/>
      <dgm:t>
        <a:bodyPr/>
        <a:lstStyle/>
        <a:p>
          <a:pPr rtl="0"/>
          <a:r>
            <a:rPr lang="en-US" b="1" smtClean="0"/>
            <a:t>Part II </a:t>
          </a:r>
          <a:r>
            <a:rPr lang="en-US" smtClean="0"/>
            <a:t>Learning the NoSQL Basics</a:t>
          </a:r>
          <a:endParaRPr lang="zh-CN"/>
        </a:p>
      </dgm:t>
    </dgm:pt>
    <dgm:pt modelId="{BBA518E1-233E-4CD6-B835-00FA99F57942}" type="parTrans" cxnId="{EA78927C-7DE6-417D-ACC5-60CF2CDD88EA}">
      <dgm:prSet/>
      <dgm:spPr/>
      <dgm:t>
        <a:bodyPr/>
        <a:lstStyle/>
        <a:p>
          <a:endParaRPr lang="zh-CN" altLang="en-US"/>
        </a:p>
      </dgm:t>
    </dgm:pt>
    <dgm:pt modelId="{E80E99A2-5EFD-40F8-B120-72595AA5D6D9}" type="sibTrans" cxnId="{EA78927C-7DE6-417D-ACC5-60CF2CDD88EA}">
      <dgm:prSet/>
      <dgm:spPr/>
      <dgm:t>
        <a:bodyPr/>
        <a:lstStyle/>
        <a:p>
          <a:endParaRPr lang="zh-CN" altLang="en-US"/>
        </a:p>
      </dgm:t>
    </dgm:pt>
    <dgm:pt modelId="{19421467-1BBE-4B9A-8A42-33AE5E76537F}">
      <dgm:prSet/>
      <dgm:spPr/>
      <dgm:t>
        <a:bodyPr/>
        <a:lstStyle/>
        <a:p>
          <a:pPr rtl="0"/>
          <a:r>
            <a:rPr lang="en-US" b="1" smtClean="0"/>
            <a:t>Part III  </a:t>
          </a:r>
          <a:r>
            <a:rPr lang="en-US" smtClean="0"/>
            <a:t>Gaining Proficiency with NoSQL</a:t>
          </a:r>
          <a:endParaRPr lang="zh-CN"/>
        </a:p>
      </dgm:t>
    </dgm:pt>
    <dgm:pt modelId="{F4BDF21C-B971-41AF-86F5-E4D8D39D317D}" type="parTrans" cxnId="{DA9EC35F-F524-46B6-BCC8-A7F89848F1FC}">
      <dgm:prSet/>
      <dgm:spPr/>
      <dgm:t>
        <a:bodyPr/>
        <a:lstStyle/>
        <a:p>
          <a:endParaRPr lang="zh-CN" altLang="en-US"/>
        </a:p>
      </dgm:t>
    </dgm:pt>
    <dgm:pt modelId="{30C04AC3-5459-4CAE-B4ED-B841C920F090}" type="sibTrans" cxnId="{DA9EC35F-F524-46B6-BCC8-A7F89848F1FC}">
      <dgm:prSet/>
      <dgm:spPr/>
      <dgm:t>
        <a:bodyPr/>
        <a:lstStyle/>
        <a:p>
          <a:endParaRPr lang="zh-CN" altLang="en-US"/>
        </a:p>
      </dgm:t>
    </dgm:pt>
    <dgm:pt modelId="{D00284CA-F661-4A5B-8713-ED5BA05411FD}">
      <dgm:prSet/>
      <dgm:spPr/>
      <dgm:t>
        <a:bodyPr/>
        <a:lstStyle/>
        <a:p>
          <a:pPr rtl="0"/>
          <a:r>
            <a:rPr lang="en-US" b="1" smtClean="0"/>
            <a:t>Part IV  </a:t>
          </a:r>
          <a:r>
            <a:rPr lang="en-US" smtClean="0"/>
            <a:t>Mastering NoSQL</a:t>
          </a:r>
          <a:endParaRPr lang="zh-CN"/>
        </a:p>
      </dgm:t>
    </dgm:pt>
    <dgm:pt modelId="{1651D3F2-94CE-4986-88C7-7C304D46C765}" type="parTrans" cxnId="{B5DC4786-C3B9-42BF-8750-80897B8CBF62}">
      <dgm:prSet/>
      <dgm:spPr/>
      <dgm:t>
        <a:bodyPr/>
        <a:lstStyle/>
        <a:p>
          <a:endParaRPr lang="zh-CN" altLang="en-US"/>
        </a:p>
      </dgm:t>
    </dgm:pt>
    <dgm:pt modelId="{1F5C607A-735B-4D3D-9DF6-2E6B2F254C8A}" type="sibTrans" cxnId="{B5DC4786-C3B9-42BF-8750-80897B8CBF62}">
      <dgm:prSet/>
      <dgm:spPr/>
      <dgm:t>
        <a:bodyPr/>
        <a:lstStyle/>
        <a:p>
          <a:endParaRPr lang="zh-CN" altLang="en-US"/>
        </a:p>
      </dgm:t>
    </dgm:pt>
    <dgm:pt modelId="{B3090E7E-A55A-4D59-A152-105092FB87E7}" type="pres">
      <dgm:prSet presAssocID="{7514F2C4-F555-4CD7-BF1A-6C3B79A09BD5}" presName="linear" presStyleCnt="0">
        <dgm:presLayoutVars>
          <dgm:animLvl val="lvl"/>
          <dgm:resizeHandles val="exact"/>
        </dgm:presLayoutVars>
      </dgm:prSet>
      <dgm:spPr/>
      <dgm:t>
        <a:bodyPr/>
        <a:lstStyle/>
        <a:p>
          <a:endParaRPr lang="zh-CN" altLang="en-US"/>
        </a:p>
      </dgm:t>
    </dgm:pt>
    <dgm:pt modelId="{541AF94E-E78F-4737-8B77-0D2A32D25347}" type="pres">
      <dgm:prSet presAssocID="{66289CBA-0EB9-44E6-BD21-3DFCE3C5F1BD}" presName="parentText" presStyleLbl="node1" presStyleIdx="0" presStyleCnt="4">
        <dgm:presLayoutVars>
          <dgm:chMax val="0"/>
          <dgm:bulletEnabled val="1"/>
        </dgm:presLayoutVars>
      </dgm:prSet>
      <dgm:spPr/>
      <dgm:t>
        <a:bodyPr/>
        <a:lstStyle/>
        <a:p>
          <a:endParaRPr lang="zh-CN" altLang="en-US"/>
        </a:p>
      </dgm:t>
    </dgm:pt>
    <dgm:pt modelId="{AD6A5F54-F42A-4A5D-97D3-14F00E5FE33F}" type="pres">
      <dgm:prSet presAssocID="{67B3A27F-1E6C-44CA-A261-842D750190FC}" presName="spacer" presStyleCnt="0"/>
      <dgm:spPr/>
    </dgm:pt>
    <dgm:pt modelId="{A17781AC-0380-4DEA-947A-FD377E454034}" type="pres">
      <dgm:prSet presAssocID="{D962EC78-41C9-4CC9-898F-B10907F2F29D}" presName="parentText" presStyleLbl="node1" presStyleIdx="1" presStyleCnt="4">
        <dgm:presLayoutVars>
          <dgm:chMax val="0"/>
          <dgm:bulletEnabled val="1"/>
        </dgm:presLayoutVars>
      </dgm:prSet>
      <dgm:spPr/>
      <dgm:t>
        <a:bodyPr/>
        <a:lstStyle/>
        <a:p>
          <a:endParaRPr lang="zh-CN" altLang="en-US"/>
        </a:p>
      </dgm:t>
    </dgm:pt>
    <dgm:pt modelId="{8B357DD1-11A7-45F7-979A-CCCBC5190FFF}" type="pres">
      <dgm:prSet presAssocID="{E80E99A2-5EFD-40F8-B120-72595AA5D6D9}" presName="spacer" presStyleCnt="0"/>
      <dgm:spPr/>
    </dgm:pt>
    <dgm:pt modelId="{2A951EC2-582D-4250-B1A7-AC988907AFFC}" type="pres">
      <dgm:prSet presAssocID="{19421467-1BBE-4B9A-8A42-33AE5E76537F}" presName="parentText" presStyleLbl="node1" presStyleIdx="2" presStyleCnt="4">
        <dgm:presLayoutVars>
          <dgm:chMax val="0"/>
          <dgm:bulletEnabled val="1"/>
        </dgm:presLayoutVars>
      </dgm:prSet>
      <dgm:spPr/>
      <dgm:t>
        <a:bodyPr/>
        <a:lstStyle/>
        <a:p>
          <a:endParaRPr lang="zh-CN" altLang="en-US"/>
        </a:p>
      </dgm:t>
    </dgm:pt>
    <dgm:pt modelId="{A2CC12A7-289F-4C01-8B8F-FC01DE0F5935}" type="pres">
      <dgm:prSet presAssocID="{30C04AC3-5459-4CAE-B4ED-B841C920F090}" presName="spacer" presStyleCnt="0"/>
      <dgm:spPr/>
    </dgm:pt>
    <dgm:pt modelId="{E260CCB4-A4E3-4E31-A41C-5F381E5D8A3B}" type="pres">
      <dgm:prSet presAssocID="{D00284CA-F661-4A5B-8713-ED5BA05411FD}" presName="parentText" presStyleLbl="node1" presStyleIdx="3" presStyleCnt="4">
        <dgm:presLayoutVars>
          <dgm:chMax val="0"/>
          <dgm:bulletEnabled val="1"/>
        </dgm:presLayoutVars>
      </dgm:prSet>
      <dgm:spPr/>
      <dgm:t>
        <a:bodyPr/>
        <a:lstStyle/>
        <a:p>
          <a:endParaRPr lang="zh-CN" altLang="en-US"/>
        </a:p>
      </dgm:t>
    </dgm:pt>
  </dgm:ptLst>
  <dgm:cxnLst>
    <dgm:cxn modelId="{E8009A86-07D7-46D7-9116-B97FC18579EF}" type="presOf" srcId="{19421467-1BBE-4B9A-8A42-33AE5E76537F}" destId="{2A951EC2-582D-4250-B1A7-AC988907AFFC}" srcOrd="0" destOrd="0" presId="urn:microsoft.com/office/officeart/2005/8/layout/vList2"/>
    <dgm:cxn modelId="{4B0CB900-668A-4DF6-84BE-091D420EDE7F}" type="presOf" srcId="{D00284CA-F661-4A5B-8713-ED5BA05411FD}" destId="{E260CCB4-A4E3-4E31-A41C-5F381E5D8A3B}" srcOrd="0" destOrd="0" presId="urn:microsoft.com/office/officeart/2005/8/layout/vList2"/>
    <dgm:cxn modelId="{DA9EC35F-F524-46B6-BCC8-A7F89848F1FC}" srcId="{7514F2C4-F555-4CD7-BF1A-6C3B79A09BD5}" destId="{19421467-1BBE-4B9A-8A42-33AE5E76537F}" srcOrd="2" destOrd="0" parTransId="{F4BDF21C-B971-41AF-86F5-E4D8D39D317D}" sibTransId="{30C04AC3-5459-4CAE-B4ED-B841C920F090}"/>
    <dgm:cxn modelId="{1E63C99A-25F6-4556-A96F-3C0F582B19A9}" srcId="{7514F2C4-F555-4CD7-BF1A-6C3B79A09BD5}" destId="{66289CBA-0EB9-44E6-BD21-3DFCE3C5F1BD}" srcOrd="0" destOrd="0" parTransId="{04FF7E39-DEB5-4A25-84CD-146990419B48}" sibTransId="{67B3A27F-1E6C-44CA-A261-842D750190FC}"/>
    <dgm:cxn modelId="{31F812EF-2064-4574-8FFA-E049BA7A8689}" type="presOf" srcId="{D962EC78-41C9-4CC9-898F-B10907F2F29D}" destId="{A17781AC-0380-4DEA-947A-FD377E454034}" srcOrd="0" destOrd="0" presId="urn:microsoft.com/office/officeart/2005/8/layout/vList2"/>
    <dgm:cxn modelId="{EDBF73BD-AB7C-41FD-821B-A59D136C4217}" type="presOf" srcId="{7514F2C4-F555-4CD7-BF1A-6C3B79A09BD5}" destId="{B3090E7E-A55A-4D59-A152-105092FB87E7}" srcOrd="0" destOrd="0" presId="urn:microsoft.com/office/officeart/2005/8/layout/vList2"/>
    <dgm:cxn modelId="{1461D6B7-0CCD-4322-BB59-D2E420342620}" type="presOf" srcId="{66289CBA-0EB9-44E6-BD21-3DFCE3C5F1BD}" destId="{541AF94E-E78F-4737-8B77-0D2A32D25347}" srcOrd="0" destOrd="0" presId="urn:microsoft.com/office/officeart/2005/8/layout/vList2"/>
    <dgm:cxn modelId="{B5DC4786-C3B9-42BF-8750-80897B8CBF62}" srcId="{7514F2C4-F555-4CD7-BF1A-6C3B79A09BD5}" destId="{D00284CA-F661-4A5B-8713-ED5BA05411FD}" srcOrd="3" destOrd="0" parTransId="{1651D3F2-94CE-4986-88C7-7C304D46C765}" sibTransId="{1F5C607A-735B-4D3D-9DF6-2E6B2F254C8A}"/>
    <dgm:cxn modelId="{EA78927C-7DE6-417D-ACC5-60CF2CDD88EA}" srcId="{7514F2C4-F555-4CD7-BF1A-6C3B79A09BD5}" destId="{D962EC78-41C9-4CC9-898F-B10907F2F29D}" srcOrd="1" destOrd="0" parTransId="{BBA518E1-233E-4CD6-B835-00FA99F57942}" sibTransId="{E80E99A2-5EFD-40F8-B120-72595AA5D6D9}"/>
    <dgm:cxn modelId="{AC4E5154-22C7-42C6-BFA6-C9340054CF3B}" type="presParOf" srcId="{B3090E7E-A55A-4D59-A152-105092FB87E7}" destId="{541AF94E-E78F-4737-8B77-0D2A32D25347}" srcOrd="0" destOrd="0" presId="urn:microsoft.com/office/officeart/2005/8/layout/vList2"/>
    <dgm:cxn modelId="{554422C8-F7D4-4CF7-95D8-A494DD232213}" type="presParOf" srcId="{B3090E7E-A55A-4D59-A152-105092FB87E7}" destId="{AD6A5F54-F42A-4A5D-97D3-14F00E5FE33F}" srcOrd="1" destOrd="0" presId="urn:microsoft.com/office/officeart/2005/8/layout/vList2"/>
    <dgm:cxn modelId="{7E25AC21-7EEE-4E8D-A01D-9BEF1AD2B93D}" type="presParOf" srcId="{B3090E7E-A55A-4D59-A152-105092FB87E7}" destId="{A17781AC-0380-4DEA-947A-FD377E454034}" srcOrd="2" destOrd="0" presId="urn:microsoft.com/office/officeart/2005/8/layout/vList2"/>
    <dgm:cxn modelId="{C75D2DC0-1966-44E5-B1A6-A29AEAB5FA99}" type="presParOf" srcId="{B3090E7E-A55A-4D59-A152-105092FB87E7}" destId="{8B357DD1-11A7-45F7-979A-CCCBC5190FFF}" srcOrd="3" destOrd="0" presId="urn:microsoft.com/office/officeart/2005/8/layout/vList2"/>
    <dgm:cxn modelId="{8A03CC75-26CB-499C-845C-39D518051F7D}" type="presParOf" srcId="{B3090E7E-A55A-4D59-A152-105092FB87E7}" destId="{2A951EC2-582D-4250-B1A7-AC988907AFFC}" srcOrd="4" destOrd="0" presId="urn:microsoft.com/office/officeart/2005/8/layout/vList2"/>
    <dgm:cxn modelId="{28EFCD92-2608-4F56-A427-6BA5C585AE92}" type="presParOf" srcId="{B3090E7E-A55A-4D59-A152-105092FB87E7}" destId="{A2CC12A7-289F-4C01-8B8F-FC01DE0F5935}" srcOrd="5" destOrd="0" presId="urn:microsoft.com/office/officeart/2005/8/layout/vList2"/>
    <dgm:cxn modelId="{02442834-B84F-4E27-90A7-47B8C1180F05}" type="presParOf" srcId="{B3090E7E-A55A-4D59-A152-105092FB87E7}" destId="{E260CCB4-A4E3-4E31-A41C-5F381E5D8A3B}"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01043C04-68DB-4BAC-B12F-05DAAD68E88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3ACCC1B3-BEF8-464A-BDCD-61988293D429}">
      <dgm:prSet/>
      <dgm:spPr/>
      <dgm:t>
        <a:bodyPr/>
        <a:lstStyle/>
        <a:p>
          <a:pPr rtl="0"/>
          <a:r>
            <a:rPr lang="zh-CN" smtClean="0"/>
            <a:t>第1章 概论 </a:t>
          </a:r>
          <a:endParaRPr lang="zh-CN"/>
        </a:p>
      </dgm:t>
    </dgm:pt>
    <dgm:pt modelId="{3663334D-5F70-4F9D-827F-6A0B846A7FFE}" type="parTrans" cxnId="{D02E5726-3981-4A8D-A8D4-7BABFC393F5F}">
      <dgm:prSet/>
      <dgm:spPr/>
      <dgm:t>
        <a:bodyPr/>
        <a:lstStyle/>
        <a:p>
          <a:endParaRPr lang="zh-CN" altLang="en-US"/>
        </a:p>
      </dgm:t>
    </dgm:pt>
    <dgm:pt modelId="{75E27289-77E9-4ECD-92C6-110400FB3858}" type="sibTrans" cxnId="{D02E5726-3981-4A8D-A8D4-7BABFC393F5F}">
      <dgm:prSet/>
      <dgm:spPr/>
      <dgm:t>
        <a:bodyPr/>
        <a:lstStyle/>
        <a:p>
          <a:endParaRPr lang="zh-CN" altLang="en-US"/>
        </a:p>
      </dgm:t>
    </dgm:pt>
    <dgm:pt modelId="{D65CD0F8-85A9-4E1F-B31C-C2DAEEBBDD6C}">
      <dgm:prSet/>
      <dgm:spPr/>
      <dgm:t>
        <a:bodyPr/>
        <a:lstStyle/>
        <a:p>
          <a:pPr rtl="0"/>
          <a:r>
            <a:rPr lang="zh-CN" smtClean="0"/>
            <a:t>第2章 数据一致性理论  </a:t>
          </a:r>
          <a:endParaRPr lang="zh-CN"/>
        </a:p>
      </dgm:t>
    </dgm:pt>
    <dgm:pt modelId="{F6231C88-FC48-41FE-8C19-6FE925C122BE}" type="parTrans" cxnId="{A1F32B0A-F11C-41B5-90F4-D668FA2F8DDC}">
      <dgm:prSet/>
      <dgm:spPr/>
      <dgm:t>
        <a:bodyPr/>
        <a:lstStyle/>
        <a:p>
          <a:endParaRPr lang="zh-CN" altLang="en-US"/>
        </a:p>
      </dgm:t>
    </dgm:pt>
    <dgm:pt modelId="{E58E2590-E8F7-4BF5-BC0C-BC2574E1C6BE}" type="sibTrans" cxnId="{A1F32B0A-F11C-41B5-90F4-D668FA2F8DDC}">
      <dgm:prSet/>
      <dgm:spPr/>
      <dgm:t>
        <a:bodyPr/>
        <a:lstStyle/>
        <a:p>
          <a:endParaRPr lang="zh-CN" altLang="en-US"/>
        </a:p>
      </dgm:t>
    </dgm:pt>
    <dgm:pt modelId="{9A3ABB42-B414-496C-A8B8-6AFDFDEBF64D}">
      <dgm:prSet/>
      <dgm:spPr/>
      <dgm:t>
        <a:bodyPr/>
        <a:lstStyle/>
        <a:p>
          <a:pPr rtl="0"/>
          <a:r>
            <a:rPr lang="zh-CN" smtClean="0"/>
            <a:t>第3章 数据存储模型 </a:t>
          </a:r>
          <a:endParaRPr lang="zh-CN"/>
        </a:p>
      </dgm:t>
    </dgm:pt>
    <dgm:pt modelId="{20FC7EA4-C09F-4868-958D-3665DAECD43E}" type="parTrans" cxnId="{5B468442-3304-48E5-9E45-31249AF73012}">
      <dgm:prSet/>
      <dgm:spPr/>
      <dgm:t>
        <a:bodyPr/>
        <a:lstStyle/>
        <a:p>
          <a:endParaRPr lang="zh-CN" altLang="en-US"/>
        </a:p>
      </dgm:t>
    </dgm:pt>
    <dgm:pt modelId="{FDE14B1F-5DB7-483C-BC40-48D4C8383160}" type="sibTrans" cxnId="{5B468442-3304-48E5-9E45-31249AF73012}">
      <dgm:prSet/>
      <dgm:spPr/>
      <dgm:t>
        <a:bodyPr/>
        <a:lstStyle/>
        <a:p>
          <a:endParaRPr lang="zh-CN" altLang="en-US"/>
        </a:p>
      </dgm:t>
    </dgm:pt>
    <dgm:pt modelId="{12BA12B9-D039-422F-9CA9-E5EDA66673B7}">
      <dgm:prSet/>
      <dgm:spPr/>
      <dgm:t>
        <a:bodyPr/>
        <a:lstStyle/>
        <a:p>
          <a:pPr rtl="0"/>
          <a:r>
            <a:rPr lang="zh-CN" smtClean="0"/>
            <a:t>第4章 数据分区与放置策略 </a:t>
          </a:r>
          <a:endParaRPr lang="zh-CN"/>
        </a:p>
      </dgm:t>
    </dgm:pt>
    <dgm:pt modelId="{A87AEAF3-777E-48A6-8A33-69068E47B35C}" type="parTrans" cxnId="{B59B0B48-3D9B-45F3-B89A-9844B6A15D0D}">
      <dgm:prSet/>
      <dgm:spPr/>
      <dgm:t>
        <a:bodyPr/>
        <a:lstStyle/>
        <a:p>
          <a:endParaRPr lang="zh-CN" altLang="en-US"/>
        </a:p>
      </dgm:t>
    </dgm:pt>
    <dgm:pt modelId="{D3888E1C-D745-4278-B457-4ECB133F47EA}" type="sibTrans" cxnId="{B59B0B48-3D9B-45F3-B89A-9844B6A15D0D}">
      <dgm:prSet/>
      <dgm:spPr/>
      <dgm:t>
        <a:bodyPr/>
        <a:lstStyle/>
        <a:p>
          <a:endParaRPr lang="zh-CN" altLang="en-US"/>
        </a:p>
      </dgm:t>
    </dgm:pt>
    <dgm:pt modelId="{45681247-5CDB-462C-8383-FC0F13F1EDD9}">
      <dgm:prSet/>
      <dgm:spPr/>
      <dgm:t>
        <a:bodyPr/>
        <a:lstStyle/>
        <a:p>
          <a:pPr rtl="0"/>
          <a:r>
            <a:rPr lang="zh-CN" smtClean="0"/>
            <a:t>第5章 海量数据处理方法 </a:t>
          </a:r>
          <a:endParaRPr lang="zh-CN"/>
        </a:p>
      </dgm:t>
    </dgm:pt>
    <dgm:pt modelId="{5C8F26C1-9A21-4DF8-817A-B1230DBE6284}" type="parTrans" cxnId="{BE333379-1EA4-4F39-9A54-B79F9B068A53}">
      <dgm:prSet/>
      <dgm:spPr/>
      <dgm:t>
        <a:bodyPr/>
        <a:lstStyle/>
        <a:p>
          <a:endParaRPr lang="zh-CN" altLang="en-US"/>
        </a:p>
      </dgm:t>
    </dgm:pt>
    <dgm:pt modelId="{D205070D-D188-4427-A3BF-25C48DBA3487}" type="sibTrans" cxnId="{BE333379-1EA4-4F39-9A54-B79F9B068A53}">
      <dgm:prSet/>
      <dgm:spPr/>
      <dgm:t>
        <a:bodyPr/>
        <a:lstStyle/>
        <a:p>
          <a:endParaRPr lang="zh-CN" altLang="en-US"/>
        </a:p>
      </dgm:t>
    </dgm:pt>
    <dgm:pt modelId="{1E83CD1D-22B7-41C8-B378-5BDA28F6FA4A}">
      <dgm:prSet/>
      <dgm:spPr/>
      <dgm:t>
        <a:bodyPr/>
        <a:lstStyle/>
        <a:p>
          <a:pPr rtl="0"/>
          <a:r>
            <a:rPr lang="zh-CN" smtClean="0"/>
            <a:t>第6章 数据复制与容错技术 </a:t>
          </a:r>
          <a:endParaRPr lang="zh-CN"/>
        </a:p>
      </dgm:t>
    </dgm:pt>
    <dgm:pt modelId="{FB669C28-09B4-4A9D-A08D-8B27ABEAD9B8}" type="parTrans" cxnId="{21A4E2A5-EFBC-416F-9C6D-DAD737DDD8A9}">
      <dgm:prSet/>
      <dgm:spPr/>
      <dgm:t>
        <a:bodyPr/>
        <a:lstStyle/>
        <a:p>
          <a:endParaRPr lang="zh-CN" altLang="en-US"/>
        </a:p>
      </dgm:t>
    </dgm:pt>
    <dgm:pt modelId="{A599919B-0858-4A34-B990-C86644827E5F}" type="sibTrans" cxnId="{21A4E2A5-EFBC-416F-9C6D-DAD737DDD8A9}">
      <dgm:prSet/>
      <dgm:spPr/>
      <dgm:t>
        <a:bodyPr/>
        <a:lstStyle/>
        <a:p>
          <a:endParaRPr lang="zh-CN" altLang="en-US"/>
        </a:p>
      </dgm:t>
    </dgm:pt>
    <dgm:pt modelId="{7503D2F6-E4DF-4321-A7D5-52161BC185B7}">
      <dgm:prSet/>
      <dgm:spPr/>
      <dgm:t>
        <a:bodyPr/>
        <a:lstStyle/>
        <a:p>
          <a:pPr rtl="0"/>
          <a:r>
            <a:rPr lang="zh-CN" smtClean="0"/>
            <a:t>第7章 数据压缩技术 </a:t>
          </a:r>
          <a:endParaRPr lang="zh-CN"/>
        </a:p>
      </dgm:t>
    </dgm:pt>
    <dgm:pt modelId="{81F12FFA-1698-4444-BC83-FE755F1E9C0B}" type="parTrans" cxnId="{7190D225-F7F0-4416-9E30-7CD741BC457D}">
      <dgm:prSet/>
      <dgm:spPr/>
      <dgm:t>
        <a:bodyPr/>
        <a:lstStyle/>
        <a:p>
          <a:endParaRPr lang="zh-CN" altLang="en-US"/>
        </a:p>
      </dgm:t>
    </dgm:pt>
    <dgm:pt modelId="{46B8F38E-3B0F-4FD1-B2EA-A971E2B6906E}" type="sibTrans" cxnId="{7190D225-F7F0-4416-9E30-7CD741BC457D}">
      <dgm:prSet/>
      <dgm:spPr/>
      <dgm:t>
        <a:bodyPr/>
        <a:lstStyle/>
        <a:p>
          <a:endParaRPr lang="zh-CN" altLang="en-US"/>
        </a:p>
      </dgm:t>
    </dgm:pt>
    <dgm:pt modelId="{5EC0C05A-04B4-4F74-8B4D-50A92F015B0D}">
      <dgm:prSet/>
      <dgm:spPr/>
      <dgm:t>
        <a:bodyPr/>
        <a:lstStyle/>
        <a:p>
          <a:pPr rtl="0"/>
          <a:r>
            <a:rPr lang="zh-CN" smtClean="0"/>
            <a:t>第8章 缓存技术 </a:t>
          </a:r>
          <a:endParaRPr lang="zh-CN"/>
        </a:p>
      </dgm:t>
    </dgm:pt>
    <dgm:pt modelId="{3727777E-562F-4BB2-BCDD-9E50C6A321DD}" type="parTrans" cxnId="{68DDC2ED-9346-4008-890B-D325CA911D01}">
      <dgm:prSet/>
      <dgm:spPr/>
      <dgm:t>
        <a:bodyPr/>
        <a:lstStyle/>
        <a:p>
          <a:endParaRPr lang="zh-CN" altLang="en-US"/>
        </a:p>
      </dgm:t>
    </dgm:pt>
    <dgm:pt modelId="{0065DDF4-9888-4D5C-8794-ECE097E202F5}" type="sibTrans" cxnId="{68DDC2ED-9346-4008-890B-D325CA911D01}">
      <dgm:prSet/>
      <dgm:spPr/>
      <dgm:t>
        <a:bodyPr/>
        <a:lstStyle/>
        <a:p>
          <a:endParaRPr lang="zh-CN" altLang="en-US"/>
        </a:p>
      </dgm:t>
    </dgm:pt>
    <dgm:pt modelId="{F3A05108-CCC3-449E-B447-76A1A4A1D9CE}">
      <dgm:prSet/>
      <dgm:spPr/>
      <dgm:t>
        <a:bodyPr/>
        <a:lstStyle/>
        <a:p>
          <a:pPr rtl="0"/>
          <a:r>
            <a:rPr lang="zh-CN" smtClean="0"/>
            <a:t>第9章 key-value数据库 </a:t>
          </a:r>
          <a:endParaRPr lang="zh-CN"/>
        </a:p>
      </dgm:t>
    </dgm:pt>
    <dgm:pt modelId="{5C83CAFE-3E49-49A4-8CEA-3F8F7C60A7F9}" type="parTrans" cxnId="{C146A986-0F1B-4E05-A523-A999A4948061}">
      <dgm:prSet/>
      <dgm:spPr/>
      <dgm:t>
        <a:bodyPr/>
        <a:lstStyle/>
        <a:p>
          <a:endParaRPr lang="zh-CN" altLang="en-US"/>
        </a:p>
      </dgm:t>
    </dgm:pt>
    <dgm:pt modelId="{13DAF126-D7F0-42C5-88C3-C05E5F3E677A}" type="sibTrans" cxnId="{C146A986-0F1B-4E05-A523-A999A4948061}">
      <dgm:prSet/>
      <dgm:spPr/>
      <dgm:t>
        <a:bodyPr/>
        <a:lstStyle/>
        <a:p>
          <a:endParaRPr lang="zh-CN" altLang="en-US"/>
        </a:p>
      </dgm:t>
    </dgm:pt>
    <dgm:pt modelId="{BFC707C3-0826-4945-B42B-77383C7AC29E}">
      <dgm:prSet/>
      <dgm:spPr/>
      <dgm:t>
        <a:bodyPr/>
        <a:lstStyle/>
        <a:p>
          <a:pPr rtl="0"/>
          <a:r>
            <a:rPr lang="zh-CN" smtClean="0"/>
            <a:t>第10章 Column-Oriented数据库 </a:t>
          </a:r>
          <a:endParaRPr lang="zh-CN"/>
        </a:p>
      </dgm:t>
    </dgm:pt>
    <dgm:pt modelId="{E1BAB67C-7BE6-430A-BF7F-3B6A2612511A}" type="parTrans" cxnId="{0215C0B7-157D-42E1-B307-6D9FF764685D}">
      <dgm:prSet/>
      <dgm:spPr/>
      <dgm:t>
        <a:bodyPr/>
        <a:lstStyle/>
        <a:p>
          <a:endParaRPr lang="zh-CN" altLang="en-US"/>
        </a:p>
      </dgm:t>
    </dgm:pt>
    <dgm:pt modelId="{54C3778E-97D5-454F-845D-C3F433C04438}" type="sibTrans" cxnId="{0215C0B7-157D-42E1-B307-6D9FF764685D}">
      <dgm:prSet/>
      <dgm:spPr/>
      <dgm:t>
        <a:bodyPr/>
        <a:lstStyle/>
        <a:p>
          <a:endParaRPr lang="zh-CN" altLang="en-US"/>
        </a:p>
      </dgm:t>
    </dgm:pt>
    <dgm:pt modelId="{3989B767-C10A-4101-BAC6-C5CEB631E3C5}">
      <dgm:prSet/>
      <dgm:spPr/>
      <dgm:t>
        <a:bodyPr/>
        <a:lstStyle/>
        <a:p>
          <a:pPr rtl="0"/>
          <a:r>
            <a:rPr lang="zh-CN" smtClean="0"/>
            <a:t>第11章 文档数据库 </a:t>
          </a:r>
          <a:endParaRPr lang="zh-CN"/>
        </a:p>
      </dgm:t>
    </dgm:pt>
    <dgm:pt modelId="{00985A9B-9785-44E0-8267-F99CD5010349}" type="parTrans" cxnId="{24B314B1-36F4-41B7-AF6C-B6DFAB865DBD}">
      <dgm:prSet/>
      <dgm:spPr/>
      <dgm:t>
        <a:bodyPr/>
        <a:lstStyle/>
        <a:p>
          <a:endParaRPr lang="zh-CN" altLang="en-US"/>
        </a:p>
      </dgm:t>
    </dgm:pt>
    <dgm:pt modelId="{E9078DB8-C64C-4CF2-87A1-DC8F041A5762}" type="sibTrans" cxnId="{24B314B1-36F4-41B7-AF6C-B6DFAB865DBD}">
      <dgm:prSet/>
      <dgm:spPr/>
      <dgm:t>
        <a:bodyPr/>
        <a:lstStyle/>
        <a:p>
          <a:endParaRPr lang="zh-CN" altLang="en-US"/>
        </a:p>
      </dgm:t>
    </dgm:pt>
    <dgm:pt modelId="{9D216C7F-9FF8-4246-BB4C-8AED763C7624}">
      <dgm:prSet/>
      <dgm:spPr/>
      <dgm:t>
        <a:bodyPr/>
        <a:lstStyle/>
        <a:p>
          <a:pPr rtl="0"/>
          <a:r>
            <a:rPr lang="zh-CN" smtClean="0"/>
            <a:t>第12章 图存数据库 </a:t>
          </a:r>
          <a:endParaRPr lang="zh-CN"/>
        </a:p>
      </dgm:t>
    </dgm:pt>
    <dgm:pt modelId="{AAF44C8E-979D-40FC-BA69-37713AA24EB7}" type="parTrans" cxnId="{12989294-B54D-435E-BBDB-EA5035FE7065}">
      <dgm:prSet/>
      <dgm:spPr/>
      <dgm:t>
        <a:bodyPr/>
        <a:lstStyle/>
        <a:p>
          <a:endParaRPr lang="zh-CN" altLang="en-US"/>
        </a:p>
      </dgm:t>
    </dgm:pt>
    <dgm:pt modelId="{53F79000-476F-4237-8E5D-CA20C48145E7}" type="sibTrans" cxnId="{12989294-B54D-435E-BBDB-EA5035FE7065}">
      <dgm:prSet/>
      <dgm:spPr/>
      <dgm:t>
        <a:bodyPr/>
        <a:lstStyle/>
        <a:p>
          <a:endParaRPr lang="zh-CN" altLang="en-US"/>
        </a:p>
      </dgm:t>
    </dgm:pt>
    <dgm:pt modelId="{3C61F2E3-077D-468F-92A1-5A4160D433AD}">
      <dgm:prSet/>
      <dgm:spPr/>
      <dgm:t>
        <a:bodyPr/>
        <a:lstStyle/>
        <a:p>
          <a:pPr rtl="0"/>
          <a:r>
            <a:rPr lang="zh-CN" smtClean="0"/>
            <a:t>第13章 基于Hadoop的数据管理系统 </a:t>
          </a:r>
          <a:endParaRPr lang="zh-CN"/>
        </a:p>
      </dgm:t>
    </dgm:pt>
    <dgm:pt modelId="{C894739F-F0EA-44C8-8E38-4209B3C06D21}" type="parTrans" cxnId="{639F7FC6-7D1C-4BBF-B131-AFE2F743A994}">
      <dgm:prSet/>
      <dgm:spPr/>
      <dgm:t>
        <a:bodyPr/>
        <a:lstStyle/>
        <a:p>
          <a:endParaRPr lang="zh-CN" altLang="en-US"/>
        </a:p>
      </dgm:t>
    </dgm:pt>
    <dgm:pt modelId="{F7683BA4-250B-463D-9B7E-16FC569A8677}" type="sibTrans" cxnId="{639F7FC6-7D1C-4BBF-B131-AFE2F743A994}">
      <dgm:prSet/>
      <dgm:spPr/>
      <dgm:t>
        <a:bodyPr/>
        <a:lstStyle/>
        <a:p>
          <a:endParaRPr lang="zh-CN" altLang="en-US"/>
        </a:p>
      </dgm:t>
    </dgm:pt>
    <dgm:pt modelId="{491F2F87-F970-47E7-92F0-BC5828B5D190}" type="pres">
      <dgm:prSet presAssocID="{01043C04-68DB-4BAC-B12F-05DAAD68E887}" presName="linear" presStyleCnt="0">
        <dgm:presLayoutVars>
          <dgm:animLvl val="lvl"/>
          <dgm:resizeHandles val="exact"/>
        </dgm:presLayoutVars>
      </dgm:prSet>
      <dgm:spPr/>
      <dgm:t>
        <a:bodyPr/>
        <a:lstStyle/>
        <a:p>
          <a:endParaRPr lang="zh-CN" altLang="en-US"/>
        </a:p>
      </dgm:t>
    </dgm:pt>
    <dgm:pt modelId="{6DA2D7F4-74B3-4744-9483-EF837675CDE5}" type="pres">
      <dgm:prSet presAssocID="{3ACCC1B3-BEF8-464A-BDCD-61988293D429}" presName="parentText" presStyleLbl="node1" presStyleIdx="0" presStyleCnt="13">
        <dgm:presLayoutVars>
          <dgm:chMax val="0"/>
          <dgm:bulletEnabled val="1"/>
        </dgm:presLayoutVars>
      </dgm:prSet>
      <dgm:spPr/>
      <dgm:t>
        <a:bodyPr/>
        <a:lstStyle/>
        <a:p>
          <a:endParaRPr lang="zh-CN" altLang="en-US"/>
        </a:p>
      </dgm:t>
    </dgm:pt>
    <dgm:pt modelId="{5B4228D1-8B0D-4A3A-A25B-A8057FB59AE6}" type="pres">
      <dgm:prSet presAssocID="{75E27289-77E9-4ECD-92C6-110400FB3858}" presName="spacer" presStyleCnt="0"/>
      <dgm:spPr/>
    </dgm:pt>
    <dgm:pt modelId="{1696A514-2369-4B2B-AE62-5AD7FC9E461E}" type="pres">
      <dgm:prSet presAssocID="{D65CD0F8-85A9-4E1F-B31C-C2DAEEBBDD6C}" presName="parentText" presStyleLbl="node1" presStyleIdx="1" presStyleCnt="13">
        <dgm:presLayoutVars>
          <dgm:chMax val="0"/>
          <dgm:bulletEnabled val="1"/>
        </dgm:presLayoutVars>
      </dgm:prSet>
      <dgm:spPr/>
      <dgm:t>
        <a:bodyPr/>
        <a:lstStyle/>
        <a:p>
          <a:endParaRPr lang="zh-CN" altLang="en-US"/>
        </a:p>
      </dgm:t>
    </dgm:pt>
    <dgm:pt modelId="{F23383DB-5E52-4E05-9B0D-5107CA366A1E}" type="pres">
      <dgm:prSet presAssocID="{E58E2590-E8F7-4BF5-BC0C-BC2574E1C6BE}" presName="spacer" presStyleCnt="0"/>
      <dgm:spPr/>
    </dgm:pt>
    <dgm:pt modelId="{330030BC-9F9C-47AB-9412-9983A1BCC4AF}" type="pres">
      <dgm:prSet presAssocID="{9A3ABB42-B414-496C-A8B8-6AFDFDEBF64D}" presName="parentText" presStyleLbl="node1" presStyleIdx="2" presStyleCnt="13">
        <dgm:presLayoutVars>
          <dgm:chMax val="0"/>
          <dgm:bulletEnabled val="1"/>
        </dgm:presLayoutVars>
      </dgm:prSet>
      <dgm:spPr/>
      <dgm:t>
        <a:bodyPr/>
        <a:lstStyle/>
        <a:p>
          <a:endParaRPr lang="zh-CN" altLang="en-US"/>
        </a:p>
      </dgm:t>
    </dgm:pt>
    <dgm:pt modelId="{DD98FF60-C3AA-4830-A33B-AE94E041981E}" type="pres">
      <dgm:prSet presAssocID="{FDE14B1F-5DB7-483C-BC40-48D4C8383160}" presName="spacer" presStyleCnt="0"/>
      <dgm:spPr/>
    </dgm:pt>
    <dgm:pt modelId="{414490FD-AAF9-4A0D-8A53-F92F945ACC2E}" type="pres">
      <dgm:prSet presAssocID="{12BA12B9-D039-422F-9CA9-E5EDA66673B7}" presName="parentText" presStyleLbl="node1" presStyleIdx="3" presStyleCnt="13">
        <dgm:presLayoutVars>
          <dgm:chMax val="0"/>
          <dgm:bulletEnabled val="1"/>
        </dgm:presLayoutVars>
      </dgm:prSet>
      <dgm:spPr/>
      <dgm:t>
        <a:bodyPr/>
        <a:lstStyle/>
        <a:p>
          <a:endParaRPr lang="zh-CN" altLang="en-US"/>
        </a:p>
      </dgm:t>
    </dgm:pt>
    <dgm:pt modelId="{BD41B821-641C-4275-BEA8-7D8A04BE6538}" type="pres">
      <dgm:prSet presAssocID="{D3888E1C-D745-4278-B457-4ECB133F47EA}" presName="spacer" presStyleCnt="0"/>
      <dgm:spPr/>
    </dgm:pt>
    <dgm:pt modelId="{61E794DA-8127-4C61-ADFD-11C2D80D6746}" type="pres">
      <dgm:prSet presAssocID="{45681247-5CDB-462C-8383-FC0F13F1EDD9}" presName="parentText" presStyleLbl="node1" presStyleIdx="4" presStyleCnt="13">
        <dgm:presLayoutVars>
          <dgm:chMax val="0"/>
          <dgm:bulletEnabled val="1"/>
        </dgm:presLayoutVars>
      </dgm:prSet>
      <dgm:spPr/>
      <dgm:t>
        <a:bodyPr/>
        <a:lstStyle/>
        <a:p>
          <a:endParaRPr lang="zh-CN" altLang="en-US"/>
        </a:p>
      </dgm:t>
    </dgm:pt>
    <dgm:pt modelId="{0137475A-2E50-45CB-8EEB-3A6BE11838D9}" type="pres">
      <dgm:prSet presAssocID="{D205070D-D188-4427-A3BF-25C48DBA3487}" presName="spacer" presStyleCnt="0"/>
      <dgm:spPr/>
    </dgm:pt>
    <dgm:pt modelId="{5282E31D-8596-4182-B0D4-C560C57D4C2A}" type="pres">
      <dgm:prSet presAssocID="{1E83CD1D-22B7-41C8-B378-5BDA28F6FA4A}" presName="parentText" presStyleLbl="node1" presStyleIdx="5" presStyleCnt="13">
        <dgm:presLayoutVars>
          <dgm:chMax val="0"/>
          <dgm:bulletEnabled val="1"/>
        </dgm:presLayoutVars>
      </dgm:prSet>
      <dgm:spPr/>
      <dgm:t>
        <a:bodyPr/>
        <a:lstStyle/>
        <a:p>
          <a:endParaRPr lang="zh-CN" altLang="en-US"/>
        </a:p>
      </dgm:t>
    </dgm:pt>
    <dgm:pt modelId="{4B23B148-54AC-4545-B1C3-ABBC36D72B18}" type="pres">
      <dgm:prSet presAssocID="{A599919B-0858-4A34-B990-C86644827E5F}" presName="spacer" presStyleCnt="0"/>
      <dgm:spPr/>
    </dgm:pt>
    <dgm:pt modelId="{40059798-B725-4CCC-97B1-F929B7776B66}" type="pres">
      <dgm:prSet presAssocID="{7503D2F6-E4DF-4321-A7D5-52161BC185B7}" presName="parentText" presStyleLbl="node1" presStyleIdx="6" presStyleCnt="13">
        <dgm:presLayoutVars>
          <dgm:chMax val="0"/>
          <dgm:bulletEnabled val="1"/>
        </dgm:presLayoutVars>
      </dgm:prSet>
      <dgm:spPr/>
      <dgm:t>
        <a:bodyPr/>
        <a:lstStyle/>
        <a:p>
          <a:endParaRPr lang="zh-CN" altLang="en-US"/>
        </a:p>
      </dgm:t>
    </dgm:pt>
    <dgm:pt modelId="{C5170BA8-C321-4A88-9CE5-0561B17E6BAF}" type="pres">
      <dgm:prSet presAssocID="{46B8F38E-3B0F-4FD1-B2EA-A971E2B6906E}" presName="spacer" presStyleCnt="0"/>
      <dgm:spPr/>
    </dgm:pt>
    <dgm:pt modelId="{D776DA54-7243-4EF1-8126-9BB40B9B7B22}" type="pres">
      <dgm:prSet presAssocID="{5EC0C05A-04B4-4F74-8B4D-50A92F015B0D}" presName="parentText" presStyleLbl="node1" presStyleIdx="7" presStyleCnt="13">
        <dgm:presLayoutVars>
          <dgm:chMax val="0"/>
          <dgm:bulletEnabled val="1"/>
        </dgm:presLayoutVars>
      </dgm:prSet>
      <dgm:spPr/>
      <dgm:t>
        <a:bodyPr/>
        <a:lstStyle/>
        <a:p>
          <a:endParaRPr lang="zh-CN" altLang="en-US"/>
        </a:p>
      </dgm:t>
    </dgm:pt>
    <dgm:pt modelId="{89E20A2D-DB06-4C94-81B1-C2B765C2D6CA}" type="pres">
      <dgm:prSet presAssocID="{0065DDF4-9888-4D5C-8794-ECE097E202F5}" presName="spacer" presStyleCnt="0"/>
      <dgm:spPr/>
    </dgm:pt>
    <dgm:pt modelId="{98C21183-85B3-42A8-BABC-3E783B569603}" type="pres">
      <dgm:prSet presAssocID="{F3A05108-CCC3-449E-B447-76A1A4A1D9CE}" presName="parentText" presStyleLbl="node1" presStyleIdx="8" presStyleCnt="13">
        <dgm:presLayoutVars>
          <dgm:chMax val="0"/>
          <dgm:bulletEnabled val="1"/>
        </dgm:presLayoutVars>
      </dgm:prSet>
      <dgm:spPr/>
      <dgm:t>
        <a:bodyPr/>
        <a:lstStyle/>
        <a:p>
          <a:endParaRPr lang="zh-CN" altLang="en-US"/>
        </a:p>
      </dgm:t>
    </dgm:pt>
    <dgm:pt modelId="{5ECBBFD2-0B4E-4253-9F0F-013D305DA978}" type="pres">
      <dgm:prSet presAssocID="{13DAF126-D7F0-42C5-88C3-C05E5F3E677A}" presName="spacer" presStyleCnt="0"/>
      <dgm:spPr/>
    </dgm:pt>
    <dgm:pt modelId="{FAC16AD6-B574-4434-869B-0AF827EBB3C2}" type="pres">
      <dgm:prSet presAssocID="{BFC707C3-0826-4945-B42B-77383C7AC29E}" presName="parentText" presStyleLbl="node1" presStyleIdx="9" presStyleCnt="13">
        <dgm:presLayoutVars>
          <dgm:chMax val="0"/>
          <dgm:bulletEnabled val="1"/>
        </dgm:presLayoutVars>
      </dgm:prSet>
      <dgm:spPr/>
      <dgm:t>
        <a:bodyPr/>
        <a:lstStyle/>
        <a:p>
          <a:endParaRPr lang="zh-CN" altLang="en-US"/>
        </a:p>
      </dgm:t>
    </dgm:pt>
    <dgm:pt modelId="{360E71E9-B116-4F42-9682-A50519B2D4A4}" type="pres">
      <dgm:prSet presAssocID="{54C3778E-97D5-454F-845D-C3F433C04438}" presName="spacer" presStyleCnt="0"/>
      <dgm:spPr/>
    </dgm:pt>
    <dgm:pt modelId="{A7F6C4B9-31C5-4D7C-8DEC-B8529A28A62C}" type="pres">
      <dgm:prSet presAssocID="{3989B767-C10A-4101-BAC6-C5CEB631E3C5}" presName="parentText" presStyleLbl="node1" presStyleIdx="10" presStyleCnt="13">
        <dgm:presLayoutVars>
          <dgm:chMax val="0"/>
          <dgm:bulletEnabled val="1"/>
        </dgm:presLayoutVars>
      </dgm:prSet>
      <dgm:spPr/>
      <dgm:t>
        <a:bodyPr/>
        <a:lstStyle/>
        <a:p>
          <a:endParaRPr lang="zh-CN" altLang="en-US"/>
        </a:p>
      </dgm:t>
    </dgm:pt>
    <dgm:pt modelId="{1604B479-70B6-4E3B-A20D-53A2F14A4594}" type="pres">
      <dgm:prSet presAssocID="{E9078DB8-C64C-4CF2-87A1-DC8F041A5762}" presName="spacer" presStyleCnt="0"/>
      <dgm:spPr/>
    </dgm:pt>
    <dgm:pt modelId="{BBC5844B-3059-49EA-B8B4-71208C2637E9}" type="pres">
      <dgm:prSet presAssocID="{9D216C7F-9FF8-4246-BB4C-8AED763C7624}" presName="parentText" presStyleLbl="node1" presStyleIdx="11" presStyleCnt="13">
        <dgm:presLayoutVars>
          <dgm:chMax val="0"/>
          <dgm:bulletEnabled val="1"/>
        </dgm:presLayoutVars>
      </dgm:prSet>
      <dgm:spPr/>
      <dgm:t>
        <a:bodyPr/>
        <a:lstStyle/>
        <a:p>
          <a:endParaRPr lang="zh-CN" altLang="en-US"/>
        </a:p>
      </dgm:t>
    </dgm:pt>
    <dgm:pt modelId="{F4413C8F-77CF-46D8-B0B2-C5531A9190A6}" type="pres">
      <dgm:prSet presAssocID="{53F79000-476F-4237-8E5D-CA20C48145E7}" presName="spacer" presStyleCnt="0"/>
      <dgm:spPr/>
    </dgm:pt>
    <dgm:pt modelId="{5F2F360A-93A6-4B8B-A67E-7D6039D5A12C}" type="pres">
      <dgm:prSet presAssocID="{3C61F2E3-077D-468F-92A1-5A4160D433AD}" presName="parentText" presStyleLbl="node1" presStyleIdx="12" presStyleCnt="13">
        <dgm:presLayoutVars>
          <dgm:chMax val="0"/>
          <dgm:bulletEnabled val="1"/>
        </dgm:presLayoutVars>
      </dgm:prSet>
      <dgm:spPr/>
      <dgm:t>
        <a:bodyPr/>
        <a:lstStyle/>
        <a:p>
          <a:endParaRPr lang="zh-CN" altLang="en-US"/>
        </a:p>
      </dgm:t>
    </dgm:pt>
  </dgm:ptLst>
  <dgm:cxnLst>
    <dgm:cxn modelId="{AC87F0AF-1CD3-4555-8632-1CCF04459DE0}" type="presOf" srcId="{3ACCC1B3-BEF8-464A-BDCD-61988293D429}" destId="{6DA2D7F4-74B3-4744-9483-EF837675CDE5}" srcOrd="0" destOrd="0" presId="urn:microsoft.com/office/officeart/2005/8/layout/vList2"/>
    <dgm:cxn modelId="{D02E5726-3981-4A8D-A8D4-7BABFC393F5F}" srcId="{01043C04-68DB-4BAC-B12F-05DAAD68E887}" destId="{3ACCC1B3-BEF8-464A-BDCD-61988293D429}" srcOrd="0" destOrd="0" parTransId="{3663334D-5F70-4F9D-827F-6A0B846A7FFE}" sibTransId="{75E27289-77E9-4ECD-92C6-110400FB3858}"/>
    <dgm:cxn modelId="{B59B0B48-3D9B-45F3-B89A-9844B6A15D0D}" srcId="{01043C04-68DB-4BAC-B12F-05DAAD68E887}" destId="{12BA12B9-D039-422F-9CA9-E5EDA66673B7}" srcOrd="3" destOrd="0" parTransId="{A87AEAF3-777E-48A6-8A33-69068E47B35C}" sibTransId="{D3888E1C-D745-4278-B457-4ECB133F47EA}"/>
    <dgm:cxn modelId="{21A4E2A5-EFBC-416F-9C6D-DAD737DDD8A9}" srcId="{01043C04-68DB-4BAC-B12F-05DAAD68E887}" destId="{1E83CD1D-22B7-41C8-B378-5BDA28F6FA4A}" srcOrd="5" destOrd="0" parTransId="{FB669C28-09B4-4A9D-A08D-8B27ABEAD9B8}" sibTransId="{A599919B-0858-4A34-B990-C86644827E5F}"/>
    <dgm:cxn modelId="{7190D225-F7F0-4416-9E30-7CD741BC457D}" srcId="{01043C04-68DB-4BAC-B12F-05DAAD68E887}" destId="{7503D2F6-E4DF-4321-A7D5-52161BC185B7}" srcOrd="6" destOrd="0" parTransId="{81F12FFA-1698-4444-BC83-FE755F1E9C0B}" sibTransId="{46B8F38E-3B0F-4FD1-B2EA-A971E2B6906E}"/>
    <dgm:cxn modelId="{66C186B0-1990-44B1-88FB-C1C83305F677}" type="presOf" srcId="{1E83CD1D-22B7-41C8-B378-5BDA28F6FA4A}" destId="{5282E31D-8596-4182-B0D4-C560C57D4C2A}" srcOrd="0" destOrd="0" presId="urn:microsoft.com/office/officeart/2005/8/layout/vList2"/>
    <dgm:cxn modelId="{68DDC2ED-9346-4008-890B-D325CA911D01}" srcId="{01043C04-68DB-4BAC-B12F-05DAAD68E887}" destId="{5EC0C05A-04B4-4F74-8B4D-50A92F015B0D}" srcOrd="7" destOrd="0" parTransId="{3727777E-562F-4BB2-BCDD-9E50C6A321DD}" sibTransId="{0065DDF4-9888-4D5C-8794-ECE097E202F5}"/>
    <dgm:cxn modelId="{8A2E6516-EB8A-4E0C-993F-5EDB1413FD14}" type="presOf" srcId="{12BA12B9-D039-422F-9CA9-E5EDA66673B7}" destId="{414490FD-AAF9-4A0D-8A53-F92F945ACC2E}" srcOrd="0" destOrd="0" presId="urn:microsoft.com/office/officeart/2005/8/layout/vList2"/>
    <dgm:cxn modelId="{5B468442-3304-48E5-9E45-31249AF73012}" srcId="{01043C04-68DB-4BAC-B12F-05DAAD68E887}" destId="{9A3ABB42-B414-496C-A8B8-6AFDFDEBF64D}" srcOrd="2" destOrd="0" parTransId="{20FC7EA4-C09F-4868-958D-3665DAECD43E}" sibTransId="{FDE14B1F-5DB7-483C-BC40-48D4C8383160}"/>
    <dgm:cxn modelId="{F4B4BCF2-722F-4208-82FD-FE419FE22AC9}" type="presOf" srcId="{3989B767-C10A-4101-BAC6-C5CEB631E3C5}" destId="{A7F6C4B9-31C5-4D7C-8DEC-B8529A28A62C}" srcOrd="0" destOrd="0" presId="urn:microsoft.com/office/officeart/2005/8/layout/vList2"/>
    <dgm:cxn modelId="{16810C28-0593-41D3-B413-5C554C356E80}" type="presOf" srcId="{5EC0C05A-04B4-4F74-8B4D-50A92F015B0D}" destId="{D776DA54-7243-4EF1-8126-9BB40B9B7B22}" srcOrd="0" destOrd="0" presId="urn:microsoft.com/office/officeart/2005/8/layout/vList2"/>
    <dgm:cxn modelId="{639F7FC6-7D1C-4BBF-B131-AFE2F743A994}" srcId="{01043C04-68DB-4BAC-B12F-05DAAD68E887}" destId="{3C61F2E3-077D-468F-92A1-5A4160D433AD}" srcOrd="12" destOrd="0" parTransId="{C894739F-F0EA-44C8-8E38-4209B3C06D21}" sibTransId="{F7683BA4-250B-463D-9B7E-16FC569A8677}"/>
    <dgm:cxn modelId="{AA562CE1-407B-4BC6-9EF5-8574CEE0429B}" type="presOf" srcId="{01043C04-68DB-4BAC-B12F-05DAAD68E887}" destId="{491F2F87-F970-47E7-92F0-BC5828B5D190}" srcOrd="0" destOrd="0" presId="urn:microsoft.com/office/officeart/2005/8/layout/vList2"/>
    <dgm:cxn modelId="{0215C0B7-157D-42E1-B307-6D9FF764685D}" srcId="{01043C04-68DB-4BAC-B12F-05DAAD68E887}" destId="{BFC707C3-0826-4945-B42B-77383C7AC29E}" srcOrd="9" destOrd="0" parTransId="{E1BAB67C-7BE6-430A-BF7F-3B6A2612511A}" sibTransId="{54C3778E-97D5-454F-845D-C3F433C04438}"/>
    <dgm:cxn modelId="{D881C5EC-0B1F-470F-A188-346C8D072351}" type="presOf" srcId="{7503D2F6-E4DF-4321-A7D5-52161BC185B7}" destId="{40059798-B725-4CCC-97B1-F929B7776B66}" srcOrd="0" destOrd="0" presId="urn:microsoft.com/office/officeart/2005/8/layout/vList2"/>
    <dgm:cxn modelId="{24B314B1-36F4-41B7-AF6C-B6DFAB865DBD}" srcId="{01043C04-68DB-4BAC-B12F-05DAAD68E887}" destId="{3989B767-C10A-4101-BAC6-C5CEB631E3C5}" srcOrd="10" destOrd="0" parTransId="{00985A9B-9785-44E0-8267-F99CD5010349}" sibTransId="{E9078DB8-C64C-4CF2-87A1-DC8F041A5762}"/>
    <dgm:cxn modelId="{12989294-B54D-435E-BBDB-EA5035FE7065}" srcId="{01043C04-68DB-4BAC-B12F-05DAAD68E887}" destId="{9D216C7F-9FF8-4246-BB4C-8AED763C7624}" srcOrd="11" destOrd="0" parTransId="{AAF44C8E-979D-40FC-BA69-37713AA24EB7}" sibTransId="{53F79000-476F-4237-8E5D-CA20C48145E7}"/>
    <dgm:cxn modelId="{BA85CA3A-545F-432A-872B-411A32664F6D}" type="presOf" srcId="{BFC707C3-0826-4945-B42B-77383C7AC29E}" destId="{FAC16AD6-B574-4434-869B-0AF827EBB3C2}" srcOrd="0" destOrd="0" presId="urn:microsoft.com/office/officeart/2005/8/layout/vList2"/>
    <dgm:cxn modelId="{ADC57CDA-BDD9-492A-B600-B1C76D37C145}" type="presOf" srcId="{D65CD0F8-85A9-4E1F-B31C-C2DAEEBBDD6C}" destId="{1696A514-2369-4B2B-AE62-5AD7FC9E461E}" srcOrd="0" destOrd="0" presId="urn:microsoft.com/office/officeart/2005/8/layout/vList2"/>
    <dgm:cxn modelId="{794C2328-59FE-4F21-9810-FA52236F2B4E}" type="presOf" srcId="{45681247-5CDB-462C-8383-FC0F13F1EDD9}" destId="{61E794DA-8127-4C61-ADFD-11C2D80D6746}" srcOrd="0" destOrd="0" presId="urn:microsoft.com/office/officeart/2005/8/layout/vList2"/>
    <dgm:cxn modelId="{C146A986-0F1B-4E05-A523-A999A4948061}" srcId="{01043C04-68DB-4BAC-B12F-05DAAD68E887}" destId="{F3A05108-CCC3-449E-B447-76A1A4A1D9CE}" srcOrd="8" destOrd="0" parTransId="{5C83CAFE-3E49-49A4-8CEA-3F8F7C60A7F9}" sibTransId="{13DAF126-D7F0-42C5-88C3-C05E5F3E677A}"/>
    <dgm:cxn modelId="{1B077F75-8A8D-4A72-81FA-03BEA0888E18}" type="presOf" srcId="{3C61F2E3-077D-468F-92A1-5A4160D433AD}" destId="{5F2F360A-93A6-4B8B-A67E-7D6039D5A12C}" srcOrd="0" destOrd="0" presId="urn:microsoft.com/office/officeart/2005/8/layout/vList2"/>
    <dgm:cxn modelId="{2F626C8E-92BA-4271-8C39-20C603E6E2FE}" type="presOf" srcId="{9A3ABB42-B414-496C-A8B8-6AFDFDEBF64D}" destId="{330030BC-9F9C-47AB-9412-9983A1BCC4AF}" srcOrd="0" destOrd="0" presId="urn:microsoft.com/office/officeart/2005/8/layout/vList2"/>
    <dgm:cxn modelId="{D6F45BC1-E6A5-4D03-B9E3-1A4118D4F469}" type="presOf" srcId="{F3A05108-CCC3-449E-B447-76A1A4A1D9CE}" destId="{98C21183-85B3-42A8-BABC-3E783B569603}" srcOrd="0" destOrd="0" presId="urn:microsoft.com/office/officeart/2005/8/layout/vList2"/>
    <dgm:cxn modelId="{BE333379-1EA4-4F39-9A54-B79F9B068A53}" srcId="{01043C04-68DB-4BAC-B12F-05DAAD68E887}" destId="{45681247-5CDB-462C-8383-FC0F13F1EDD9}" srcOrd="4" destOrd="0" parTransId="{5C8F26C1-9A21-4DF8-817A-B1230DBE6284}" sibTransId="{D205070D-D188-4427-A3BF-25C48DBA3487}"/>
    <dgm:cxn modelId="{A1F32B0A-F11C-41B5-90F4-D668FA2F8DDC}" srcId="{01043C04-68DB-4BAC-B12F-05DAAD68E887}" destId="{D65CD0F8-85A9-4E1F-B31C-C2DAEEBBDD6C}" srcOrd="1" destOrd="0" parTransId="{F6231C88-FC48-41FE-8C19-6FE925C122BE}" sibTransId="{E58E2590-E8F7-4BF5-BC0C-BC2574E1C6BE}"/>
    <dgm:cxn modelId="{15485325-0DCD-4E6B-993D-DBDA9E810AEC}" type="presOf" srcId="{9D216C7F-9FF8-4246-BB4C-8AED763C7624}" destId="{BBC5844B-3059-49EA-B8B4-71208C2637E9}" srcOrd="0" destOrd="0" presId="urn:microsoft.com/office/officeart/2005/8/layout/vList2"/>
    <dgm:cxn modelId="{3F19ADD1-5393-4314-81B3-D6A19EF1BDE0}" type="presParOf" srcId="{491F2F87-F970-47E7-92F0-BC5828B5D190}" destId="{6DA2D7F4-74B3-4744-9483-EF837675CDE5}" srcOrd="0" destOrd="0" presId="urn:microsoft.com/office/officeart/2005/8/layout/vList2"/>
    <dgm:cxn modelId="{21C12BFC-9442-407B-AB3A-04DCC3ECCFD8}" type="presParOf" srcId="{491F2F87-F970-47E7-92F0-BC5828B5D190}" destId="{5B4228D1-8B0D-4A3A-A25B-A8057FB59AE6}" srcOrd="1" destOrd="0" presId="urn:microsoft.com/office/officeart/2005/8/layout/vList2"/>
    <dgm:cxn modelId="{0C84EC10-A885-479C-AF2E-C119AA18BEFF}" type="presParOf" srcId="{491F2F87-F970-47E7-92F0-BC5828B5D190}" destId="{1696A514-2369-4B2B-AE62-5AD7FC9E461E}" srcOrd="2" destOrd="0" presId="urn:microsoft.com/office/officeart/2005/8/layout/vList2"/>
    <dgm:cxn modelId="{7B8B925F-F599-4F06-9496-5D1CEC2962F0}" type="presParOf" srcId="{491F2F87-F970-47E7-92F0-BC5828B5D190}" destId="{F23383DB-5E52-4E05-9B0D-5107CA366A1E}" srcOrd="3" destOrd="0" presId="urn:microsoft.com/office/officeart/2005/8/layout/vList2"/>
    <dgm:cxn modelId="{3C8BE939-E32C-4BA4-B73E-FE3237115D61}" type="presParOf" srcId="{491F2F87-F970-47E7-92F0-BC5828B5D190}" destId="{330030BC-9F9C-47AB-9412-9983A1BCC4AF}" srcOrd="4" destOrd="0" presId="urn:microsoft.com/office/officeart/2005/8/layout/vList2"/>
    <dgm:cxn modelId="{AA1B4389-29CB-482F-9B2C-59F56F0EEC15}" type="presParOf" srcId="{491F2F87-F970-47E7-92F0-BC5828B5D190}" destId="{DD98FF60-C3AA-4830-A33B-AE94E041981E}" srcOrd="5" destOrd="0" presId="urn:microsoft.com/office/officeart/2005/8/layout/vList2"/>
    <dgm:cxn modelId="{178894A9-6874-4898-8301-614F79175EB5}" type="presParOf" srcId="{491F2F87-F970-47E7-92F0-BC5828B5D190}" destId="{414490FD-AAF9-4A0D-8A53-F92F945ACC2E}" srcOrd="6" destOrd="0" presId="urn:microsoft.com/office/officeart/2005/8/layout/vList2"/>
    <dgm:cxn modelId="{94E0A07F-4404-4B0B-BB1D-AC6538B32393}" type="presParOf" srcId="{491F2F87-F970-47E7-92F0-BC5828B5D190}" destId="{BD41B821-641C-4275-BEA8-7D8A04BE6538}" srcOrd="7" destOrd="0" presId="urn:microsoft.com/office/officeart/2005/8/layout/vList2"/>
    <dgm:cxn modelId="{AE18ADBC-8E2F-4D0A-8477-479AEAA16012}" type="presParOf" srcId="{491F2F87-F970-47E7-92F0-BC5828B5D190}" destId="{61E794DA-8127-4C61-ADFD-11C2D80D6746}" srcOrd="8" destOrd="0" presId="urn:microsoft.com/office/officeart/2005/8/layout/vList2"/>
    <dgm:cxn modelId="{670F0FD0-2994-4932-8651-EA7C666FCB53}" type="presParOf" srcId="{491F2F87-F970-47E7-92F0-BC5828B5D190}" destId="{0137475A-2E50-45CB-8EEB-3A6BE11838D9}" srcOrd="9" destOrd="0" presId="urn:microsoft.com/office/officeart/2005/8/layout/vList2"/>
    <dgm:cxn modelId="{938474EB-0999-4224-BB4A-7EFE13AE9217}" type="presParOf" srcId="{491F2F87-F970-47E7-92F0-BC5828B5D190}" destId="{5282E31D-8596-4182-B0D4-C560C57D4C2A}" srcOrd="10" destOrd="0" presId="urn:microsoft.com/office/officeart/2005/8/layout/vList2"/>
    <dgm:cxn modelId="{C7D9AB10-716D-4F81-B941-2366D201C2DA}" type="presParOf" srcId="{491F2F87-F970-47E7-92F0-BC5828B5D190}" destId="{4B23B148-54AC-4545-B1C3-ABBC36D72B18}" srcOrd="11" destOrd="0" presId="urn:microsoft.com/office/officeart/2005/8/layout/vList2"/>
    <dgm:cxn modelId="{5FBC0410-AF8F-4356-8F39-416147FB8F12}" type="presParOf" srcId="{491F2F87-F970-47E7-92F0-BC5828B5D190}" destId="{40059798-B725-4CCC-97B1-F929B7776B66}" srcOrd="12" destOrd="0" presId="urn:microsoft.com/office/officeart/2005/8/layout/vList2"/>
    <dgm:cxn modelId="{90B34045-A787-4B5A-8DFF-30293C58EBEE}" type="presParOf" srcId="{491F2F87-F970-47E7-92F0-BC5828B5D190}" destId="{C5170BA8-C321-4A88-9CE5-0561B17E6BAF}" srcOrd="13" destOrd="0" presId="urn:microsoft.com/office/officeart/2005/8/layout/vList2"/>
    <dgm:cxn modelId="{7F14C21D-5428-456D-9A6B-3AEB5ED9B2BD}" type="presParOf" srcId="{491F2F87-F970-47E7-92F0-BC5828B5D190}" destId="{D776DA54-7243-4EF1-8126-9BB40B9B7B22}" srcOrd="14" destOrd="0" presId="urn:microsoft.com/office/officeart/2005/8/layout/vList2"/>
    <dgm:cxn modelId="{FE0468AE-E14D-4F8B-A174-1155C8A01ABE}" type="presParOf" srcId="{491F2F87-F970-47E7-92F0-BC5828B5D190}" destId="{89E20A2D-DB06-4C94-81B1-C2B765C2D6CA}" srcOrd="15" destOrd="0" presId="urn:microsoft.com/office/officeart/2005/8/layout/vList2"/>
    <dgm:cxn modelId="{9FEAB4E2-0A0C-4D1B-860C-730A044F2ED2}" type="presParOf" srcId="{491F2F87-F970-47E7-92F0-BC5828B5D190}" destId="{98C21183-85B3-42A8-BABC-3E783B569603}" srcOrd="16" destOrd="0" presId="urn:microsoft.com/office/officeart/2005/8/layout/vList2"/>
    <dgm:cxn modelId="{CB7AE494-4DA7-4565-A85C-312BF493FAA8}" type="presParOf" srcId="{491F2F87-F970-47E7-92F0-BC5828B5D190}" destId="{5ECBBFD2-0B4E-4253-9F0F-013D305DA978}" srcOrd="17" destOrd="0" presId="urn:microsoft.com/office/officeart/2005/8/layout/vList2"/>
    <dgm:cxn modelId="{645AC6C6-5A41-45A7-96C9-9504AE5148B6}" type="presParOf" srcId="{491F2F87-F970-47E7-92F0-BC5828B5D190}" destId="{FAC16AD6-B574-4434-869B-0AF827EBB3C2}" srcOrd="18" destOrd="0" presId="urn:microsoft.com/office/officeart/2005/8/layout/vList2"/>
    <dgm:cxn modelId="{638BE399-3AA3-42E7-9B3B-EFFA7094B6EA}" type="presParOf" srcId="{491F2F87-F970-47E7-92F0-BC5828B5D190}" destId="{360E71E9-B116-4F42-9682-A50519B2D4A4}" srcOrd="19" destOrd="0" presId="urn:microsoft.com/office/officeart/2005/8/layout/vList2"/>
    <dgm:cxn modelId="{9A9F8EC7-48C1-456C-9584-71C68C146BB5}" type="presParOf" srcId="{491F2F87-F970-47E7-92F0-BC5828B5D190}" destId="{A7F6C4B9-31C5-4D7C-8DEC-B8529A28A62C}" srcOrd="20" destOrd="0" presId="urn:microsoft.com/office/officeart/2005/8/layout/vList2"/>
    <dgm:cxn modelId="{2D36DC01-F1AA-4099-8991-BF0488BDB4F3}" type="presParOf" srcId="{491F2F87-F970-47E7-92F0-BC5828B5D190}" destId="{1604B479-70B6-4E3B-A20D-53A2F14A4594}" srcOrd="21" destOrd="0" presId="urn:microsoft.com/office/officeart/2005/8/layout/vList2"/>
    <dgm:cxn modelId="{6DDF8339-33DD-4215-AF8C-2F24EDB78043}" type="presParOf" srcId="{491F2F87-F970-47E7-92F0-BC5828B5D190}" destId="{BBC5844B-3059-49EA-B8B4-71208C2637E9}" srcOrd="22" destOrd="0" presId="urn:microsoft.com/office/officeart/2005/8/layout/vList2"/>
    <dgm:cxn modelId="{A282A522-E512-4F59-BFC8-175EEFE37E75}" type="presParOf" srcId="{491F2F87-F970-47E7-92F0-BC5828B5D190}" destId="{F4413C8F-77CF-46D8-B0B2-C5531A9190A6}" srcOrd="23" destOrd="0" presId="urn:microsoft.com/office/officeart/2005/8/layout/vList2"/>
    <dgm:cxn modelId="{DF9ACD0C-FE0E-45C8-8B6A-E589D4EFE5C3}" type="presParOf" srcId="{491F2F87-F970-47E7-92F0-BC5828B5D190}" destId="{5F2F360A-93A6-4B8B-A67E-7D6039D5A12C}" srcOrd="2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5EC42FC-DBEB-4523-91A4-6AD1AEEAB775}"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77B2DAB0-AD25-4E9F-9F49-2321AB59EC8C}">
      <dgm:prSet/>
      <dgm:spPr/>
      <dgm:t>
        <a:bodyPr/>
        <a:lstStyle/>
        <a:p>
          <a:pPr rtl="0"/>
          <a:r>
            <a:rPr lang="zh-CN" b="1" dirty="0" smtClean="0"/>
            <a:t>目的</a:t>
          </a:r>
          <a:endParaRPr lang="zh-CN" dirty="0"/>
        </a:p>
      </dgm:t>
    </dgm:pt>
    <dgm:pt modelId="{163E0814-DB5B-442F-8AC8-71B358964CB7}" type="parTrans" cxnId="{C0A7064B-9C55-47D3-9243-231FDFA95164}">
      <dgm:prSet/>
      <dgm:spPr/>
      <dgm:t>
        <a:bodyPr/>
        <a:lstStyle/>
        <a:p>
          <a:endParaRPr lang="zh-CN" altLang="en-US"/>
        </a:p>
      </dgm:t>
    </dgm:pt>
    <dgm:pt modelId="{CE6CC7A2-E8F2-4CDE-B4F7-ED53A57EE266}" type="sibTrans" cxnId="{C0A7064B-9C55-47D3-9243-231FDFA95164}">
      <dgm:prSet/>
      <dgm:spPr/>
      <dgm:t>
        <a:bodyPr/>
        <a:lstStyle/>
        <a:p>
          <a:endParaRPr lang="zh-CN" altLang="en-US"/>
        </a:p>
      </dgm:t>
    </dgm:pt>
    <dgm:pt modelId="{4750B04C-E028-49F6-994D-1278E06AFF8D}">
      <dgm:prSet/>
      <dgm:spPr/>
      <dgm:t>
        <a:bodyPr/>
        <a:lstStyle/>
        <a:p>
          <a:pPr rtl="0"/>
          <a:r>
            <a:rPr lang="zh-CN" b="1" smtClean="0"/>
            <a:t>减少数据传递</a:t>
          </a:r>
          <a:endParaRPr lang="zh-CN"/>
        </a:p>
      </dgm:t>
    </dgm:pt>
    <dgm:pt modelId="{1529B032-5439-4EAD-9504-55699B185605}" type="parTrans" cxnId="{826BF707-EB8B-437F-BAB5-E7C5CA48995B}">
      <dgm:prSet/>
      <dgm:spPr/>
      <dgm:t>
        <a:bodyPr/>
        <a:lstStyle/>
        <a:p>
          <a:endParaRPr lang="zh-CN" altLang="en-US"/>
        </a:p>
      </dgm:t>
    </dgm:pt>
    <dgm:pt modelId="{891284C3-4633-40A8-870D-B58EA84D14F3}" type="sibTrans" cxnId="{826BF707-EB8B-437F-BAB5-E7C5CA48995B}">
      <dgm:prSet/>
      <dgm:spPr/>
      <dgm:t>
        <a:bodyPr/>
        <a:lstStyle/>
        <a:p>
          <a:endParaRPr lang="zh-CN" altLang="en-US"/>
        </a:p>
      </dgm:t>
    </dgm:pt>
    <dgm:pt modelId="{990988A3-2F88-4CBF-A52A-E7C660CA71DE}">
      <dgm:prSet/>
      <dgm:spPr/>
      <dgm:t>
        <a:bodyPr/>
        <a:lstStyle/>
        <a:p>
          <a:pPr rtl="0"/>
          <a:r>
            <a:rPr lang="zh-CN" b="1" smtClean="0"/>
            <a:t>方便</a:t>
          </a:r>
          <a:r>
            <a:rPr lang="en-US" b="1" smtClean="0"/>
            <a:t>reduce</a:t>
          </a:r>
          <a:r>
            <a:rPr lang="zh-CN" b="1" smtClean="0"/>
            <a:t>（）的处理</a:t>
          </a:r>
          <a:endParaRPr lang="zh-CN"/>
        </a:p>
      </dgm:t>
    </dgm:pt>
    <dgm:pt modelId="{C7BCF3E0-3EBA-4E03-829E-EE54884D85BC}" type="parTrans" cxnId="{4C77361D-A612-429F-806B-A75A5840527F}">
      <dgm:prSet/>
      <dgm:spPr/>
      <dgm:t>
        <a:bodyPr/>
        <a:lstStyle/>
        <a:p>
          <a:endParaRPr lang="zh-CN" altLang="en-US"/>
        </a:p>
      </dgm:t>
    </dgm:pt>
    <dgm:pt modelId="{968E9266-85AA-45AA-A705-EF413BA8803F}" type="sibTrans" cxnId="{4C77361D-A612-429F-806B-A75A5840527F}">
      <dgm:prSet/>
      <dgm:spPr/>
      <dgm:t>
        <a:bodyPr/>
        <a:lstStyle/>
        <a:p>
          <a:endParaRPr lang="zh-CN" altLang="en-US"/>
        </a:p>
      </dgm:t>
    </dgm:pt>
    <dgm:pt modelId="{2F587D2B-20FC-4D5B-85D2-60921EACF36A}">
      <dgm:prSet/>
      <dgm:spPr/>
      <dgm:t>
        <a:bodyPr/>
        <a:lstStyle/>
        <a:p>
          <a:pPr rtl="0"/>
          <a:r>
            <a:rPr lang="zh-CN" b="1" smtClean="0"/>
            <a:t>类型</a:t>
          </a:r>
          <a:endParaRPr lang="zh-CN"/>
        </a:p>
      </dgm:t>
    </dgm:pt>
    <dgm:pt modelId="{17F111EC-5C5D-4861-83CB-53D0DBECBF72}" type="parTrans" cxnId="{8D5171E9-4B65-4802-8CFE-528F56DFED93}">
      <dgm:prSet/>
      <dgm:spPr/>
      <dgm:t>
        <a:bodyPr/>
        <a:lstStyle/>
        <a:p>
          <a:endParaRPr lang="zh-CN" altLang="en-US"/>
        </a:p>
      </dgm:t>
    </dgm:pt>
    <dgm:pt modelId="{2A7A80CB-763D-4D84-91A8-3E9333799750}" type="sibTrans" cxnId="{8D5171E9-4B65-4802-8CFE-528F56DFED93}">
      <dgm:prSet/>
      <dgm:spPr/>
      <dgm:t>
        <a:bodyPr/>
        <a:lstStyle/>
        <a:p>
          <a:endParaRPr lang="zh-CN" altLang="en-US"/>
        </a:p>
      </dgm:t>
    </dgm:pt>
    <dgm:pt modelId="{986F32F7-7B3C-42BB-B4E1-30461B3C8702}">
      <dgm:prSet/>
      <dgm:spPr/>
      <dgm:t>
        <a:bodyPr/>
        <a:lstStyle/>
        <a:p>
          <a:pPr rtl="0"/>
          <a:r>
            <a:rPr lang="en-US" b="1" i="0" dirty="0" smtClean="0"/>
            <a:t>Shuffle</a:t>
          </a:r>
          <a:r>
            <a:rPr lang="zh-CN" b="1" i="0" dirty="0" smtClean="0"/>
            <a:t>处理</a:t>
          </a:r>
          <a:endParaRPr lang="zh-CN" i="0" dirty="0"/>
        </a:p>
      </dgm:t>
    </dgm:pt>
    <dgm:pt modelId="{69FEA339-D601-44C1-B261-2601FEDAE30A}" type="parTrans" cxnId="{296F18E1-E05A-4C80-B915-4B3C1B27483A}">
      <dgm:prSet/>
      <dgm:spPr/>
      <dgm:t>
        <a:bodyPr/>
        <a:lstStyle/>
        <a:p>
          <a:endParaRPr lang="zh-CN" altLang="en-US"/>
        </a:p>
      </dgm:t>
    </dgm:pt>
    <dgm:pt modelId="{4C73FA36-5514-4D7D-9404-D9D79395735F}" type="sibTrans" cxnId="{296F18E1-E05A-4C80-B915-4B3C1B27483A}">
      <dgm:prSet/>
      <dgm:spPr/>
      <dgm:t>
        <a:bodyPr/>
        <a:lstStyle/>
        <a:p>
          <a:endParaRPr lang="zh-CN" altLang="en-US"/>
        </a:p>
      </dgm:t>
    </dgm:pt>
    <dgm:pt modelId="{8A73EF3C-F90F-414E-92FB-BB13037264C9}">
      <dgm:prSet/>
      <dgm:spPr/>
      <dgm:t>
        <a:bodyPr/>
        <a:lstStyle/>
        <a:p>
          <a:pPr rtl="0"/>
          <a:r>
            <a:rPr lang="en-US" b="1" i="0" dirty="0" smtClean="0"/>
            <a:t>Combiner</a:t>
          </a:r>
          <a:r>
            <a:rPr lang="zh-CN" b="1" i="0" dirty="0" smtClean="0"/>
            <a:t>（）函数</a:t>
          </a:r>
          <a:endParaRPr lang="zh-CN" i="0" dirty="0"/>
        </a:p>
      </dgm:t>
    </dgm:pt>
    <dgm:pt modelId="{7059AC9A-9C47-4D04-A399-4090F3A7F073}" type="parTrans" cxnId="{6B251AAB-890F-4912-A7F6-4D4A13C8838A}">
      <dgm:prSet/>
      <dgm:spPr/>
      <dgm:t>
        <a:bodyPr/>
        <a:lstStyle/>
        <a:p>
          <a:endParaRPr lang="zh-CN" altLang="en-US"/>
        </a:p>
      </dgm:t>
    </dgm:pt>
    <dgm:pt modelId="{8832224B-A034-4B67-ABC7-374831EC17C7}" type="sibTrans" cxnId="{6B251AAB-890F-4912-A7F6-4D4A13C8838A}">
      <dgm:prSet/>
      <dgm:spPr/>
      <dgm:t>
        <a:bodyPr/>
        <a:lstStyle/>
        <a:p>
          <a:endParaRPr lang="zh-CN" altLang="en-US"/>
        </a:p>
      </dgm:t>
    </dgm:pt>
    <dgm:pt modelId="{49FEC738-65A7-4A48-B63A-9019858C19F9}">
      <dgm:prSet/>
      <dgm:spPr/>
      <dgm:t>
        <a:bodyPr/>
        <a:lstStyle/>
        <a:p>
          <a:pPr rtl="0"/>
          <a:r>
            <a:rPr lang="en-US" b="1" i="0" dirty="0" smtClean="0"/>
            <a:t>Partition</a:t>
          </a:r>
          <a:r>
            <a:rPr lang="zh-CN" b="1" i="0" dirty="0" smtClean="0"/>
            <a:t>（）函数</a:t>
          </a:r>
          <a:r>
            <a:rPr lang="en-US" i="0" dirty="0" smtClean="0"/>
            <a:t>/</a:t>
          </a:r>
          <a:r>
            <a:rPr lang="zh-CN" i="0" dirty="0" smtClean="0"/>
            <a:t>分区函数</a:t>
          </a:r>
          <a:endParaRPr lang="zh-CN" i="0" dirty="0"/>
        </a:p>
      </dgm:t>
    </dgm:pt>
    <dgm:pt modelId="{2768EF54-9855-4E72-AB97-00ECA5F97712}" type="parTrans" cxnId="{EF44E35F-370B-4C3A-84F2-AF1170DB63BF}">
      <dgm:prSet/>
      <dgm:spPr/>
      <dgm:t>
        <a:bodyPr/>
        <a:lstStyle/>
        <a:p>
          <a:endParaRPr lang="zh-CN" altLang="en-US"/>
        </a:p>
      </dgm:t>
    </dgm:pt>
    <dgm:pt modelId="{3EE87635-04A4-4EB2-AA2D-37CFAEE3EF7C}" type="sibTrans" cxnId="{EF44E35F-370B-4C3A-84F2-AF1170DB63BF}">
      <dgm:prSet/>
      <dgm:spPr/>
      <dgm:t>
        <a:bodyPr/>
        <a:lstStyle/>
        <a:p>
          <a:endParaRPr lang="zh-CN" altLang="en-US"/>
        </a:p>
      </dgm:t>
    </dgm:pt>
    <dgm:pt modelId="{EEF4AA1C-EFAD-4F62-9B3C-1A96C1AFD06B}">
      <dgm:prSet/>
      <dgm:spPr/>
      <dgm:t>
        <a:bodyPr/>
        <a:lstStyle/>
        <a:p>
          <a:pPr rtl="0"/>
          <a:endParaRPr lang="zh-CN" dirty="0"/>
        </a:p>
      </dgm:t>
    </dgm:pt>
    <dgm:pt modelId="{322F3215-4A69-4E52-9CFC-015D0316BA1C}" type="parTrans" cxnId="{8124794D-0F60-4306-A7C3-4A14A3712BBB}">
      <dgm:prSet/>
      <dgm:spPr/>
      <dgm:t>
        <a:bodyPr/>
        <a:lstStyle/>
        <a:p>
          <a:endParaRPr lang="zh-CN" altLang="en-US"/>
        </a:p>
      </dgm:t>
    </dgm:pt>
    <dgm:pt modelId="{EA478033-E1F8-4D6B-AEF0-A9857E2D33DB}" type="sibTrans" cxnId="{8124794D-0F60-4306-A7C3-4A14A3712BBB}">
      <dgm:prSet/>
      <dgm:spPr/>
      <dgm:t>
        <a:bodyPr/>
        <a:lstStyle/>
        <a:p>
          <a:endParaRPr lang="zh-CN" altLang="en-US"/>
        </a:p>
      </dgm:t>
    </dgm:pt>
    <dgm:pt modelId="{98BEC26F-C872-42F2-99B5-293535D3B59D}" type="pres">
      <dgm:prSet presAssocID="{95EC42FC-DBEB-4523-91A4-6AD1AEEAB775}" presName="linear" presStyleCnt="0">
        <dgm:presLayoutVars>
          <dgm:animLvl val="lvl"/>
          <dgm:resizeHandles val="exact"/>
        </dgm:presLayoutVars>
      </dgm:prSet>
      <dgm:spPr/>
      <dgm:t>
        <a:bodyPr/>
        <a:lstStyle/>
        <a:p>
          <a:endParaRPr lang="zh-CN" altLang="en-US"/>
        </a:p>
      </dgm:t>
    </dgm:pt>
    <dgm:pt modelId="{4E282C09-F7D9-4800-8FA5-CA6646F24E0A}" type="pres">
      <dgm:prSet presAssocID="{77B2DAB0-AD25-4E9F-9F49-2321AB59EC8C}" presName="parentText" presStyleLbl="node1" presStyleIdx="0" presStyleCnt="3">
        <dgm:presLayoutVars>
          <dgm:chMax val="0"/>
          <dgm:bulletEnabled val="1"/>
        </dgm:presLayoutVars>
      </dgm:prSet>
      <dgm:spPr/>
      <dgm:t>
        <a:bodyPr/>
        <a:lstStyle/>
        <a:p>
          <a:endParaRPr lang="zh-CN" altLang="en-US"/>
        </a:p>
      </dgm:t>
    </dgm:pt>
    <dgm:pt modelId="{891F3637-ABD4-43F5-A876-E4C5DD4DFC91}" type="pres">
      <dgm:prSet presAssocID="{77B2DAB0-AD25-4E9F-9F49-2321AB59EC8C}" presName="childText" presStyleLbl="revTx" presStyleIdx="0" presStyleCnt="2">
        <dgm:presLayoutVars>
          <dgm:bulletEnabled val="1"/>
        </dgm:presLayoutVars>
      </dgm:prSet>
      <dgm:spPr/>
      <dgm:t>
        <a:bodyPr/>
        <a:lstStyle/>
        <a:p>
          <a:endParaRPr lang="zh-CN" altLang="en-US"/>
        </a:p>
      </dgm:t>
    </dgm:pt>
    <dgm:pt modelId="{3F3C1163-197A-4BB1-8C09-44381FD23CBE}" type="pres">
      <dgm:prSet presAssocID="{2F587D2B-20FC-4D5B-85D2-60921EACF36A}" presName="parentText" presStyleLbl="node1" presStyleIdx="1" presStyleCnt="3">
        <dgm:presLayoutVars>
          <dgm:chMax val="0"/>
          <dgm:bulletEnabled val="1"/>
        </dgm:presLayoutVars>
      </dgm:prSet>
      <dgm:spPr/>
      <dgm:t>
        <a:bodyPr/>
        <a:lstStyle/>
        <a:p>
          <a:endParaRPr lang="zh-CN" altLang="en-US"/>
        </a:p>
      </dgm:t>
    </dgm:pt>
    <dgm:pt modelId="{5796F3FF-1F4B-4423-A189-EC8527A35EA3}" type="pres">
      <dgm:prSet presAssocID="{2F587D2B-20FC-4D5B-85D2-60921EACF36A}" presName="childText" presStyleLbl="revTx" presStyleIdx="1" presStyleCnt="2">
        <dgm:presLayoutVars>
          <dgm:bulletEnabled val="1"/>
        </dgm:presLayoutVars>
      </dgm:prSet>
      <dgm:spPr/>
      <dgm:t>
        <a:bodyPr/>
        <a:lstStyle/>
        <a:p>
          <a:endParaRPr lang="zh-CN" altLang="en-US"/>
        </a:p>
      </dgm:t>
    </dgm:pt>
    <dgm:pt modelId="{B3A1912B-9327-4692-B28D-3DAB07A9795E}" type="pres">
      <dgm:prSet presAssocID="{EEF4AA1C-EFAD-4F62-9B3C-1A96C1AFD06B}" presName="parentText" presStyleLbl="node1" presStyleIdx="2" presStyleCnt="3">
        <dgm:presLayoutVars>
          <dgm:chMax val="0"/>
          <dgm:bulletEnabled val="1"/>
        </dgm:presLayoutVars>
      </dgm:prSet>
      <dgm:spPr/>
      <dgm:t>
        <a:bodyPr/>
        <a:lstStyle/>
        <a:p>
          <a:endParaRPr lang="zh-CN" altLang="en-US"/>
        </a:p>
      </dgm:t>
    </dgm:pt>
  </dgm:ptLst>
  <dgm:cxnLst>
    <dgm:cxn modelId="{4C77361D-A612-429F-806B-A75A5840527F}" srcId="{77B2DAB0-AD25-4E9F-9F49-2321AB59EC8C}" destId="{990988A3-2F88-4CBF-A52A-E7C660CA71DE}" srcOrd="1" destOrd="0" parTransId="{C7BCF3E0-3EBA-4E03-829E-EE54884D85BC}" sibTransId="{968E9266-85AA-45AA-A705-EF413BA8803F}"/>
    <dgm:cxn modelId="{EEC75C8C-70CC-4284-AD0C-4A070517B1A2}" type="presOf" srcId="{4750B04C-E028-49F6-994D-1278E06AFF8D}" destId="{891F3637-ABD4-43F5-A876-E4C5DD4DFC91}" srcOrd="0" destOrd="0" presId="urn:microsoft.com/office/officeart/2005/8/layout/vList2"/>
    <dgm:cxn modelId="{CCFE07D4-65B1-436C-93D9-6C026F3B0E84}" type="presOf" srcId="{8A73EF3C-F90F-414E-92FB-BB13037264C9}" destId="{5796F3FF-1F4B-4423-A189-EC8527A35EA3}" srcOrd="0" destOrd="1" presId="urn:microsoft.com/office/officeart/2005/8/layout/vList2"/>
    <dgm:cxn modelId="{C0A7064B-9C55-47D3-9243-231FDFA95164}" srcId="{95EC42FC-DBEB-4523-91A4-6AD1AEEAB775}" destId="{77B2DAB0-AD25-4E9F-9F49-2321AB59EC8C}" srcOrd="0" destOrd="0" parTransId="{163E0814-DB5B-442F-8AC8-71B358964CB7}" sibTransId="{CE6CC7A2-E8F2-4CDE-B4F7-ED53A57EE266}"/>
    <dgm:cxn modelId="{6B251AAB-890F-4912-A7F6-4D4A13C8838A}" srcId="{2F587D2B-20FC-4D5B-85D2-60921EACF36A}" destId="{8A73EF3C-F90F-414E-92FB-BB13037264C9}" srcOrd="1" destOrd="0" parTransId="{7059AC9A-9C47-4D04-A399-4090F3A7F073}" sibTransId="{8832224B-A034-4B67-ABC7-374831EC17C7}"/>
    <dgm:cxn modelId="{D44CE613-8F0E-468A-9048-7B795311926C}" type="presOf" srcId="{EEF4AA1C-EFAD-4F62-9B3C-1A96C1AFD06B}" destId="{B3A1912B-9327-4692-B28D-3DAB07A9795E}" srcOrd="0" destOrd="0" presId="urn:microsoft.com/office/officeart/2005/8/layout/vList2"/>
    <dgm:cxn modelId="{EF701466-94BD-42D9-B077-F18FEF0F97FD}" type="presOf" srcId="{95EC42FC-DBEB-4523-91A4-6AD1AEEAB775}" destId="{98BEC26F-C872-42F2-99B5-293535D3B59D}" srcOrd="0" destOrd="0" presId="urn:microsoft.com/office/officeart/2005/8/layout/vList2"/>
    <dgm:cxn modelId="{5A27F95A-C137-4B17-AC12-A8C5619C6141}" type="presOf" srcId="{990988A3-2F88-4CBF-A52A-E7C660CA71DE}" destId="{891F3637-ABD4-43F5-A876-E4C5DD4DFC91}" srcOrd="0" destOrd="1" presId="urn:microsoft.com/office/officeart/2005/8/layout/vList2"/>
    <dgm:cxn modelId="{826BF707-EB8B-437F-BAB5-E7C5CA48995B}" srcId="{77B2DAB0-AD25-4E9F-9F49-2321AB59EC8C}" destId="{4750B04C-E028-49F6-994D-1278E06AFF8D}" srcOrd="0" destOrd="0" parTransId="{1529B032-5439-4EAD-9504-55699B185605}" sibTransId="{891284C3-4633-40A8-870D-B58EA84D14F3}"/>
    <dgm:cxn modelId="{8D5171E9-4B65-4802-8CFE-528F56DFED93}" srcId="{95EC42FC-DBEB-4523-91A4-6AD1AEEAB775}" destId="{2F587D2B-20FC-4D5B-85D2-60921EACF36A}" srcOrd="1" destOrd="0" parTransId="{17F111EC-5C5D-4861-83CB-53D0DBECBF72}" sibTransId="{2A7A80CB-763D-4D84-91A8-3E9333799750}"/>
    <dgm:cxn modelId="{EF44E35F-370B-4C3A-84F2-AF1170DB63BF}" srcId="{2F587D2B-20FC-4D5B-85D2-60921EACF36A}" destId="{49FEC738-65A7-4A48-B63A-9019858C19F9}" srcOrd="2" destOrd="0" parTransId="{2768EF54-9855-4E72-AB97-00ECA5F97712}" sibTransId="{3EE87635-04A4-4EB2-AA2D-37CFAEE3EF7C}"/>
    <dgm:cxn modelId="{8124794D-0F60-4306-A7C3-4A14A3712BBB}" srcId="{95EC42FC-DBEB-4523-91A4-6AD1AEEAB775}" destId="{EEF4AA1C-EFAD-4F62-9B3C-1A96C1AFD06B}" srcOrd="2" destOrd="0" parTransId="{322F3215-4A69-4E52-9CFC-015D0316BA1C}" sibTransId="{EA478033-E1F8-4D6B-AEF0-A9857E2D33DB}"/>
    <dgm:cxn modelId="{42B60A95-3C4E-4B2C-92ED-ED45B35F248C}" type="presOf" srcId="{49FEC738-65A7-4A48-B63A-9019858C19F9}" destId="{5796F3FF-1F4B-4423-A189-EC8527A35EA3}" srcOrd="0" destOrd="2" presId="urn:microsoft.com/office/officeart/2005/8/layout/vList2"/>
    <dgm:cxn modelId="{A8CFCB34-4640-4C1C-878B-3A156A2C3DF5}" type="presOf" srcId="{2F587D2B-20FC-4D5B-85D2-60921EACF36A}" destId="{3F3C1163-197A-4BB1-8C09-44381FD23CBE}" srcOrd="0" destOrd="0" presId="urn:microsoft.com/office/officeart/2005/8/layout/vList2"/>
    <dgm:cxn modelId="{296F18E1-E05A-4C80-B915-4B3C1B27483A}" srcId="{2F587D2B-20FC-4D5B-85D2-60921EACF36A}" destId="{986F32F7-7B3C-42BB-B4E1-30461B3C8702}" srcOrd="0" destOrd="0" parTransId="{69FEA339-D601-44C1-B261-2601FEDAE30A}" sibTransId="{4C73FA36-5514-4D7D-9404-D9D79395735F}"/>
    <dgm:cxn modelId="{6BF1D866-E2D1-4007-BA6E-B59595CE9894}" type="presOf" srcId="{986F32F7-7B3C-42BB-B4E1-30461B3C8702}" destId="{5796F3FF-1F4B-4423-A189-EC8527A35EA3}" srcOrd="0" destOrd="0" presId="urn:microsoft.com/office/officeart/2005/8/layout/vList2"/>
    <dgm:cxn modelId="{903B6DE6-377F-4C95-80CF-E22139D5BD3E}" type="presOf" srcId="{77B2DAB0-AD25-4E9F-9F49-2321AB59EC8C}" destId="{4E282C09-F7D9-4800-8FA5-CA6646F24E0A}" srcOrd="0" destOrd="0" presId="urn:microsoft.com/office/officeart/2005/8/layout/vList2"/>
    <dgm:cxn modelId="{01C9D061-0125-4B49-9E83-D13E3527B113}" type="presParOf" srcId="{98BEC26F-C872-42F2-99B5-293535D3B59D}" destId="{4E282C09-F7D9-4800-8FA5-CA6646F24E0A}" srcOrd="0" destOrd="0" presId="urn:microsoft.com/office/officeart/2005/8/layout/vList2"/>
    <dgm:cxn modelId="{19672301-75F2-4D77-B4E9-0785E7EDF828}" type="presParOf" srcId="{98BEC26F-C872-42F2-99B5-293535D3B59D}" destId="{891F3637-ABD4-43F5-A876-E4C5DD4DFC91}" srcOrd="1" destOrd="0" presId="urn:microsoft.com/office/officeart/2005/8/layout/vList2"/>
    <dgm:cxn modelId="{396FC711-AA6C-4FE7-BD98-E5639C1CD9D5}" type="presParOf" srcId="{98BEC26F-C872-42F2-99B5-293535D3B59D}" destId="{3F3C1163-197A-4BB1-8C09-44381FD23CBE}" srcOrd="2" destOrd="0" presId="urn:microsoft.com/office/officeart/2005/8/layout/vList2"/>
    <dgm:cxn modelId="{3FAB127B-5503-42B7-A966-0A284075F5EF}" type="presParOf" srcId="{98BEC26F-C872-42F2-99B5-293535D3B59D}" destId="{5796F3FF-1F4B-4423-A189-EC8527A35EA3}" srcOrd="3" destOrd="0" presId="urn:microsoft.com/office/officeart/2005/8/layout/vList2"/>
    <dgm:cxn modelId="{B40B33D1-ABAE-493C-A0F0-E200A751E06B}" type="presParOf" srcId="{98BEC26F-C872-42F2-99B5-293535D3B59D}" destId="{B3A1912B-9327-4692-B28D-3DAB07A9795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E59ADEB5-0E7F-4BF7-B60B-C51512C80630}"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59CEC8CE-1766-4D70-B883-5A64C2BCC8DB}">
      <dgm:prSet/>
      <dgm:spPr/>
      <dgm:t>
        <a:bodyPr/>
        <a:lstStyle/>
        <a:p>
          <a:pPr rtl="0"/>
          <a:r>
            <a:rPr lang="zh-CN" smtClean="0"/>
            <a:t>第</a:t>
          </a:r>
          <a:r>
            <a:rPr lang="en-US" smtClean="0"/>
            <a:t>1</a:t>
          </a:r>
          <a:r>
            <a:rPr lang="zh-CN" smtClean="0"/>
            <a:t>章　</a:t>
          </a:r>
          <a:r>
            <a:rPr lang="en-US" smtClean="0"/>
            <a:t>NoSQL</a:t>
          </a:r>
          <a:r>
            <a:rPr lang="zh-CN" smtClean="0"/>
            <a:t>数据库的基础知识</a:t>
          </a:r>
          <a:endParaRPr lang="zh-CN"/>
        </a:p>
      </dgm:t>
    </dgm:pt>
    <dgm:pt modelId="{979DACA9-F3EE-44AE-88E2-B6E0506CAD34}" type="parTrans" cxnId="{82548B31-92C8-4769-A7D7-B57620276692}">
      <dgm:prSet/>
      <dgm:spPr/>
      <dgm:t>
        <a:bodyPr/>
        <a:lstStyle/>
        <a:p>
          <a:endParaRPr lang="zh-CN" altLang="en-US"/>
        </a:p>
      </dgm:t>
    </dgm:pt>
    <dgm:pt modelId="{C012CCDB-05DE-4D18-80D6-D9D23871B624}" type="sibTrans" cxnId="{82548B31-92C8-4769-A7D7-B57620276692}">
      <dgm:prSet/>
      <dgm:spPr/>
      <dgm:t>
        <a:bodyPr/>
        <a:lstStyle/>
        <a:p>
          <a:endParaRPr lang="zh-CN" altLang="en-US"/>
        </a:p>
      </dgm:t>
    </dgm:pt>
    <dgm:pt modelId="{89170FEB-A270-4355-8F2D-AABA0A3F0CDE}">
      <dgm:prSet/>
      <dgm:spPr/>
      <dgm:t>
        <a:bodyPr/>
        <a:lstStyle/>
        <a:p>
          <a:pPr rtl="0"/>
          <a:r>
            <a:rPr lang="zh-CN" smtClean="0"/>
            <a:t>第</a:t>
          </a:r>
          <a:r>
            <a:rPr lang="en-US" smtClean="0"/>
            <a:t>2</a:t>
          </a:r>
          <a:r>
            <a:rPr lang="zh-CN" smtClean="0"/>
            <a:t>章　数据库的种类和特征</a:t>
          </a:r>
          <a:endParaRPr lang="zh-CN"/>
        </a:p>
      </dgm:t>
    </dgm:pt>
    <dgm:pt modelId="{6F2B36D7-3A48-404C-98E0-744FF63130DB}" type="parTrans" cxnId="{4630FD5B-DD25-40D1-92D7-C683BD3F703D}">
      <dgm:prSet/>
      <dgm:spPr/>
      <dgm:t>
        <a:bodyPr/>
        <a:lstStyle/>
        <a:p>
          <a:endParaRPr lang="zh-CN" altLang="en-US"/>
        </a:p>
      </dgm:t>
    </dgm:pt>
    <dgm:pt modelId="{AC0ADEC3-A72A-40FC-8CBB-B4B1D2B162AC}" type="sibTrans" cxnId="{4630FD5B-DD25-40D1-92D7-C683BD3F703D}">
      <dgm:prSet/>
      <dgm:spPr/>
      <dgm:t>
        <a:bodyPr/>
        <a:lstStyle/>
        <a:p>
          <a:endParaRPr lang="zh-CN" altLang="en-US"/>
        </a:p>
      </dgm:t>
    </dgm:pt>
    <dgm:pt modelId="{7C1D787F-E383-4A8A-A80E-EE75A4A095F8}">
      <dgm:prSet/>
      <dgm:spPr/>
      <dgm:t>
        <a:bodyPr/>
        <a:lstStyle/>
        <a:p>
          <a:pPr rtl="0"/>
          <a:r>
            <a:rPr lang="zh-CN" smtClean="0"/>
            <a:t>第</a:t>
          </a:r>
          <a:r>
            <a:rPr lang="en-US" smtClean="0"/>
            <a:t>3</a:t>
          </a:r>
          <a:r>
            <a:rPr lang="zh-CN" smtClean="0"/>
            <a:t>章　试用</a:t>
          </a:r>
          <a:r>
            <a:rPr lang="en-US" smtClean="0"/>
            <a:t>NoSQL</a:t>
          </a:r>
          <a:r>
            <a:rPr lang="zh-CN" smtClean="0"/>
            <a:t>数据库</a:t>
          </a:r>
          <a:endParaRPr lang="zh-CN"/>
        </a:p>
      </dgm:t>
    </dgm:pt>
    <dgm:pt modelId="{762CA6F7-4513-4C1E-AB2B-A03B68FC3039}" type="parTrans" cxnId="{2063670C-19F4-48FE-9F85-B632D9531B29}">
      <dgm:prSet/>
      <dgm:spPr/>
      <dgm:t>
        <a:bodyPr/>
        <a:lstStyle/>
        <a:p>
          <a:endParaRPr lang="zh-CN" altLang="en-US"/>
        </a:p>
      </dgm:t>
    </dgm:pt>
    <dgm:pt modelId="{19ED021A-F49B-4924-9321-887BD224719F}" type="sibTrans" cxnId="{2063670C-19F4-48FE-9F85-B632D9531B29}">
      <dgm:prSet/>
      <dgm:spPr/>
      <dgm:t>
        <a:bodyPr/>
        <a:lstStyle/>
        <a:p>
          <a:endParaRPr lang="zh-CN" altLang="en-US"/>
        </a:p>
      </dgm:t>
    </dgm:pt>
    <dgm:pt modelId="{13103297-A077-48C4-BEF1-1AA2144FA835}">
      <dgm:prSet/>
      <dgm:spPr/>
      <dgm:t>
        <a:bodyPr/>
        <a:lstStyle/>
        <a:p>
          <a:pPr rtl="0"/>
          <a:r>
            <a:rPr lang="zh-CN" smtClean="0"/>
            <a:t>第</a:t>
          </a:r>
          <a:r>
            <a:rPr lang="en-US" smtClean="0"/>
            <a:t>4</a:t>
          </a:r>
          <a:r>
            <a:rPr lang="zh-CN" smtClean="0"/>
            <a:t>章　性能验证</a:t>
          </a:r>
          <a:endParaRPr lang="zh-CN"/>
        </a:p>
      </dgm:t>
    </dgm:pt>
    <dgm:pt modelId="{8BC9E6B4-7A6C-443A-B4A9-CD20BAE04090}" type="parTrans" cxnId="{37F6BC20-EBFB-4624-8107-EF8566722E25}">
      <dgm:prSet/>
      <dgm:spPr/>
      <dgm:t>
        <a:bodyPr/>
        <a:lstStyle/>
        <a:p>
          <a:endParaRPr lang="zh-CN" altLang="en-US"/>
        </a:p>
      </dgm:t>
    </dgm:pt>
    <dgm:pt modelId="{6AD713C6-8158-4CE2-8A5B-ED33B32D4DFD}" type="sibTrans" cxnId="{37F6BC20-EBFB-4624-8107-EF8566722E25}">
      <dgm:prSet/>
      <dgm:spPr/>
      <dgm:t>
        <a:bodyPr/>
        <a:lstStyle/>
        <a:p>
          <a:endParaRPr lang="zh-CN" altLang="en-US"/>
        </a:p>
      </dgm:t>
    </dgm:pt>
    <dgm:pt modelId="{EF922BC5-A76E-4F32-A7DF-A936C032C5C6}">
      <dgm:prSet/>
      <dgm:spPr/>
      <dgm:t>
        <a:bodyPr/>
        <a:lstStyle/>
        <a:p>
          <a:pPr rtl="0"/>
          <a:r>
            <a:rPr lang="zh-CN" smtClean="0"/>
            <a:t>第</a:t>
          </a:r>
          <a:r>
            <a:rPr lang="en-US" smtClean="0"/>
            <a:t>5</a:t>
          </a:r>
          <a:r>
            <a:rPr lang="zh-CN" smtClean="0"/>
            <a:t>章　</a:t>
          </a:r>
          <a:r>
            <a:rPr lang="en-US" smtClean="0"/>
            <a:t>NoSQL</a:t>
          </a:r>
          <a:r>
            <a:rPr lang="zh-CN" smtClean="0"/>
            <a:t>化的关系型数据库 </a:t>
          </a:r>
          <a:endParaRPr lang="zh-CN"/>
        </a:p>
      </dgm:t>
    </dgm:pt>
    <dgm:pt modelId="{85091CCB-1B16-4DB7-ACD4-D61B039AE828}" type="parTrans" cxnId="{982159DD-CC0D-43CC-9CA6-49CE7DC8A925}">
      <dgm:prSet/>
      <dgm:spPr/>
      <dgm:t>
        <a:bodyPr/>
        <a:lstStyle/>
        <a:p>
          <a:endParaRPr lang="zh-CN" altLang="en-US"/>
        </a:p>
      </dgm:t>
    </dgm:pt>
    <dgm:pt modelId="{2B9897A1-A017-4D8E-9EAF-2B445FBE80DD}" type="sibTrans" cxnId="{982159DD-CC0D-43CC-9CA6-49CE7DC8A925}">
      <dgm:prSet/>
      <dgm:spPr/>
      <dgm:t>
        <a:bodyPr/>
        <a:lstStyle/>
        <a:p>
          <a:endParaRPr lang="zh-CN" altLang="en-US"/>
        </a:p>
      </dgm:t>
    </dgm:pt>
    <dgm:pt modelId="{12460931-84AA-491E-AED7-DBE4CB2FF1E3}" type="pres">
      <dgm:prSet presAssocID="{E59ADEB5-0E7F-4BF7-B60B-C51512C80630}" presName="linear" presStyleCnt="0">
        <dgm:presLayoutVars>
          <dgm:animLvl val="lvl"/>
          <dgm:resizeHandles val="exact"/>
        </dgm:presLayoutVars>
      </dgm:prSet>
      <dgm:spPr/>
      <dgm:t>
        <a:bodyPr/>
        <a:lstStyle/>
        <a:p>
          <a:endParaRPr lang="zh-CN" altLang="en-US"/>
        </a:p>
      </dgm:t>
    </dgm:pt>
    <dgm:pt modelId="{35C3F271-DE58-41CB-A6C5-D43AE36474B5}" type="pres">
      <dgm:prSet presAssocID="{59CEC8CE-1766-4D70-B883-5A64C2BCC8DB}" presName="parentText" presStyleLbl="node1" presStyleIdx="0" presStyleCnt="5">
        <dgm:presLayoutVars>
          <dgm:chMax val="0"/>
          <dgm:bulletEnabled val="1"/>
        </dgm:presLayoutVars>
      </dgm:prSet>
      <dgm:spPr/>
      <dgm:t>
        <a:bodyPr/>
        <a:lstStyle/>
        <a:p>
          <a:endParaRPr lang="zh-CN" altLang="en-US"/>
        </a:p>
      </dgm:t>
    </dgm:pt>
    <dgm:pt modelId="{74920889-E2BB-4799-BF8D-7AB7662A79E3}" type="pres">
      <dgm:prSet presAssocID="{C012CCDB-05DE-4D18-80D6-D9D23871B624}" presName="spacer" presStyleCnt="0"/>
      <dgm:spPr/>
    </dgm:pt>
    <dgm:pt modelId="{848F3AB7-8CEC-4CB2-8B00-DC511CDA7D39}" type="pres">
      <dgm:prSet presAssocID="{89170FEB-A270-4355-8F2D-AABA0A3F0CDE}" presName="parentText" presStyleLbl="node1" presStyleIdx="1" presStyleCnt="5">
        <dgm:presLayoutVars>
          <dgm:chMax val="0"/>
          <dgm:bulletEnabled val="1"/>
        </dgm:presLayoutVars>
      </dgm:prSet>
      <dgm:spPr/>
      <dgm:t>
        <a:bodyPr/>
        <a:lstStyle/>
        <a:p>
          <a:endParaRPr lang="zh-CN" altLang="en-US"/>
        </a:p>
      </dgm:t>
    </dgm:pt>
    <dgm:pt modelId="{036424EC-62AD-49C8-BFD7-407A52E16D8D}" type="pres">
      <dgm:prSet presAssocID="{AC0ADEC3-A72A-40FC-8CBB-B4B1D2B162AC}" presName="spacer" presStyleCnt="0"/>
      <dgm:spPr/>
    </dgm:pt>
    <dgm:pt modelId="{5147EBE2-6240-4714-A341-0F7ED0C226D1}" type="pres">
      <dgm:prSet presAssocID="{7C1D787F-E383-4A8A-A80E-EE75A4A095F8}" presName="parentText" presStyleLbl="node1" presStyleIdx="2" presStyleCnt="5">
        <dgm:presLayoutVars>
          <dgm:chMax val="0"/>
          <dgm:bulletEnabled val="1"/>
        </dgm:presLayoutVars>
      </dgm:prSet>
      <dgm:spPr/>
      <dgm:t>
        <a:bodyPr/>
        <a:lstStyle/>
        <a:p>
          <a:endParaRPr lang="zh-CN" altLang="en-US"/>
        </a:p>
      </dgm:t>
    </dgm:pt>
    <dgm:pt modelId="{ADD83CF5-0104-424D-825C-4EF7342CFBB1}" type="pres">
      <dgm:prSet presAssocID="{19ED021A-F49B-4924-9321-887BD224719F}" presName="spacer" presStyleCnt="0"/>
      <dgm:spPr/>
    </dgm:pt>
    <dgm:pt modelId="{5BE72275-0317-4F0B-A7FB-1D58AE85D719}" type="pres">
      <dgm:prSet presAssocID="{13103297-A077-48C4-BEF1-1AA2144FA835}" presName="parentText" presStyleLbl="node1" presStyleIdx="3" presStyleCnt="5">
        <dgm:presLayoutVars>
          <dgm:chMax val="0"/>
          <dgm:bulletEnabled val="1"/>
        </dgm:presLayoutVars>
      </dgm:prSet>
      <dgm:spPr/>
      <dgm:t>
        <a:bodyPr/>
        <a:lstStyle/>
        <a:p>
          <a:endParaRPr lang="zh-CN" altLang="en-US"/>
        </a:p>
      </dgm:t>
    </dgm:pt>
    <dgm:pt modelId="{6E70FE66-FF1C-4092-A72C-07EBFF7181EC}" type="pres">
      <dgm:prSet presAssocID="{6AD713C6-8158-4CE2-8A5B-ED33B32D4DFD}" presName="spacer" presStyleCnt="0"/>
      <dgm:spPr/>
    </dgm:pt>
    <dgm:pt modelId="{A51389AD-114B-4D0F-98F0-EBE17C460FD1}" type="pres">
      <dgm:prSet presAssocID="{EF922BC5-A76E-4F32-A7DF-A936C032C5C6}" presName="parentText" presStyleLbl="node1" presStyleIdx="4" presStyleCnt="5">
        <dgm:presLayoutVars>
          <dgm:chMax val="0"/>
          <dgm:bulletEnabled val="1"/>
        </dgm:presLayoutVars>
      </dgm:prSet>
      <dgm:spPr/>
      <dgm:t>
        <a:bodyPr/>
        <a:lstStyle/>
        <a:p>
          <a:endParaRPr lang="zh-CN" altLang="en-US"/>
        </a:p>
      </dgm:t>
    </dgm:pt>
  </dgm:ptLst>
  <dgm:cxnLst>
    <dgm:cxn modelId="{AC2F5DE7-0750-4CC5-B8AD-69876F262D0D}" type="presOf" srcId="{E59ADEB5-0E7F-4BF7-B60B-C51512C80630}" destId="{12460931-84AA-491E-AED7-DBE4CB2FF1E3}" srcOrd="0" destOrd="0" presId="urn:microsoft.com/office/officeart/2005/8/layout/vList2"/>
    <dgm:cxn modelId="{2063670C-19F4-48FE-9F85-B632D9531B29}" srcId="{E59ADEB5-0E7F-4BF7-B60B-C51512C80630}" destId="{7C1D787F-E383-4A8A-A80E-EE75A4A095F8}" srcOrd="2" destOrd="0" parTransId="{762CA6F7-4513-4C1E-AB2B-A03B68FC3039}" sibTransId="{19ED021A-F49B-4924-9321-887BD224719F}"/>
    <dgm:cxn modelId="{4630FD5B-DD25-40D1-92D7-C683BD3F703D}" srcId="{E59ADEB5-0E7F-4BF7-B60B-C51512C80630}" destId="{89170FEB-A270-4355-8F2D-AABA0A3F0CDE}" srcOrd="1" destOrd="0" parTransId="{6F2B36D7-3A48-404C-98E0-744FF63130DB}" sibTransId="{AC0ADEC3-A72A-40FC-8CBB-B4B1D2B162AC}"/>
    <dgm:cxn modelId="{922B957D-9B18-432E-AF30-EC1E21DD75E4}" type="presOf" srcId="{7C1D787F-E383-4A8A-A80E-EE75A4A095F8}" destId="{5147EBE2-6240-4714-A341-0F7ED0C226D1}" srcOrd="0" destOrd="0" presId="urn:microsoft.com/office/officeart/2005/8/layout/vList2"/>
    <dgm:cxn modelId="{DFE0694B-A8A0-411B-BC82-8030E8E6EF36}" type="presOf" srcId="{13103297-A077-48C4-BEF1-1AA2144FA835}" destId="{5BE72275-0317-4F0B-A7FB-1D58AE85D719}" srcOrd="0" destOrd="0" presId="urn:microsoft.com/office/officeart/2005/8/layout/vList2"/>
    <dgm:cxn modelId="{E2EDE8F3-7FF4-4259-909A-6B2AA40AB967}" type="presOf" srcId="{59CEC8CE-1766-4D70-B883-5A64C2BCC8DB}" destId="{35C3F271-DE58-41CB-A6C5-D43AE36474B5}" srcOrd="0" destOrd="0" presId="urn:microsoft.com/office/officeart/2005/8/layout/vList2"/>
    <dgm:cxn modelId="{982159DD-CC0D-43CC-9CA6-49CE7DC8A925}" srcId="{E59ADEB5-0E7F-4BF7-B60B-C51512C80630}" destId="{EF922BC5-A76E-4F32-A7DF-A936C032C5C6}" srcOrd="4" destOrd="0" parTransId="{85091CCB-1B16-4DB7-ACD4-D61B039AE828}" sibTransId="{2B9897A1-A017-4D8E-9EAF-2B445FBE80DD}"/>
    <dgm:cxn modelId="{F28AB2BC-D7B2-412B-AAF1-8FEC13557B3C}" type="presOf" srcId="{89170FEB-A270-4355-8F2D-AABA0A3F0CDE}" destId="{848F3AB7-8CEC-4CB2-8B00-DC511CDA7D39}" srcOrd="0" destOrd="0" presId="urn:microsoft.com/office/officeart/2005/8/layout/vList2"/>
    <dgm:cxn modelId="{37F6BC20-EBFB-4624-8107-EF8566722E25}" srcId="{E59ADEB5-0E7F-4BF7-B60B-C51512C80630}" destId="{13103297-A077-48C4-BEF1-1AA2144FA835}" srcOrd="3" destOrd="0" parTransId="{8BC9E6B4-7A6C-443A-B4A9-CD20BAE04090}" sibTransId="{6AD713C6-8158-4CE2-8A5B-ED33B32D4DFD}"/>
    <dgm:cxn modelId="{82548B31-92C8-4769-A7D7-B57620276692}" srcId="{E59ADEB5-0E7F-4BF7-B60B-C51512C80630}" destId="{59CEC8CE-1766-4D70-B883-5A64C2BCC8DB}" srcOrd="0" destOrd="0" parTransId="{979DACA9-F3EE-44AE-88E2-B6E0506CAD34}" sibTransId="{C012CCDB-05DE-4D18-80D6-D9D23871B624}"/>
    <dgm:cxn modelId="{010666DD-AF45-4BCB-8252-4D7BE2ADA8CA}" type="presOf" srcId="{EF922BC5-A76E-4F32-A7DF-A936C032C5C6}" destId="{A51389AD-114B-4D0F-98F0-EBE17C460FD1}" srcOrd="0" destOrd="0" presId="urn:microsoft.com/office/officeart/2005/8/layout/vList2"/>
    <dgm:cxn modelId="{8320BE1A-F2D0-4E4B-A0A5-6CF0F5977A76}" type="presParOf" srcId="{12460931-84AA-491E-AED7-DBE4CB2FF1E3}" destId="{35C3F271-DE58-41CB-A6C5-D43AE36474B5}" srcOrd="0" destOrd="0" presId="urn:microsoft.com/office/officeart/2005/8/layout/vList2"/>
    <dgm:cxn modelId="{C0F01949-19BB-45AF-ABD5-99BE00AA57BD}" type="presParOf" srcId="{12460931-84AA-491E-AED7-DBE4CB2FF1E3}" destId="{74920889-E2BB-4799-BF8D-7AB7662A79E3}" srcOrd="1" destOrd="0" presId="urn:microsoft.com/office/officeart/2005/8/layout/vList2"/>
    <dgm:cxn modelId="{740D3247-34A0-454B-B8C0-2550A341334C}" type="presParOf" srcId="{12460931-84AA-491E-AED7-DBE4CB2FF1E3}" destId="{848F3AB7-8CEC-4CB2-8B00-DC511CDA7D39}" srcOrd="2" destOrd="0" presId="urn:microsoft.com/office/officeart/2005/8/layout/vList2"/>
    <dgm:cxn modelId="{AA99B38A-6C00-47CA-95B5-F5A6AF361F3E}" type="presParOf" srcId="{12460931-84AA-491E-AED7-DBE4CB2FF1E3}" destId="{036424EC-62AD-49C8-BFD7-407A52E16D8D}" srcOrd="3" destOrd="0" presId="urn:microsoft.com/office/officeart/2005/8/layout/vList2"/>
    <dgm:cxn modelId="{EAD3A4FE-9056-4133-A929-9BECF3A91302}" type="presParOf" srcId="{12460931-84AA-491E-AED7-DBE4CB2FF1E3}" destId="{5147EBE2-6240-4714-A341-0F7ED0C226D1}" srcOrd="4" destOrd="0" presId="urn:microsoft.com/office/officeart/2005/8/layout/vList2"/>
    <dgm:cxn modelId="{B82C9BE4-C6FE-4431-8058-4D4C1CF7A6FB}" type="presParOf" srcId="{12460931-84AA-491E-AED7-DBE4CB2FF1E3}" destId="{ADD83CF5-0104-424D-825C-4EF7342CFBB1}" srcOrd="5" destOrd="0" presId="urn:microsoft.com/office/officeart/2005/8/layout/vList2"/>
    <dgm:cxn modelId="{3B2E97B7-2BD4-4512-861E-BD9D14A2FF50}" type="presParOf" srcId="{12460931-84AA-491E-AED7-DBE4CB2FF1E3}" destId="{5BE72275-0317-4F0B-A7FB-1D58AE85D719}" srcOrd="6" destOrd="0" presId="urn:microsoft.com/office/officeart/2005/8/layout/vList2"/>
    <dgm:cxn modelId="{32279CC0-E461-4B81-94B6-57850FD9A508}" type="presParOf" srcId="{12460931-84AA-491E-AED7-DBE4CB2FF1E3}" destId="{6E70FE66-FF1C-4092-A72C-07EBFF7181EC}" srcOrd="7" destOrd="0" presId="urn:microsoft.com/office/officeart/2005/8/layout/vList2"/>
    <dgm:cxn modelId="{7EAAF4A5-AD96-404D-8F60-64CEC5470C56}" type="presParOf" srcId="{12460931-84AA-491E-AED7-DBE4CB2FF1E3}" destId="{A51389AD-114B-4D0F-98F0-EBE17C460FD1}"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3D79A72D-818B-403D-8D43-1905F5D2A4A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zh-CN" altLang="en-US"/>
        </a:p>
      </dgm:t>
    </dgm:pt>
    <dgm:pt modelId="{13C820D0-8FB6-414E-9221-2921F63F41A1}">
      <dgm:prSet/>
      <dgm:spPr/>
      <dgm:t>
        <a:bodyPr/>
        <a:lstStyle/>
        <a:p>
          <a:pPr rtl="0"/>
          <a:r>
            <a:rPr lang="zh-CN" smtClean="0"/>
            <a:t>数据模型</a:t>
          </a:r>
          <a:endParaRPr lang="zh-CN"/>
        </a:p>
      </dgm:t>
    </dgm:pt>
    <dgm:pt modelId="{43D88C0C-FD8E-47AB-96ED-F2E1D952886B}" type="parTrans" cxnId="{3933B2C7-096B-4981-A34F-9795FBA09922}">
      <dgm:prSet/>
      <dgm:spPr/>
      <dgm:t>
        <a:bodyPr/>
        <a:lstStyle/>
        <a:p>
          <a:endParaRPr lang="zh-CN" altLang="en-US"/>
        </a:p>
      </dgm:t>
    </dgm:pt>
    <dgm:pt modelId="{3AD0A006-CFE6-410F-AA8E-3B9FCAB424E8}" type="sibTrans" cxnId="{3933B2C7-096B-4981-A34F-9795FBA09922}">
      <dgm:prSet/>
      <dgm:spPr/>
      <dgm:t>
        <a:bodyPr/>
        <a:lstStyle/>
        <a:p>
          <a:endParaRPr lang="zh-CN" altLang="en-US"/>
        </a:p>
      </dgm:t>
    </dgm:pt>
    <dgm:pt modelId="{3F44E33A-ECC1-4626-8562-ABB8F418ECAC}">
      <dgm:prSet/>
      <dgm:spPr/>
      <dgm:t>
        <a:bodyPr/>
        <a:lstStyle/>
        <a:p>
          <a:pPr rtl="0"/>
          <a:r>
            <a:rPr lang="zh-CN" smtClean="0"/>
            <a:t>读写数据</a:t>
          </a:r>
          <a:endParaRPr lang="zh-CN"/>
        </a:p>
      </dgm:t>
    </dgm:pt>
    <dgm:pt modelId="{117C9ED6-3394-4567-A8A3-7CD112B1EB7B}" type="parTrans" cxnId="{A20E93FC-5FD2-46DE-9DD2-1DB103A28CAF}">
      <dgm:prSet/>
      <dgm:spPr/>
      <dgm:t>
        <a:bodyPr/>
        <a:lstStyle/>
        <a:p>
          <a:endParaRPr lang="zh-CN" altLang="en-US"/>
        </a:p>
      </dgm:t>
    </dgm:pt>
    <dgm:pt modelId="{79C7517E-0ACE-4B5C-9B97-1472FACCC96C}" type="sibTrans" cxnId="{A20E93FC-5FD2-46DE-9DD2-1DB103A28CAF}">
      <dgm:prSet/>
      <dgm:spPr/>
      <dgm:t>
        <a:bodyPr/>
        <a:lstStyle/>
        <a:p>
          <a:endParaRPr lang="zh-CN" altLang="en-US"/>
        </a:p>
      </dgm:t>
    </dgm:pt>
    <dgm:pt modelId="{F3D25616-272C-4AB4-A4AB-EE4EFF1681FA}">
      <dgm:prSet/>
      <dgm:spPr/>
      <dgm:t>
        <a:bodyPr/>
        <a:lstStyle/>
        <a:p>
          <a:pPr rtl="0"/>
          <a:r>
            <a:rPr lang="zh-CN" smtClean="0"/>
            <a:t>应用案例</a:t>
          </a:r>
          <a:endParaRPr lang="zh-CN"/>
        </a:p>
      </dgm:t>
    </dgm:pt>
    <dgm:pt modelId="{EC64B434-3AA4-420A-9356-8A9A6530371E}" type="parTrans" cxnId="{C0C49935-4EF1-426A-A002-8C7E36D03B30}">
      <dgm:prSet/>
      <dgm:spPr/>
      <dgm:t>
        <a:bodyPr/>
        <a:lstStyle/>
        <a:p>
          <a:endParaRPr lang="zh-CN" altLang="en-US"/>
        </a:p>
      </dgm:t>
    </dgm:pt>
    <dgm:pt modelId="{B9359624-917C-4133-AFB3-4E78D2A25F5D}" type="sibTrans" cxnId="{C0C49935-4EF1-426A-A002-8C7E36D03B30}">
      <dgm:prSet/>
      <dgm:spPr/>
      <dgm:t>
        <a:bodyPr/>
        <a:lstStyle/>
        <a:p>
          <a:endParaRPr lang="zh-CN" altLang="en-US"/>
        </a:p>
      </dgm:t>
    </dgm:pt>
    <dgm:pt modelId="{41382A62-C4B4-421A-847E-3744D0540A51}">
      <dgm:prSet/>
      <dgm:spPr/>
      <dgm:t>
        <a:bodyPr/>
        <a:lstStyle/>
        <a:p>
          <a:pPr rtl="0"/>
          <a:r>
            <a:rPr lang="zh-CN" smtClean="0"/>
            <a:t>架构</a:t>
          </a:r>
          <a:endParaRPr lang="zh-CN"/>
        </a:p>
      </dgm:t>
    </dgm:pt>
    <dgm:pt modelId="{E7D4C052-7770-4DF3-8EDB-F1B63B94220D}" type="parTrans" cxnId="{8705261D-FBE5-419C-8B84-39CCD6301C16}">
      <dgm:prSet/>
      <dgm:spPr/>
      <dgm:t>
        <a:bodyPr/>
        <a:lstStyle/>
        <a:p>
          <a:endParaRPr lang="zh-CN" altLang="en-US"/>
        </a:p>
      </dgm:t>
    </dgm:pt>
    <dgm:pt modelId="{B06515B1-483B-4915-9787-73A2A92E8D79}" type="sibTrans" cxnId="{8705261D-FBE5-419C-8B84-39CCD6301C16}">
      <dgm:prSet/>
      <dgm:spPr/>
      <dgm:t>
        <a:bodyPr/>
        <a:lstStyle/>
        <a:p>
          <a:endParaRPr lang="zh-CN" altLang="en-US"/>
        </a:p>
      </dgm:t>
    </dgm:pt>
    <dgm:pt modelId="{272A87D3-13D3-4376-A66A-15A9CD030A2B}">
      <dgm:prSet/>
      <dgm:spPr/>
      <dgm:t>
        <a:bodyPr/>
        <a:lstStyle/>
        <a:p>
          <a:pPr rtl="0"/>
          <a:r>
            <a:rPr lang="zh-CN" smtClean="0"/>
            <a:t>配置</a:t>
          </a:r>
          <a:endParaRPr lang="zh-CN"/>
        </a:p>
      </dgm:t>
    </dgm:pt>
    <dgm:pt modelId="{72414B50-4A7A-401F-9FBE-4A59193AE6E3}" type="parTrans" cxnId="{02A47C4A-54E9-42DE-8380-0CE412328CC5}">
      <dgm:prSet/>
      <dgm:spPr/>
      <dgm:t>
        <a:bodyPr/>
        <a:lstStyle/>
        <a:p>
          <a:endParaRPr lang="zh-CN" altLang="en-US"/>
        </a:p>
      </dgm:t>
    </dgm:pt>
    <dgm:pt modelId="{0A09A763-C027-41E5-9ABC-4DA7636FCBD4}" type="sibTrans" cxnId="{02A47C4A-54E9-42DE-8380-0CE412328CC5}">
      <dgm:prSet/>
      <dgm:spPr/>
      <dgm:t>
        <a:bodyPr/>
        <a:lstStyle/>
        <a:p>
          <a:endParaRPr lang="zh-CN" altLang="en-US"/>
        </a:p>
      </dgm:t>
    </dgm:pt>
    <dgm:pt modelId="{833515E2-E660-4715-9DA5-D6E1ECBF22D5}">
      <dgm:prSet/>
      <dgm:spPr/>
      <dgm:t>
        <a:bodyPr/>
        <a:lstStyle/>
        <a:p>
          <a:pPr rtl="0"/>
          <a:r>
            <a:rPr lang="zh-CN" smtClean="0"/>
            <a:t>维护</a:t>
          </a:r>
          <a:endParaRPr lang="zh-CN"/>
        </a:p>
      </dgm:t>
    </dgm:pt>
    <dgm:pt modelId="{578EBF4F-076E-4EBD-B9FE-F7B029368138}" type="parTrans" cxnId="{018E2222-4530-493A-8F41-5463100DEC83}">
      <dgm:prSet/>
      <dgm:spPr/>
      <dgm:t>
        <a:bodyPr/>
        <a:lstStyle/>
        <a:p>
          <a:endParaRPr lang="zh-CN" altLang="en-US"/>
        </a:p>
      </dgm:t>
    </dgm:pt>
    <dgm:pt modelId="{FFE94A94-FB2C-414C-8BD5-AE81E9DB8F85}" type="sibTrans" cxnId="{018E2222-4530-493A-8F41-5463100DEC83}">
      <dgm:prSet/>
      <dgm:spPr/>
      <dgm:t>
        <a:bodyPr/>
        <a:lstStyle/>
        <a:p>
          <a:endParaRPr lang="zh-CN" altLang="en-US"/>
        </a:p>
      </dgm:t>
    </dgm:pt>
    <dgm:pt modelId="{DDDD041E-8BAC-4BFF-88B1-1A6518EBD094}">
      <dgm:prSet/>
      <dgm:spPr/>
      <dgm:t>
        <a:bodyPr/>
        <a:lstStyle/>
        <a:p>
          <a:pPr rtl="0"/>
          <a:r>
            <a:rPr lang="en-US" smtClean="0"/>
            <a:t>….</a:t>
          </a:r>
          <a:endParaRPr lang="zh-CN"/>
        </a:p>
      </dgm:t>
    </dgm:pt>
    <dgm:pt modelId="{DDB75C1E-E312-4ABE-90A8-9E00E51A3987}" type="parTrans" cxnId="{851C4B6F-6BA4-4E37-83D7-DFAB5BB9FD6A}">
      <dgm:prSet/>
      <dgm:spPr/>
      <dgm:t>
        <a:bodyPr/>
        <a:lstStyle/>
        <a:p>
          <a:endParaRPr lang="zh-CN" altLang="en-US"/>
        </a:p>
      </dgm:t>
    </dgm:pt>
    <dgm:pt modelId="{DE8AB2CC-F486-4E22-92E0-2BA50E75D362}" type="sibTrans" cxnId="{851C4B6F-6BA4-4E37-83D7-DFAB5BB9FD6A}">
      <dgm:prSet/>
      <dgm:spPr/>
      <dgm:t>
        <a:bodyPr/>
        <a:lstStyle/>
        <a:p>
          <a:endParaRPr lang="zh-CN" altLang="en-US"/>
        </a:p>
      </dgm:t>
    </dgm:pt>
    <dgm:pt modelId="{F44A5B6B-B657-419C-9F18-A5503A6A1E86}" type="pres">
      <dgm:prSet presAssocID="{3D79A72D-818B-403D-8D43-1905F5D2A4A3}" presName="linear" presStyleCnt="0">
        <dgm:presLayoutVars>
          <dgm:animLvl val="lvl"/>
          <dgm:resizeHandles val="exact"/>
        </dgm:presLayoutVars>
      </dgm:prSet>
      <dgm:spPr/>
      <dgm:t>
        <a:bodyPr/>
        <a:lstStyle/>
        <a:p>
          <a:endParaRPr lang="zh-CN" altLang="en-US"/>
        </a:p>
      </dgm:t>
    </dgm:pt>
    <dgm:pt modelId="{E44B47C7-A14E-4730-81C1-A91083BA5D6A}" type="pres">
      <dgm:prSet presAssocID="{13C820D0-8FB6-414E-9221-2921F63F41A1}" presName="parentText" presStyleLbl="node1" presStyleIdx="0" presStyleCnt="7">
        <dgm:presLayoutVars>
          <dgm:chMax val="0"/>
          <dgm:bulletEnabled val="1"/>
        </dgm:presLayoutVars>
      </dgm:prSet>
      <dgm:spPr/>
      <dgm:t>
        <a:bodyPr/>
        <a:lstStyle/>
        <a:p>
          <a:endParaRPr lang="zh-CN" altLang="en-US"/>
        </a:p>
      </dgm:t>
    </dgm:pt>
    <dgm:pt modelId="{50064D81-BFF2-4B4B-814B-99F0C82496AB}" type="pres">
      <dgm:prSet presAssocID="{3AD0A006-CFE6-410F-AA8E-3B9FCAB424E8}" presName="spacer" presStyleCnt="0"/>
      <dgm:spPr/>
    </dgm:pt>
    <dgm:pt modelId="{8C959EA3-5F0C-4D42-AA99-1B0BAB47D74F}" type="pres">
      <dgm:prSet presAssocID="{3F44E33A-ECC1-4626-8562-ABB8F418ECAC}" presName="parentText" presStyleLbl="node1" presStyleIdx="1" presStyleCnt="7">
        <dgm:presLayoutVars>
          <dgm:chMax val="0"/>
          <dgm:bulletEnabled val="1"/>
        </dgm:presLayoutVars>
      </dgm:prSet>
      <dgm:spPr/>
      <dgm:t>
        <a:bodyPr/>
        <a:lstStyle/>
        <a:p>
          <a:endParaRPr lang="zh-CN" altLang="en-US"/>
        </a:p>
      </dgm:t>
    </dgm:pt>
    <dgm:pt modelId="{9899A335-8C2B-46C8-BFFB-D8E5A74F883A}" type="pres">
      <dgm:prSet presAssocID="{79C7517E-0ACE-4B5C-9B97-1472FACCC96C}" presName="spacer" presStyleCnt="0"/>
      <dgm:spPr/>
    </dgm:pt>
    <dgm:pt modelId="{BE3DB965-83F5-4BCF-B704-13F3A1046DA8}" type="pres">
      <dgm:prSet presAssocID="{F3D25616-272C-4AB4-A4AB-EE4EFF1681FA}" presName="parentText" presStyleLbl="node1" presStyleIdx="2" presStyleCnt="7">
        <dgm:presLayoutVars>
          <dgm:chMax val="0"/>
          <dgm:bulletEnabled val="1"/>
        </dgm:presLayoutVars>
      </dgm:prSet>
      <dgm:spPr/>
      <dgm:t>
        <a:bodyPr/>
        <a:lstStyle/>
        <a:p>
          <a:endParaRPr lang="zh-CN" altLang="en-US"/>
        </a:p>
      </dgm:t>
    </dgm:pt>
    <dgm:pt modelId="{8D3FD4B8-C88B-483A-98B7-B5764FA36302}" type="pres">
      <dgm:prSet presAssocID="{B9359624-917C-4133-AFB3-4E78D2A25F5D}" presName="spacer" presStyleCnt="0"/>
      <dgm:spPr/>
    </dgm:pt>
    <dgm:pt modelId="{A6803814-7668-4448-B959-8155D3E4E7DD}" type="pres">
      <dgm:prSet presAssocID="{41382A62-C4B4-421A-847E-3744D0540A51}" presName="parentText" presStyleLbl="node1" presStyleIdx="3" presStyleCnt="7">
        <dgm:presLayoutVars>
          <dgm:chMax val="0"/>
          <dgm:bulletEnabled val="1"/>
        </dgm:presLayoutVars>
      </dgm:prSet>
      <dgm:spPr/>
      <dgm:t>
        <a:bodyPr/>
        <a:lstStyle/>
        <a:p>
          <a:endParaRPr lang="zh-CN" altLang="en-US"/>
        </a:p>
      </dgm:t>
    </dgm:pt>
    <dgm:pt modelId="{75F49F0C-1F98-4D5D-93CB-6AAE236C894B}" type="pres">
      <dgm:prSet presAssocID="{B06515B1-483B-4915-9787-73A2A92E8D79}" presName="spacer" presStyleCnt="0"/>
      <dgm:spPr/>
    </dgm:pt>
    <dgm:pt modelId="{FFE0A591-85F4-42D1-A35D-956FCECD66AE}" type="pres">
      <dgm:prSet presAssocID="{272A87D3-13D3-4376-A66A-15A9CD030A2B}" presName="parentText" presStyleLbl="node1" presStyleIdx="4" presStyleCnt="7">
        <dgm:presLayoutVars>
          <dgm:chMax val="0"/>
          <dgm:bulletEnabled val="1"/>
        </dgm:presLayoutVars>
      </dgm:prSet>
      <dgm:spPr/>
      <dgm:t>
        <a:bodyPr/>
        <a:lstStyle/>
        <a:p>
          <a:endParaRPr lang="zh-CN" altLang="en-US"/>
        </a:p>
      </dgm:t>
    </dgm:pt>
    <dgm:pt modelId="{A0599AD6-2956-4DCC-B9AC-FF9ED5C74197}" type="pres">
      <dgm:prSet presAssocID="{0A09A763-C027-41E5-9ABC-4DA7636FCBD4}" presName="spacer" presStyleCnt="0"/>
      <dgm:spPr/>
    </dgm:pt>
    <dgm:pt modelId="{E5798F9D-4CEB-4C3F-8EAD-BF3C47E8C0D7}" type="pres">
      <dgm:prSet presAssocID="{833515E2-E660-4715-9DA5-D6E1ECBF22D5}" presName="parentText" presStyleLbl="node1" presStyleIdx="5" presStyleCnt="7">
        <dgm:presLayoutVars>
          <dgm:chMax val="0"/>
          <dgm:bulletEnabled val="1"/>
        </dgm:presLayoutVars>
      </dgm:prSet>
      <dgm:spPr/>
      <dgm:t>
        <a:bodyPr/>
        <a:lstStyle/>
        <a:p>
          <a:endParaRPr lang="zh-CN" altLang="en-US"/>
        </a:p>
      </dgm:t>
    </dgm:pt>
    <dgm:pt modelId="{B9D5B158-E2F9-4E4F-8259-9A53DB949A06}" type="pres">
      <dgm:prSet presAssocID="{FFE94A94-FB2C-414C-8BD5-AE81E9DB8F85}" presName="spacer" presStyleCnt="0"/>
      <dgm:spPr/>
    </dgm:pt>
    <dgm:pt modelId="{1989E296-DBFD-441D-A8BC-F2A4DFFB741A}" type="pres">
      <dgm:prSet presAssocID="{DDDD041E-8BAC-4BFF-88B1-1A6518EBD094}" presName="parentText" presStyleLbl="node1" presStyleIdx="6" presStyleCnt="7">
        <dgm:presLayoutVars>
          <dgm:chMax val="0"/>
          <dgm:bulletEnabled val="1"/>
        </dgm:presLayoutVars>
      </dgm:prSet>
      <dgm:spPr/>
      <dgm:t>
        <a:bodyPr/>
        <a:lstStyle/>
        <a:p>
          <a:endParaRPr lang="zh-CN" altLang="en-US"/>
        </a:p>
      </dgm:t>
    </dgm:pt>
  </dgm:ptLst>
  <dgm:cxnLst>
    <dgm:cxn modelId="{3F92C207-4D03-417B-9794-442E6BEB2865}" type="presOf" srcId="{DDDD041E-8BAC-4BFF-88B1-1A6518EBD094}" destId="{1989E296-DBFD-441D-A8BC-F2A4DFFB741A}" srcOrd="0" destOrd="0" presId="urn:microsoft.com/office/officeart/2005/8/layout/vList2"/>
    <dgm:cxn modelId="{F8059C58-723C-47E9-990D-41B5FEDAF759}" type="presOf" srcId="{272A87D3-13D3-4376-A66A-15A9CD030A2B}" destId="{FFE0A591-85F4-42D1-A35D-956FCECD66AE}" srcOrd="0" destOrd="0" presId="urn:microsoft.com/office/officeart/2005/8/layout/vList2"/>
    <dgm:cxn modelId="{9349959E-25FE-4C96-AB06-457A7FC1D62B}" type="presOf" srcId="{13C820D0-8FB6-414E-9221-2921F63F41A1}" destId="{E44B47C7-A14E-4730-81C1-A91083BA5D6A}" srcOrd="0" destOrd="0" presId="urn:microsoft.com/office/officeart/2005/8/layout/vList2"/>
    <dgm:cxn modelId="{A20E93FC-5FD2-46DE-9DD2-1DB103A28CAF}" srcId="{3D79A72D-818B-403D-8D43-1905F5D2A4A3}" destId="{3F44E33A-ECC1-4626-8562-ABB8F418ECAC}" srcOrd="1" destOrd="0" parTransId="{117C9ED6-3394-4567-A8A3-7CD112B1EB7B}" sibTransId="{79C7517E-0ACE-4B5C-9B97-1472FACCC96C}"/>
    <dgm:cxn modelId="{018E2222-4530-493A-8F41-5463100DEC83}" srcId="{3D79A72D-818B-403D-8D43-1905F5D2A4A3}" destId="{833515E2-E660-4715-9DA5-D6E1ECBF22D5}" srcOrd="5" destOrd="0" parTransId="{578EBF4F-076E-4EBD-B9FE-F7B029368138}" sibTransId="{FFE94A94-FB2C-414C-8BD5-AE81E9DB8F85}"/>
    <dgm:cxn modelId="{8705261D-FBE5-419C-8B84-39CCD6301C16}" srcId="{3D79A72D-818B-403D-8D43-1905F5D2A4A3}" destId="{41382A62-C4B4-421A-847E-3744D0540A51}" srcOrd="3" destOrd="0" parTransId="{E7D4C052-7770-4DF3-8EDB-F1B63B94220D}" sibTransId="{B06515B1-483B-4915-9787-73A2A92E8D79}"/>
    <dgm:cxn modelId="{A0E8BFBF-1BCE-478E-913C-BD39961D7FF6}" type="presOf" srcId="{F3D25616-272C-4AB4-A4AB-EE4EFF1681FA}" destId="{BE3DB965-83F5-4BCF-B704-13F3A1046DA8}" srcOrd="0" destOrd="0" presId="urn:microsoft.com/office/officeart/2005/8/layout/vList2"/>
    <dgm:cxn modelId="{3933B2C7-096B-4981-A34F-9795FBA09922}" srcId="{3D79A72D-818B-403D-8D43-1905F5D2A4A3}" destId="{13C820D0-8FB6-414E-9221-2921F63F41A1}" srcOrd="0" destOrd="0" parTransId="{43D88C0C-FD8E-47AB-96ED-F2E1D952886B}" sibTransId="{3AD0A006-CFE6-410F-AA8E-3B9FCAB424E8}"/>
    <dgm:cxn modelId="{0FDC92C7-DD42-4431-8271-0B536C92A98D}" type="presOf" srcId="{3F44E33A-ECC1-4626-8562-ABB8F418ECAC}" destId="{8C959EA3-5F0C-4D42-AA99-1B0BAB47D74F}" srcOrd="0" destOrd="0" presId="urn:microsoft.com/office/officeart/2005/8/layout/vList2"/>
    <dgm:cxn modelId="{6302A23A-3124-4304-AE24-57693B740B12}" type="presOf" srcId="{41382A62-C4B4-421A-847E-3744D0540A51}" destId="{A6803814-7668-4448-B959-8155D3E4E7DD}" srcOrd="0" destOrd="0" presId="urn:microsoft.com/office/officeart/2005/8/layout/vList2"/>
    <dgm:cxn modelId="{C0C49935-4EF1-426A-A002-8C7E36D03B30}" srcId="{3D79A72D-818B-403D-8D43-1905F5D2A4A3}" destId="{F3D25616-272C-4AB4-A4AB-EE4EFF1681FA}" srcOrd="2" destOrd="0" parTransId="{EC64B434-3AA4-420A-9356-8A9A6530371E}" sibTransId="{B9359624-917C-4133-AFB3-4E78D2A25F5D}"/>
    <dgm:cxn modelId="{9EA1028C-5EAB-4B93-A89A-F6352E927D7D}" type="presOf" srcId="{833515E2-E660-4715-9DA5-D6E1ECBF22D5}" destId="{E5798F9D-4CEB-4C3F-8EAD-BF3C47E8C0D7}" srcOrd="0" destOrd="0" presId="urn:microsoft.com/office/officeart/2005/8/layout/vList2"/>
    <dgm:cxn modelId="{02A47C4A-54E9-42DE-8380-0CE412328CC5}" srcId="{3D79A72D-818B-403D-8D43-1905F5D2A4A3}" destId="{272A87D3-13D3-4376-A66A-15A9CD030A2B}" srcOrd="4" destOrd="0" parTransId="{72414B50-4A7A-401F-9FBE-4A59193AE6E3}" sibTransId="{0A09A763-C027-41E5-9ABC-4DA7636FCBD4}"/>
    <dgm:cxn modelId="{F7AC36BA-CFF7-4576-86B3-C3D9CA2A0C20}" type="presOf" srcId="{3D79A72D-818B-403D-8D43-1905F5D2A4A3}" destId="{F44A5B6B-B657-419C-9F18-A5503A6A1E86}" srcOrd="0" destOrd="0" presId="urn:microsoft.com/office/officeart/2005/8/layout/vList2"/>
    <dgm:cxn modelId="{851C4B6F-6BA4-4E37-83D7-DFAB5BB9FD6A}" srcId="{3D79A72D-818B-403D-8D43-1905F5D2A4A3}" destId="{DDDD041E-8BAC-4BFF-88B1-1A6518EBD094}" srcOrd="6" destOrd="0" parTransId="{DDB75C1E-E312-4ABE-90A8-9E00E51A3987}" sibTransId="{DE8AB2CC-F486-4E22-92E0-2BA50E75D362}"/>
    <dgm:cxn modelId="{415C7C15-8EB9-47C8-835E-4540757124CF}" type="presParOf" srcId="{F44A5B6B-B657-419C-9F18-A5503A6A1E86}" destId="{E44B47C7-A14E-4730-81C1-A91083BA5D6A}" srcOrd="0" destOrd="0" presId="urn:microsoft.com/office/officeart/2005/8/layout/vList2"/>
    <dgm:cxn modelId="{7291824E-4921-47E6-8BE0-0D80BA9734A1}" type="presParOf" srcId="{F44A5B6B-B657-419C-9F18-A5503A6A1E86}" destId="{50064D81-BFF2-4B4B-814B-99F0C82496AB}" srcOrd="1" destOrd="0" presId="urn:microsoft.com/office/officeart/2005/8/layout/vList2"/>
    <dgm:cxn modelId="{4B7A3E5B-D674-4BA8-B43A-99724D58341E}" type="presParOf" srcId="{F44A5B6B-B657-419C-9F18-A5503A6A1E86}" destId="{8C959EA3-5F0C-4D42-AA99-1B0BAB47D74F}" srcOrd="2" destOrd="0" presId="urn:microsoft.com/office/officeart/2005/8/layout/vList2"/>
    <dgm:cxn modelId="{8B3733EE-383E-4165-8761-934742E0C452}" type="presParOf" srcId="{F44A5B6B-B657-419C-9F18-A5503A6A1E86}" destId="{9899A335-8C2B-46C8-BFFB-D8E5A74F883A}" srcOrd="3" destOrd="0" presId="urn:microsoft.com/office/officeart/2005/8/layout/vList2"/>
    <dgm:cxn modelId="{D74295B7-88CE-4740-87B7-3A75838B0C0F}" type="presParOf" srcId="{F44A5B6B-B657-419C-9F18-A5503A6A1E86}" destId="{BE3DB965-83F5-4BCF-B704-13F3A1046DA8}" srcOrd="4" destOrd="0" presId="urn:microsoft.com/office/officeart/2005/8/layout/vList2"/>
    <dgm:cxn modelId="{91D890F9-8929-4C42-8A7C-4DD0E2BC4931}" type="presParOf" srcId="{F44A5B6B-B657-419C-9F18-A5503A6A1E86}" destId="{8D3FD4B8-C88B-483A-98B7-B5764FA36302}" srcOrd="5" destOrd="0" presId="urn:microsoft.com/office/officeart/2005/8/layout/vList2"/>
    <dgm:cxn modelId="{B26C6637-2CC8-4BD6-BF66-420403B8B7AD}" type="presParOf" srcId="{F44A5B6B-B657-419C-9F18-A5503A6A1E86}" destId="{A6803814-7668-4448-B959-8155D3E4E7DD}" srcOrd="6" destOrd="0" presId="urn:microsoft.com/office/officeart/2005/8/layout/vList2"/>
    <dgm:cxn modelId="{F14EAA47-0FD7-4EB7-9541-C28DF76A564A}" type="presParOf" srcId="{F44A5B6B-B657-419C-9F18-A5503A6A1E86}" destId="{75F49F0C-1F98-4D5D-93CB-6AAE236C894B}" srcOrd="7" destOrd="0" presId="urn:microsoft.com/office/officeart/2005/8/layout/vList2"/>
    <dgm:cxn modelId="{6ABA2CB2-76A2-4611-8E31-8018D933C1CF}" type="presParOf" srcId="{F44A5B6B-B657-419C-9F18-A5503A6A1E86}" destId="{FFE0A591-85F4-42D1-A35D-956FCECD66AE}" srcOrd="8" destOrd="0" presId="urn:microsoft.com/office/officeart/2005/8/layout/vList2"/>
    <dgm:cxn modelId="{2E0DD76A-A240-4186-928E-79F5CBE62906}" type="presParOf" srcId="{F44A5B6B-B657-419C-9F18-A5503A6A1E86}" destId="{A0599AD6-2956-4DCC-B9AC-FF9ED5C74197}" srcOrd="9" destOrd="0" presId="urn:microsoft.com/office/officeart/2005/8/layout/vList2"/>
    <dgm:cxn modelId="{AACC0075-0145-49F2-9EA5-8B576E50FB39}" type="presParOf" srcId="{F44A5B6B-B657-419C-9F18-A5503A6A1E86}" destId="{E5798F9D-4CEB-4C3F-8EAD-BF3C47E8C0D7}" srcOrd="10" destOrd="0" presId="urn:microsoft.com/office/officeart/2005/8/layout/vList2"/>
    <dgm:cxn modelId="{2D389C89-AD58-4C21-B781-8405B30FA078}" type="presParOf" srcId="{F44A5B6B-B657-419C-9F18-A5503A6A1E86}" destId="{B9D5B158-E2F9-4E4F-8259-9A53DB949A06}" srcOrd="11" destOrd="0" presId="urn:microsoft.com/office/officeart/2005/8/layout/vList2"/>
    <dgm:cxn modelId="{4D40F31D-CA58-46BC-A6CB-4EB1D2D7D7C6}" type="presParOf" srcId="{F44A5B6B-B657-419C-9F18-A5503A6A1E86}" destId="{1989E296-DBFD-441D-A8BC-F2A4DFFB741A}"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BA74FFB5-6947-4996-8BD3-A841B87877B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zh-CN" altLang="en-US"/>
        </a:p>
      </dgm:t>
    </dgm:pt>
    <dgm:pt modelId="{A703AE2C-4D51-41FC-A461-12FCFC8493E7}">
      <dgm:prSet/>
      <dgm:spPr/>
      <dgm:t>
        <a:bodyPr/>
        <a:lstStyle/>
        <a:p>
          <a:pPr rtl="0"/>
          <a:r>
            <a:rPr lang="zh-CN" smtClean="0"/>
            <a:t>PART 1 GETTING STARTED  </a:t>
          </a:r>
          <a:endParaRPr lang="zh-CN"/>
        </a:p>
      </dgm:t>
    </dgm:pt>
    <dgm:pt modelId="{C91B9C07-BAB1-40C3-997C-B19497FC7D0E}" type="parTrans" cxnId="{C4C1D1AB-B740-4D77-B5A5-CDFB49F998D2}">
      <dgm:prSet/>
      <dgm:spPr/>
      <dgm:t>
        <a:bodyPr/>
        <a:lstStyle/>
        <a:p>
          <a:endParaRPr lang="zh-CN" altLang="en-US"/>
        </a:p>
      </dgm:t>
    </dgm:pt>
    <dgm:pt modelId="{9F589C75-08E0-4EF5-8637-755BE18A705F}" type="sibTrans" cxnId="{C4C1D1AB-B740-4D77-B5A5-CDFB49F998D2}">
      <dgm:prSet/>
      <dgm:spPr/>
      <dgm:t>
        <a:bodyPr/>
        <a:lstStyle/>
        <a:p>
          <a:endParaRPr lang="zh-CN" altLang="en-US"/>
        </a:p>
      </dgm:t>
    </dgm:pt>
    <dgm:pt modelId="{C250E279-573A-418A-B865-059E17C2936A}">
      <dgm:prSet/>
      <dgm:spPr/>
      <dgm:t>
        <a:bodyPr/>
        <a:lstStyle/>
        <a:p>
          <a:pPr rtl="0"/>
          <a:r>
            <a:rPr lang="zh-CN" smtClean="0"/>
            <a:t>1 A database for the modern web </a:t>
          </a:r>
          <a:endParaRPr lang="zh-CN"/>
        </a:p>
      </dgm:t>
    </dgm:pt>
    <dgm:pt modelId="{289E67D0-4F07-4594-8CBD-8F82C179A650}" type="parTrans" cxnId="{AEECD010-0FD3-4ACC-AC16-DA5695E6CB03}">
      <dgm:prSet/>
      <dgm:spPr/>
      <dgm:t>
        <a:bodyPr/>
        <a:lstStyle/>
        <a:p>
          <a:endParaRPr lang="zh-CN" altLang="en-US"/>
        </a:p>
      </dgm:t>
    </dgm:pt>
    <dgm:pt modelId="{634A7EAF-C78A-4C66-84F8-79EF6422C357}" type="sibTrans" cxnId="{AEECD010-0FD3-4ACC-AC16-DA5695E6CB03}">
      <dgm:prSet/>
      <dgm:spPr/>
      <dgm:t>
        <a:bodyPr/>
        <a:lstStyle/>
        <a:p>
          <a:endParaRPr lang="zh-CN" altLang="en-US"/>
        </a:p>
      </dgm:t>
    </dgm:pt>
    <dgm:pt modelId="{839B7BBF-BC83-4D6A-B626-B03C7FE1D92D}">
      <dgm:prSet/>
      <dgm:spPr/>
      <dgm:t>
        <a:bodyPr/>
        <a:lstStyle/>
        <a:p>
          <a:pPr rtl="0"/>
          <a:r>
            <a:rPr lang="zh-CN" smtClean="0"/>
            <a:t>2 MongoDB through the JavaScript shell </a:t>
          </a:r>
          <a:endParaRPr lang="zh-CN"/>
        </a:p>
      </dgm:t>
    </dgm:pt>
    <dgm:pt modelId="{1B7D314F-4F8E-4713-B35B-0827D2EF4B73}" type="parTrans" cxnId="{A5AFA393-0A23-4C7A-BA6C-5F77CD48E4D3}">
      <dgm:prSet/>
      <dgm:spPr/>
      <dgm:t>
        <a:bodyPr/>
        <a:lstStyle/>
        <a:p>
          <a:endParaRPr lang="zh-CN" altLang="en-US"/>
        </a:p>
      </dgm:t>
    </dgm:pt>
    <dgm:pt modelId="{054DF382-E35E-4E50-8B44-0C9188A9D7BF}" type="sibTrans" cxnId="{A5AFA393-0A23-4C7A-BA6C-5F77CD48E4D3}">
      <dgm:prSet/>
      <dgm:spPr/>
      <dgm:t>
        <a:bodyPr/>
        <a:lstStyle/>
        <a:p>
          <a:endParaRPr lang="zh-CN" altLang="en-US"/>
        </a:p>
      </dgm:t>
    </dgm:pt>
    <dgm:pt modelId="{11A65A4D-FD7F-469A-910F-F4F6B31975D8}">
      <dgm:prSet/>
      <dgm:spPr/>
      <dgm:t>
        <a:bodyPr/>
        <a:lstStyle/>
        <a:p>
          <a:pPr rtl="0"/>
          <a:r>
            <a:rPr lang="zh-CN" smtClean="0"/>
            <a:t>3 Writing programs using MongoDB  </a:t>
          </a:r>
          <a:endParaRPr lang="zh-CN"/>
        </a:p>
      </dgm:t>
    </dgm:pt>
    <dgm:pt modelId="{BD26E72C-E0E0-4B7E-A9DB-491F771270E1}" type="parTrans" cxnId="{69421261-1374-4222-A1D2-F66D0D8D389D}">
      <dgm:prSet/>
      <dgm:spPr/>
      <dgm:t>
        <a:bodyPr/>
        <a:lstStyle/>
        <a:p>
          <a:endParaRPr lang="zh-CN" altLang="en-US"/>
        </a:p>
      </dgm:t>
    </dgm:pt>
    <dgm:pt modelId="{AB95EA37-71D0-48DC-8920-226AAE19DF63}" type="sibTrans" cxnId="{69421261-1374-4222-A1D2-F66D0D8D389D}">
      <dgm:prSet/>
      <dgm:spPr/>
      <dgm:t>
        <a:bodyPr/>
        <a:lstStyle/>
        <a:p>
          <a:endParaRPr lang="zh-CN" altLang="en-US"/>
        </a:p>
      </dgm:t>
    </dgm:pt>
    <dgm:pt modelId="{9FC4083C-3FC5-4DBD-B683-641677C476F4}">
      <dgm:prSet/>
      <dgm:spPr/>
      <dgm:t>
        <a:bodyPr/>
        <a:lstStyle/>
        <a:p>
          <a:pPr rtl="0"/>
          <a:r>
            <a:rPr lang="zh-CN" smtClean="0"/>
            <a:t>PART 2 APPLICATION DEVELOPMENT IN MONGODB </a:t>
          </a:r>
          <a:endParaRPr lang="zh-CN"/>
        </a:p>
      </dgm:t>
    </dgm:pt>
    <dgm:pt modelId="{9BF51A83-3FFA-421D-9189-AC18800B1762}" type="parTrans" cxnId="{C00833A0-BBC9-4AE7-8DCD-D27684D641B6}">
      <dgm:prSet/>
      <dgm:spPr/>
      <dgm:t>
        <a:bodyPr/>
        <a:lstStyle/>
        <a:p>
          <a:endParaRPr lang="zh-CN" altLang="en-US"/>
        </a:p>
      </dgm:t>
    </dgm:pt>
    <dgm:pt modelId="{78A9438C-E8FE-433B-8CE5-7B427CC73BC8}" type="sibTrans" cxnId="{C00833A0-BBC9-4AE7-8DCD-D27684D641B6}">
      <dgm:prSet/>
      <dgm:spPr/>
      <dgm:t>
        <a:bodyPr/>
        <a:lstStyle/>
        <a:p>
          <a:endParaRPr lang="zh-CN" altLang="en-US"/>
        </a:p>
      </dgm:t>
    </dgm:pt>
    <dgm:pt modelId="{CF3A337C-8802-4829-8DAA-F49D55B0D5B6}">
      <dgm:prSet/>
      <dgm:spPr/>
      <dgm:t>
        <a:bodyPr/>
        <a:lstStyle/>
        <a:p>
          <a:pPr rtl="0"/>
          <a:r>
            <a:rPr lang="zh-CN" smtClean="0"/>
            <a:t>4 Document-oriented data </a:t>
          </a:r>
          <a:endParaRPr lang="zh-CN"/>
        </a:p>
      </dgm:t>
    </dgm:pt>
    <dgm:pt modelId="{1ED42A60-EBA1-4D2B-A625-24E3BBE4298F}" type="parTrans" cxnId="{A8880AE9-4E6C-486A-8D20-E6650F3C93CB}">
      <dgm:prSet/>
      <dgm:spPr/>
      <dgm:t>
        <a:bodyPr/>
        <a:lstStyle/>
        <a:p>
          <a:endParaRPr lang="zh-CN" altLang="en-US"/>
        </a:p>
      </dgm:t>
    </dgm:pt>
    <dgm:pt modelId="{BFF36777-A4CA-4BA0-8FA3-EAD7F16BAAEA}" type="sibTrans" cxnId="{A8880AE9-4E6C-486A-8D20-E6650F3C93CB}">
      <dgm:prSet/>
      <dgm:spPr/>
      <dgm:t>
        <a:bodyPr/>
        <a:lstStyle/>
        <a:p>
          <a:endParaRPr lang="zh-CN" altLang="en-US"/>
        </a:p>
      </dgm:t>
    </dgm:pt>
    <dgm:pt modelId="{CC891FAC-54C6-4AF9-979F-D8B899B049B1}">
      <dgm:prSet/>
      <dgm:spPr/>
      <dgm:t>
        <a:bodyPr/>
        <a:lstStyle/>
        <a:p>
          <a:pPr rtl="0"/>
          <a:r>
            <a:rPr lang="zh-CN" smtClean="0"/>
            <a:t>5 Queries and aggregation  </a:t>
          </a:r>
          <a:endParaRPr lang="zh-CN"/>
        </a:p>
      </dgm:t>
    </dgm:pt>
    <dgm:pt modelId="{439C77B7-C0EC-454D-8A44-8146299BA617}" type="parTrans" cxnId="{DE768D9E-45FC-4807-8611-E251593CB080}">
      <dgm:prSet/>
      <dgm:spPr/>
      <dgm:t>
        <a:bodyPr/>
        <a:lstStyle/>
        <a:p>
          <a:endParaRPr lang="zh-CN" altLang="en-US"/>
        </a:p>
      </dgm:t>
    </dgm:pt>
    <dgm:pt modelId="{46025B09-4001-4CD8-B133-02F6FBCE601E}" type="sibTrans" cxnId="{DE768D9E-45FC-4807-8611-E251593CB080}">
      <dgm:prSet/>
      <dgm:spPr/>
      <dgm:t>
        <a:bodyPr/>
        <a:lstStyle/>
        <a:p>
          <a:endParaRPr lang="zh-CN" altLang="en-US"/>
        </a:p>
      </dgm:t>
    </dgm:pt>
    <dgm:pt modelId="{8DC3115F-8994-430D-BB38-7986219F4D8C}">
      <dgm:prSet/>
      <dgm:spPr/>
      <dgm:t>
        <a:bodyPr/>
        <a:lstStyle/>
        <a:p>
          <a:pPr rtl="0"/>
          <a:r>
            <a:rPr lang="zh-CN" smtClean="0"/>
            <a:t>6 Updates, atomic operations, and deletes </a:t>
          </a:r>
          <a:endParaRPr lang="zh-CN"/>
        </a:p>
      </dgm:t>
    </dgm:pt>
    <dgm:pt modelId="{FB403463-3257-455C-9C43-A5FC34F4D67A}" type="parTrans" cxnId="{529929B9-1B5E-468E-87A1-C9FEEE432C5D}">
      <dgm:prSet/>
      <dgm:spPr/>
      <dgm:t>
        <a:bodyPr/>
        <a:lstStyle/>
        <a:p>
          <a:endParaRPr lang="zh-CN" altLang="en-US"/>
        </a:p>
      </dgm:t>
    </dgm:pt>
    <dgm:pt modelId="{6122949E-A304-4381-896C-BA4DE63C6A32}" type="sibTrans" cxnId="{529929B9-1B5E-468E-87A1-C9FEEE432C5D}">
      <dgm:prSet/>
      <dgm:spPr/>
      <dgm:t>
        <a:bodyPr/>
        <a:lstStyle/>
        <a:p>
          <a:endParaRPr lang="zh-CN" altLang="en-US"/>
        </a:p>
      </dgm:t>
    </dgm:pt>
    <dgm:pt modelId="{B7BEB0E0-67DB-40A2-B6F3-A307BB326438}">
      <dgm:prSet/>
      <dgm:spPr/>
      <dgm:t>
        <a:bodyPr/>
        <a:lstStyle/>
        <a:p>
          <a:pPr rtl="0"/>
          <a:r>
            <a:rPr lang="zh-CN" smtClean="0"/>
            <a:t>PART 3 MONGODB MASTERY </a:t>
          </a:r>
          <a:endParaRPr lang="zh-CN"/>
        </a:p>
      </dgm:t>
    </dgm:pt>
    <dgm:pt modelId="{3295A3FB-E72C-4940-9ECF-35C8EBAD0F8B}" type="parTrans" cxnId="{6FD6AD37-7DB5-41AA-AD64-05504626710C}">
      <dgm:prSet/>
      <dgm:spPr/>
      <dgm:t>
        <a:bodyPr/>
        <a:lstStyle/>
        <a:p>
          <a:endParaRPr lang="zh-CN" altLang="en-US"/>
        </a:p>
      </dgm:t>
    </dgm:pt>
    <dgm:pt modelId="{26D852EA-CB48-470D-8CA0-32F58A4E9317}" type="sibTrans" cxnId="{6FD6AD37-7DB5-41AA-AD64-05504626710C}">
      <dgm:prSet/>
      <dgm:spPr/>
      <dgm:t>
        <a:bodyPr/>
        <a:lstStyle/>
        <a:p>
          <a:endParaRPr lang="zh-CN" altLang="en-US"/>
        </a:p>
      </dgm:t>
    </dgm:pt>
    <dgm:pt modelId="{628AC260-0853-4B72-B5D1-D825FB78DF5A}">
      <dgm:prSet/>
      <dgm:spPr/>
      <dgm:t>
        <a:bodyPr/>
        <a:lstStyle/>
        <a:p>
          <a:pPr rtl="0"/>
          <a:r>
            <a:rPr lang="zh-CN" smtClean="0"/>
            <a:t>7 Indexing and query optimization </a:t>
          </a:r>
          <a:endParaRPr lang="zh-CN"/>
        </a:p>
      </dgm:t>
    </dgm:pt>
    <dgm:pt modelId="{6896A782-9A42-4187-B4C6-C86C52544AB7}" type="parTrans" cxnId="{4D1C29CD-363E-4DCA-9E13-AEEA84D8246F}">
      <dgm:prSet/>
      <dgm:spPr/>
      <dgm:t>
        <a:bodyPr/>
        <a:lstStyle/>
        <a:p>
          <a:endParaRPr lang="zh-CN" altLang="en-US"/>
        </a:p>
      </dgm:t>
    </dgm:pt>
    <dgm:pt modelId="{EF0F6B59-14D9-487F-9038-E72E51E1402B}" type="sibTrans" cxnId="{4D1C29CD-363E-4DCA-9E13-AEEA84D8246F}">
      <dgm:prSet/>
      <dgm:spPr/>
      <dgm:t>
        <a:bodyPr/>
        <a:lstStyle/>
        <a:p>
          <a:endParaRPr lang="zh-CN" altLang="en-US"/>
        </a:p>
      </dgm:t>
    </dgm:pt>
    <dgm:pt modelId="{0F420079-59A8-459B-A852-08E3D893A1A3}">
      <dgm:prSet/>
      <dgm:spPr/>
      <dgm:t>
        <a:bodyPr/>
        <a:lstStyle/>
        <a:p>
          <a:pPr rtl="0"/>
          <a:r>
            <a:rPr lang="zh-CN" smtClean="0"/>
            <a:t>8 Replication </a:t>
          </a:r>
          <a:endParaRPr lang="zh-CN"/>
        </a:p>
      </dgm:t>
    </dgm:pt>
    <dgm:pt modelId="{55D11BDA-58B1-4595-A0C5-8A287C29D1C1}" type="parTrans" cxnId="{63F33EDB-1F51-4FAC-8812-CF966688EE9C}">
      <dgm:prSet/>
      <dgm:spPr/>
      <dgm:t>
        <a:bodyPr/>
        <a:lstStyle/>
        <a:p>
          <a:endParaRPr lang="zh-CN" altLang="en-US"/>
        </a:p>
      </dgm:t>
    </dgm:pt>
    <dgm:pt modelId="{00F0A308-0B92-44D8-B08B-0AB1FF1B9CA4}" type="sibTrans" cxnId="{63F33EDB-1F51-4FAC-8812-CF966688EE9C}">
      <dgm:prSet/>
      <dgm:spPr/>
      <dgm:t>
        <a:bodyPr/>
        <a:lstStyle/>
        <a:p>
          <a:endParaRPr lang="zh-CN" altLang="en-US"/>
        </a:p>
      </dgm:t>
    </dgm:pt>
    <dgm:pt modelId="{65D4B406-3556-4CA8-BE00-2E36FACC823A}">
      <dgm:prSet/>
      <dgm:spPr/>
      <dgm:t>
        <a:bodyPr/>
        <a:lstStyle/>
        <a:p>
          <a:pPr rtl="0"/>
          <a:r>
            <a:rPr lang="zh-CN" smtClean="0"/>
            <a:t>9 Sharding </a:t>
          </a:r>
          <a:endParaRPr lang="zh-CN"/>
        </a:p>
      </dgm:t>
    </dgm:pt>
    <dgm:pt modelId="{5E49ED94-0C19-42A7-80FA-A213A3112CB0}" type="parTrans" cxnId="{E0C33069-DBC9-40EB-AD66-3E29B3CAF93B}">
      <dgm:prSet/>
      <dgm:spPr/>
      <dgm:t>
        <a:bodyPr/>
        <a:lstStyle/>
        <a:p>
          <a:endParaRPr lang="zh-CN" altLang="en-US"/>
        </a:p>
      </dgm:t>
    </dgm:pt>
    <dgm:pt modelId="{D0EE4992-F9D2-4C84-9C5B-745BDE7EABCD}" type="sibTrans" cxnId="{E0C33069-DBC9-40EB-AD66-3E29B3CAF93B}">
      <dgm:prSet/>
      <dgm:spPr/>
      <dgm:t>
        <a:bodyPr/>
        <a:lstStyle/>
        <a:p>
          <a:endParaRPr lang="zh-CN" altLang="en-US"/>
        </a:p>
      </dgm:t>
    </dgm:pt>
    <dgm:pt modelId="{8C783CAC-3A46-492A-9F3E-17CADF4EE317}">
      <dgm:prSet/>
      <dgm:spPr/>
      <dgm:t>
        <a:bodyPr/>
        <a:lstStyle/>
        <a:p>
          <a:pPr rtl="0"/>
          <a:r>
            <a:rPr lang="zh-CN" smtClean="0"/>
            <a:t>10 Deployment and administration </a:t>
          </a:r>
          <a:endParaRPr lang="zh-CN"/>
        </a:p>
      </dgm:t>
    </dgm:pt>
    <dgm:pt modelId="{F108E537-1E9D-47D6-AB88-08C5B39B7883}" type="parTrans" cxnId="{0946E60D-437A-425A-91A2-DCAFC864E884}">
      <dgm:prSet/>
      <dgm:spPr/>
      <dgm:t>
        <a:bodyPr/>
        <a:lstStyle/>
        <a:p>
          <a:endParaRPr lang="zh-CN" altLang="en-US"/>
        </a:p>
      </dgm:t>
    </dgm:pt>
    <dgm:pt modelId="{3FA29C7E-AF20-413A-907C-CD4B0D85545B}" type="sibTrans" cxnId="{0946E60D-437A-425A-91A2-DCAFC864E884}">
      <dgm:prSet/>
      <dgm:spPr/>
      <dgm:t>
        <a:bodyPr/>
        <a:lstStyle/>
        <a:p>
          <a:endParaRPr lang="zh-CN" altLang="en-US"/>
        </a:p>
      </dgm:t>
    </dgm:pt>
    <dgm:pt modelId="{6F4647D0-4C4E-43CE-83BC-9C8402AF5472}" type="pres">
      <dgm:prSet presAssocID="{BA74FFB5-6947-4996-8BD3-A841B87877B7}" presName="linear" presStyleCnt="0">
        <dgm:presLayoutVars>
          <dgm:animLvl val="lvl"/>
          <dgm:resizeHandles val="exact"/>
        </dgm:presLayoutVars>
      </dgm:prSet>
      <dgm:spPr/>
      <dgm:t>
        <a:bodyPr/>
        <a:lstStyle/>
        <a:p>
          <a:endParaRPr lang="zh-CN" altLang="en-US"/>
        </a:p>
      </dgm:t>
    </dgm:pt>
    <dgm:pt modelId="{5D09A366-F5A4-4C93-9DFE-374394D06431}" type="pres">
      <dgm:prSet presAssocID="{A703AE2C-4D51-41FC-A461-12FCFC8493E7}" presName="parentText" presStyleLbl="node1" presStyleIdx="0" presStyleCnt="3">
        <dgm:presLayoutVars>
          <dgm:chMax val="0"/>
          <dgm:bulletEnabled val="1"/>
        </dgm:presLayoutVars>
      </dgm:prSet>
      <dgm:spPr/>
      <dgm:t>
        <a:bodyPr/>
        <a:lstStyle/>
        <a:p>
          <a:endParaRPr lang="zh-CN" altLang="en-US"/>
        </a:p>
      </dgm:t>
    </dgm:pt>
    <dgm:pt modelId="{12292BE0-8B4B-4C88-B1F4-E04E798173C5}" type="pres">
      <dgm:prSet presAssocID="{A703AE2C-4D51-41FC-A461-12FCFC8493E7}" presName="childText" presStyleLbl="revTx" presStyleIdx="0" presStyleCnt="3">
        <dgm:presLayoutVars>
          <dgm:bulletEnabled val="1"/>
        </dgm:presLayoutVars>
      </dgm:prSet>
      <dgm:spPr/>
      <dgm:t>
        <a:bodyPr/>
        <a:lstStyle/>
        <a:p>
          <a:endParaRPr lang="zh-CN" altLang="en-US"/>
        </a:p>
      </dgm:t>
    </dgm:pt>
    <dgm:pt modelId="{68F194DC-50DB-44F3-8161-14F534350C70}" type="pres">
      <dgm:prSet presAssocID="{9FC4083C-3FC5-4DBD-B683-641677C476F4}" presName="parentText" presStyleLbl="node1" presStyleIdx="1" presStyleCnt="3">
        <dgm:presLayoutVars>
          <dgm:chMax val="0"/>
          <dgm:bulletEnabled val="1"/>
        </dgm:presLayoutVars>
      </dgm:prSet>
      <dgm:spPr/>
      <dgm:t>
        <a:bodyPr/>
        <a:lstStyle/>
        <a:p>
          <a:endParaRPr lang="zh-CN" altLang="en-US"/>
        </a:p>
      </dgm:t>
    </dgm:pt>
    <dgm:pt modelId="{5E22F21C-C29C-47C4-AF9C-843E3EF0F56F}" type="pres">
      <dgm:prSet presAssocID="{9FC4083C-3FC5-4DBD-B683-641677C476F4}" presName="childText" presStyleLbl="revTx" presStyleIdx="1" presStyleCnt="3">
        <dgm:presLayoutVars>
          <dgm:bulletEnabled val="1"/>
        </dgm:presLayoutVars>
      </dgm:prSet>
      <dgm:spPr/>
      <dgm:t>
        <a:bodyPr/>
        <a:lstStyle/>
        <a:p>
          <a:endParaRPr lang="zh-CN" altLang="en-US"/>
        </a:p>
      </dgm:t>
    </dgm:pt>
    <dgm:pt modelId="{A8483A16-3F4B-4FB2-AB89-359605925734}" type="pres">
      <dgm:prSet presAssocID="{B7BEB0E0-67DB-40A2-B6F3-A307BB326438}" presName="parentText" presStyleLbl="node1" presStyleIdx="2" presStyleCnt="3">
        <dgm:presLayoutVars>
          <dgm:chMax val="0"/>
          <dgm:bulletEnabled val="1"/>
        </dgm:presLayoutVars>
      </dgm:prSet>
      <dgm:spPr/>
      <dgm:t>
        <a:bodyPr/>
        <a:lstStyle/>
        <a:p>
          <a:endParaRPr lang="zh-CN" altLang="en-US"/>
        </a:p>
      </dgm:t>
    </dgm:pt>
    <dgm:pt modelId="{CA376C23-9AAD-4290-8DEE-3F90F6C32C71}" type="pres">
      <dgm:prSet presAssocID="{B7BEB0E0-67DB-40A2-B6F3-A307BB326438}" presName="childText" presStyleLbl="revTx" presStyleIdx="2" presStyleCnt="3">
        <dgm:presLayoutVars>
          <dgm:bulletEnabled val="1"/>
        </dgm:presLayoutVars>
      </dgm:prSet>
      <dgm:spPr/>
      <dgm:t>
        <a:bodyPr/>
        <a:lstStyle/>
        <a:p>
          <a:endParaRPr lang="zh-CN" altLang="en-US"/>
        </a:p>
      </dgm:t>
    </dgm:pt>
  </dgm:ptLst>
  <dgm:cxnLst>
    <dgm:cxn modelId="{8113D506-79BD-4DC7-AA24-8B545E76987D}" type="presOf" srcId="{A703AE2C-4D51-41FC-A461-12FCFC8493E7}" destId="{5D09A366-F5A4-4C93-9DFE-374394D06431}" srcOrd="0" destOrd="0" presId="urn:microsoft.com/office/officeart/2005/8/layout/vList2"/>
    <dgm:cxn modelId="{69421261-1374-4222-A1D2-F66D0D8D389D}" srcId="{A703AE2C-4D51-41FC-A461-12FCFC8493E7}" destId="{11A65A4D-FD7F-469A-910F-F4F6B31975D8}" srcOrd="2" destOrd="0" parTransId="{BD26E72C-E0E0-4B7E-A9DB-491F771270E1}" sibTransId="{AB95EA37-71D0-48DC-8920-226AAE19DF63}"/>
    <dgm:cxn modelId="{E885ED27-CEAC-4298-974A-71BBA72C29CC}" type="presOf" srcId="{11A65A4D-FD7F-469A-910F-F4F6B31975D8}" destId="{12292BE0-8B4B-4C88-B1F4-E04E798173C5}" srcOrd="0" destOrd="2" presId="urn:microsoft.com/office/officeart/2005/8/layout/vList2"/>
    <dgm:cxn modelId="{913EFEDC-1EB9-43B1-BA91-CD3FC7CB7C11}" type="presOf" srcId="{839B7BBF-BC83-4D6A-B626-B03C7FE1D92D}" destId="{12292BE0-8B4B-4C88-B1F4-E04E798173C5}" srcOrd="0" destOrd="1" presId="urn:microsoft.com/office/officeart/2005/8/layout/vList2"/>
    <dgm:cxn modelId="{6C3CEA16-D758-4A33-84A7-9553C2F079FB}" type="presOf" srcId="{BA74FFB5-6947-4996-8BD3-A841B87877B7}" destId="{6F4647D0-4C4E-43CE-83BC-9C8402AF5472}" srcOrd="0" destOrd="0" presId="urn:microsoft.com/office/officeart/2005/8/layout/vList2"/>
    <dgm:cxn modelId="{4D1C29CD-363E-4DCA-9E13-AEEA84D8246F}" srcId="{B7BEB0E0-67DB-40A2-B6F3-A307BB326438}" destId="{628AC260-0853-4B72-B5D1-D825FB78DF5A}" srcOrd="0" destOrd="0" parTransId="{6896A782-9A42-4187-B4C6-C86C52544AB7}" sibTransId="{EF0F6B59-14D9-487F-9038-E72E51E1402B}"/>
    <dgm:cxn modelId="{20B09FB6-1310-4B2E-B3F5-FBA9D267E058}" type="presOf" srcId="{628AC260-0853-4B72-B5D1-D825FB78DF5A}" destId="{CA376C23-9AAD-4290-8DEE-3F90F6C32C71}" srcOrd="0" destOrd="0" presId="urn:microsoft.com/office/officeart/2005/8/layout/vList2"/>
    <dgm:cxn modelId="{AEECD010-0FD3-4ACC-AC16-DA5695E6CB03}" srcId="{A703AE2C-4D51-41FC-A461-12FCFC8493E7}" destId="{C250E279-573A-418A-B865-059E17C2936A}" srcOrd="0" destOrd="0" parTransId="{289E67D0-4F07-4594-8CBD-8F82C179A650}" sibTransId="{634A7EAF-C78A-4C66-84F8-79EF6422C357}"/>
    <dgm:cxn modelId="{0EEE43D1-14AC-46E2-83FC-1847DBCE3D2B}" type="presOf" srcId="{8DC3115F-8994-430D-BB38-7986219F4D8C}" destId="{5E22F21C-C29C-47C4-AF9C-843E3EF0F56F}" srcOrd="0" destOrd="2" presId="urn:microsoft.com/office/officeart/2005/8/layout/vList2"/>
    <dgm:cxn modelId="{B994CB3D-7D90-4370-9D66-DE3457688363}" type="presOf" srcId="{B7BEB0E0-67DB-40A2-B6F3-A307BB326438}" destId="{A8483A16-3F4B-4FB2-AB89-359605925734}" srcOrd="0" destOrd="0" presId="urn:microsoft.com/office/officeart/2005/8/layout/vList2"/>
    <dgm:cxn modelId="{A8880AE9-4E6C-486A-8D20-E6650F3C93CB}" srcId="{9FC4083C-3FC5-4DBD-B683-641677C476F4}" destId="{CF3A337C-8802-4829-8DAA-F49D55B0D5B6}" srcOrd="0" destOrd="0" parTransId="{1ED42A60-EBA1-4D2B-A625-24E3BBE4298F}" sibTransId="{BFF36777-A4CA-4BA0-8FA3-EAD7F16BAAEA}"/>
    <dgm:cxn modelId="{C00833A0-BBC9-4AE7-8DCD-D27684D641B6}" srcId="{BA74FFB5-6947-4996-8BD3-A841B87877B7}" destId="{9FC4083C-3FC5-4DBD-B683-641677C476F4}" srcOrd="1" destOrd="0" parTransId="{9BF51A83-3FFA-421D-9189-AC18800B1762}" sibTransId="{78A9438C-E8FE-433B-8CE5-7B427CC73BC8}"/>
    <dgm:cxn modelId="{636A417F-D734-40EB-B25B-FF21155E0D64}" type="presOf" srcId="{C250E279-573A-418A-B865-059E17C2936A}" destId="{12292BE0-8B4B-4C88-B1F4-E04E798173C5}" srcOrd="0" destOrd="0" presId="urn:microsoft.com/office/officeart/2005/8/layout/vList2"/>
    <dgm:cxn modelId="{529929B9-1B5E-468E-87A1-C9FEEE432C5D}" srcId="{9FC4083C-3FC5-4DBD-B683-641677C476F4}" destId="{8DC3115F-8994-430D-BB38-7986219F4D8C}" srcOrd="2" destOrd="0" parTransId="{FB403463-3257-455C-9C43-A5FC34F4D67A}" sibTransId="{6122949E-A304-4381-896C-BA4DE63C6A32}"/>
    <dgm:cxn modelId="{63F33EDB-1F51-4FAC-8812-CF966688EE9C}" srcId="{B7BEB0E0-67DB-40A2-B6F3-A307BB326438}" destId="{0F420079-59A8-459B-A852-08E3D893A1A3}" srcOrd="1" destOrd="0" parTransId="{55D11BDA-58B1-4595-A0C5-8A287C29D1C1}" sibTransId="{00F0A308-0B92-44D8-B08B-0AB1FF1B9CA4}"/>
    <dgm:cxn modelId="{A5AFA393-0A23-4C7A-BA6C-5F77CD48E4D3}" srcId="{A703AE2C-4D51-41FC-A461-12FCFC8493E7}" destId="{839B7BBF-BC83-4D6A-B626-B03C7FE1D92D}" srcOrd="1" destOrd="0" parTransId="{1B7D314F-4F8E-4713-B35B-0827D2EF4B73}" sibTransId="{054DF382-E35E-4E50-8B44-0C9188A9D7BF}"/>
    <dgm:cxn modelId="{F25D3A96-F8A6-463D-A299-D85DD309331A}" type="presOf" srcId="{8C783CAC-3A46-492A-9F3E-17CADF4EE317}" destId="{CA376C23-9AAD-4290-8DEE-3F90F6C32C71}" srcOrd="0" destOrd="3" presId="urn:microsoft.com/office/officeart/2005/8/layout/vList2"/>
    <dgm:cxn modelId="{0946E60D-437A-425A-91A2-DCAFC864E884}" srcId="{B7BEB0E0-67DB-40A2-B6F3-A307BB326438}" destId="{8C783CAC-3A46-492A-9F3E-17CADF4EE317}" srcOrd="3" destOrd="0" parTransId="{F108E537-1E9D-47D6-AB88-08C5B39B7883}" sibTransId="{3FA29C7E-AF20-413A-907C-CD4B0D85545B}"/>
    <dgm:cxn modelId="{6FD6AD37-7DB5-41AA-AD64-05504626710C}" srcId="{BA74FFB5-6947-4996-8BD3-A841B87877B7}" destId="{B7BEB0E0-67DB-40A2-B6F3-A307BB326438}" srcOrd="2" destOrd="0" parTransId="{3295A3FB-E72C-4940-9ECF-35C8EBAD0F8B}" sibTransId="{26D852EA-CB48-470D-8CA0-32F58A4E9317}"/>
    <dgm:cxn modelId="{54284B80-7753-42E2-B6DD-C7FDE42B7C11}" type="presOf" srcId="{65D4B406-3556-4CA8-BE00-2E36FACC823A}" destId="{CA376C23-9AAD-4290-8DEE-3F90F6C32C71}" srcOrd="0" destOrd="2" presId="urn:microsoft.com/office/officeart/2005/8/layout/vList2"/>
    <dgm:cxn modelId="{62CE3256-EC8E-43E0-9DF8-5725C9D27E0D}" type="presOf" srcId="{CC891FAC-54C6-4AF9-979F-D8B899B049B1}" destId="{5E22F21C-C29C-47C4-AF9C-843E3EF0F56F}" srcOrd="0" destOrd="1" presId="urn:microsoft.com/office/officeart/2005/8/layout/vList2"/>
    <dgm:cxn modelId="{3C676E0D-67EC-4C70-9A7F-9C1A97C3B1EB}" type="presOf" srcId="{0F420079-59A8-459B-A852-08E3D893A1A3}" destId="{CA376C23-9AAD-4290-8DEE-3F90F6C32C71}" srcOrd="0" destOrd="1" presId="urn:microsoft.com/office/officeart/2005/8/layout/vList2"/>
    <dgm:cxn modelId="{E0C33069-DBC9-40EB-AD66-3E29B3CAF93B}" srcId="{B7BEB0E0-67DB-40A2-B6F3-A307BB326438}" destId="{65D4B406-3556-4CA8-BE00-2E36FACC823A}" srcOrd="2" destOrd="0" parTransId="{5E49ED94-0C19-42A7-80FA-A213A3112CB0}" sibTransId="{D0EE4992-F9D2-4C84-9C5B-745BDE7EABCD}"/>
    <dgm:cxn modelId="{C4C1D1AB-B740-4D77-B5A5-CDFB49F998D2}" srcId="{BA74FFB5-6947-4996-8BD3-A841B87877B7}" destId="{A703AE2C-4D51-41FC-A461-12FCFC8493E7}" srcOrd="0" destOrd="0" parTransId="{C91B9C07-BAB1-40C3-997C-B19497FC7D0E}" sibTransId="{9F589C75-08E0-4EF5-8637-755BE18A705F}"/>
    <dgm:cxn modelId="{DE768D9E-45FC-4807-8611-E251593CB080}" srcId="{9FC4083C-3FC5-4DBD-B683-641677C476F4}" destId="{CC891FAC-54C6-4AF9-979F-D8B899B049B1}" srcOrd="1" destOrd="0" parTransId="{439C77B7-C0EC-454D-8A44-8146299BA617}" sibTransId="{46025B09-4001-4CD8-B133-02F6FBCE601E}"/>
    <dgm:cxn modelId="{5748084A-EC86-4D52-8743-A9AF89670C1F}" type="presOf" srcId="{9FC4083C-3FC5-4DBD-B683-641677C476F4}" destId="{68F194DC-50DB-44F3-8161-14F534350C70}" srcOrd="0" destOrd="0" presId="urn:microsoft.com/office/officeart/2005/8/layout/vList2"/>
    <dgm:cxn modelId="{3D41ED0A-ECB2-4B53-946A-FA2A5DA931BC}" type="presOf" srcId="{CF3A337C-8802-4829-8DAA-F49D55B0D5B6}" destId="{5E22F21C-C29C-47C4-AF9C-843E3EF0F56F}" srcOrd="0" destOrd="0" presId="urn:microsoft.com/office/officeart/2005/8/layout/vList2"/>
    <dgm:cxn modelId="{C42741E4-ACD9-49A4-B591-55AAA56763D5}" type="presParOf" srcId="{6F4647D0-4C4E-43CE-83BC-9C8402AF5472}" destId="{5D09A366-F5A4-4C93-9DFE-374394D06431}" srcOrd="0" destOrd="0" presId="urn:microsoft.com/office/officeart/2005/8/layout/vList2"/>
    <dgm:cxn modelId="{E1AE1FA3-349D-4232-B46C-099C7F7354FB}" type="presParOf" srcId="{6F4647D0-4C4E-43CE-83BC-9C8402AF5472}" destId="{12292BE0-8B4B-4C88-B1F4-E04E798173C5}" srcOrd="1" destOrd="0" presId="urn:microsoft.com/office/officeart/2005/8/layout/vList2"/>
    <dgm:cxn modelId="{BF8F8B2F-7B38-49B8-BA6E-757379F91196}" type="presParOf" srcId="{6F4647D0-4C4E-43CE-83BC-9C8402AF5472}" destId="{68F194DC-50DB-44F3-8161-14F534350C70}" srcOrd="2" destOrd="0" presId="urn:microsoft.com/office/officeart/2005/8/layout/vList2"/>
    <dgm:cxn modelId="{28AA89FD-80FB-40D7-A0AA-D343A0E7EF72}" type="presParOf" srcId="{6F4647D0-4C4E-43CE-83BC-9C8402AF5472}" destId="{5E22F21C-C29C-47C4-AF9C-843E3EF0F56F}" srcOrd="3" destOrd="0" presId="urn:microsoft.com/office/officeart/2005/8/layout/vList2"/>
    <dgm:cxn modelId="{5A43672A-98E5-484A-87C7-7C70C87248E7}" type="presParOf" srcId="{6F4647D0-4C4E-43CE-83BC-9C8402AF5472}" destId="{A8483A16-3F4B-4FB2-AB89-359605925734}" srcOrd="4" destOrd="0" presId="urn:microsoft.com/office/officeart/2005/8/layout/vList2"/>
    <dgm:cxn modelId="{76724CB1-7020-4087-BA2B-115B37C4C1F8}" type="presParOf" srcId="{6F4647D0-4C4E-43CE-83BC-9C8402AF5472}" destId="{CA376C23-9AAD-4290-8DEE-3F90F6C32C7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9A7447AE-9F58-4B9D-BC5C-D5A292DB440F}"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802523B5-4F44-4AD6-A05D-A02056528C46}">
      <dgm:prSet/>
      <dgm:spPr/>
      <dgm:t>
        <a:bodyPr/>
        <a:lstStyle/>
        <a:p>
          <a:pPr rtl="0"/>
          <a:r>
            <a:rPr lang="en-US" smtClean="0"/>
            <a:t>1. An Introduction to Redis</a:t>
          </a:r>
          <a:endParaRPr lang="zh-CN"/>
        </a:p>
      </dgm:t>
    </dgm:pt>
    <dgm:pt modelId="{BBA871F5-50C4-4B61-9895-E1082D646A6A}" type="parTrans" cxnId="{7724E14C-5B5B-4A1E-8B60-9C9D33D442D5}">
      <dgm:prSet/>
      <dgm:spPr/>
      <dgm:t>
        <a:bodyPr/>
        <a:lstStyle/>
        <a:p>
          <a:endParaRPr lang="zh-CN" altLang="en-US"/>
        </a:p>
      </dgm:t>
    </dgm:pt>
    <dgm:pt modelId="{F5D861DE-711E-465A-88EB-E931F23D1B7D}" type="sibTrans" cxnId="{7724E14C-5B5B-4A1E-8B60-9C9D33D442D5}">
      <dgm:prSet/>
      <dgm:spPr/>
      <dgm:t>
        <a:bodyPr/>
        <a:lstStyle/>
        <a:p>
          <a:endParaRPr lang="zh-CN" altLang="en-US"/>
        </a:p>
      </dgm:t>
    </dgm:pt>
    <dgm:pt modelId="{A5E5B3D5-E7E7-40E9-9D4A-5AC77B1EED27}">
      <dgm:prSet/>
      <dgm:spPr/>
      <dgm:t>
        <a:bodyPr/>
        <a:lstStyle/>
        <a:p>
          <a:pPr rtl="0"/>
          <a:r>
            <a:rPr lang="en-US" smtClean="0"/>
            <a:t>2. Clients </a:t>
          </a:r>
          <a:endParaRPr lang="zh-CN"/>
        </a:p>
      </dgm:t>
    </dgm:pt>
    <dgm:pt modelId="{48C3B479-697E-4BB4-B691-077540C29DC8}" type="parTrans" cxnId="{DFFE2DAA-AE7D-451B-8613-A0DC8A4A1552}">
      <dgm:prSet/>
      <dgm:spPr/>
      <dgm:t>
        <a:bodyPr/>
        <a:lstStyle/>
        <a:p>
          <a:endParaRPr lang="zh-CN" altLang="en-US"/>
        </a:p>
      </dgm:t>
    </dgm:pt>
    <dgm:pt modelId="{D5C98AC2-76C6-4D46-B666-8C93E18CF682}" type="sibTrans" cxnId="{DFFE2DAA-AE7D-451B-8613-A0DC8A4A1552}">
      <dgm:prSet/>
      <dgm:spPr/>
      <dgm:t>
        <a:bodyPr/>
        <a:lstStyle/>
        <a:p>
          <a:endParaRPr lang="zh-CN" altLang="en-US"/>
        </a:p>
      </dgm:t>
    </dgm:pt>
    <dgm:pt modelId="{0ED23EE7-0802-40E5-B6CA-3C61FB1ADBB2}">
      <dgm:prSet/>
      <dgm:spPr/>
      <dgm:t>
        <a:bodyPr/>
        <a:lstStyle/>
        <a:p>
          <a:pPr rtl="0"/>
          <a:r>
            <a:rPr lang="en-US" smtClean="0"/>
            <a:t>3. Leveraging Redis</a:t>
          </a:r>
          <a:endParaRPr lang="zh-CN"/>
        </a:p>
      </dgm:t>
    </dgm:pt>
    <dgm:pt modelId="{92C746A7-4060-432C-B073-7E342FDCAB26}" type="parTrans" cxnId="{379475E1-66A2-495D-B4E3-8C74FC0EFC21}">
      <dgm:prSet/>
      <dgm:spPr/>
      <dgm:t>
        <a:bodyPr/>
        <a:lstStyle/>
        <a:p>
          <a:endParaRPr lang="zh-CN" altLang="en-US"/>
        </a:p>
      </dgm:t>
    </dgm:pt>
    <dgm:pt modelId="{10443566-29CD-4A7F-A115-DC8B8F4440A0}" type="sibTrans" cxnId="{379475E1-66A2-495D-B4E3-8C74FC0EFC21}">
      <dgm:prSet/>
      <dgm:spPr/>
      <dgm:t>
        <a:bodyPr/>
        <a:lstStyle/>
        <a:p>
          <a:endParaRPr lang="zh-CN" altLang="en-US"/>
        </a:p>
      </dgm:t>
    </dgm:pt>
    <dgm:pt modelId="{BF45AC21-F6BD-47A1-935B-D745E57F665C}">
      <dgm:prSet/>
      <dgm:spPr/>
      <dgm:t>
        <a:bodyPr/>
        <a:lstStyle/>
        <a:p>
          <a:pPr rtl="0"/>
          <a:r>
            <a:rPr lang="en-US" smtClean="0"/>
            <a:t>4. Redis Administration and Maintenance</a:t>
          </a:r>
          <a:endParaRPr lang="zh-CN"/>
        </a:p>
      </dgm:t>
    </dgm:pt>
    <dgm:pt modelId="{D6B4B56A-BE55-4425-B766-24CB387E7FE2}" type="parTrans" cxnId="{E60FD0D4-20C8-4352-98BF-3A6EA8DBED26}">
      <dgm:prSet/>
      <dgm:spPr/>
      <dgm:t>
        <a:bodyPr/>
        <a:lstStyle/>
        <a:p>
          <a:endParaRPr lang="zh-CN" altLang="en-US"/>
        </a:p>
      </dgm:t>
    </dgm:pt>
    <dgm:pt modelId="{4DFF4B32-A300-4428-9FA1-1E22FAD79C42}" type="sibTrans" cxnId="{E60FD0D4-20C8-4352-98BF-3A6EA8DBED26}">
      <dgm:prSet/>
      <dgm:spPr/>
      <dgm:t>
        <a:bodyPr/>
        <a:lstStyle/>
        <a:p>
          <a:endParaRPr lang="zh-CN" altLang="en-US"/>
        </a:p>
      </dgm:t>
    </dgm:pt>
    <dgm:pt modelId="{5A443D2C-AA7E-4AB5-B754-6641D90D89E5}" type="pres">
      <dgm:prSet presAssocID="{9A7447AE-9F58-4B9D-BC5C-D5A292DB440F}" presName="linear" presStyleCnt="0">
        <dgm:presLayoutVars>
          <dgm:animLvl val="lvl"/>
          <dgm:resizeHandles val="exact"/>
        </dgm:presLayoutVars>
      </dgm:prSet>
      <dgm:spPr/>
      <dgm:t>
        <a:bodyPr/>
        <a:lstStyle/>
        <a:p>
          <a:endParaRPr lang="zh-CN" altLang="en-US"/>
        </a:p>
      </dgm:t>
    </dgm:pt>
    <dgm:pt modelId="{2491FE70-AC3C-41F3-B145-331C8C528B00}" type="pres">
      <dgm:prSet presAssocID="{802523B5-4F44-4AD6-A05D-A02056528C46}" presName="parentText" presStyleLbl="node1" presStyleIdx="0" presStyleCnt="4">
        <dgm:presLayoutVars>
          <dgm:chMax val="0"/>
          <dgm:bulletEnabled val="1"/>
        </dgm:presLayoutVars>
      </dgm:prSet>
      <dgm:spPr/>
      <dgm:t>
        <a:bodyPr/>
        <a:lstStyle/>
        <a:p>
          <a:endParaRPr lang="zh-CN" altLang="en-US"/>
        </a:p>
      </dgm:t>
    </dgm:pt>
    <dgm:pt modelId="{E3A27307-9ECF-4F65-86F3-0745A5F522EE}" type="pres">
      <dgm:prSet presAssocID="{F5D861DE-711E-465A-88EB-E931F23D1B7D}" presName="spacer" presStyleCnt="0"/>
      <dgm:spPr/>
    </dgm:pt>
    <dgm:pt modelId="{B194F2C6-2D9D-4E06-82C2-CBFC79D4D601}" type="pres">
      <dgm:prSet presAssocID="{A5E5B3D5-E7E7-40E9-9D4A-5AC77B1EED27}" presName="parentText" presStyleLbl="node1" presStyleIdx="1" presStyleCnt="4">
        <dgm:presLayoutVars>
          <dgm:chMax val="0"/>
          <dgm:bulletEnabled val="1"/>
        </dgm:presLayoutVars>
      </dgm:prSet>
      <dgm:spPr/>
      <dgm:t>
        <a:bodyPr/>
        <a:lstStyle/>
        <a:p>
          <a:endParaRPr lang="zh-CN" altLang="en-US"/>
        </a:p>
      </dgm:t>
    </dgm:pt>
    <dgm:pt modelId="{85BD28E7-63AF-4BAC-9920-95A0840A4280}" type="pres">
      <dgm:prSet presAssocID="{D5C98AC2-76C6-4D46-B666-8C93E18CF682}" presName="spacer" presStyleCnt="0"/>
      <dgm:spPr/>
    </dgm:pt>
    <dgm:pt modelId="{63B2F8F7-C7F6-4500-9BFB-95A2666A8C8E}" type="pres">
      <dgm:prSet presAssocID="{0ED23EE7-0802-40E5-B6CA-3C61FB1ADBB2}" presName="parentText" presStyleLbl="node1" presStyleIdx="2" presStyleCnt="4">
        <dgm:presLayoutVars>
          <dgm:chMax val="0"/>
          <dgm:bulletEnabled val="1"/>
        </dgm:presLayoutVars>
      </dgm:prSet>
      <dgm:spPr/>
      <dgm:t>
        <a:bodyPr/>
        <a:lstStyle/>
        <a:p>
          <a:endParaRPr lang="zh-CN" altLang="en-US"/>
        </a:p>
      </dgm:t>
    </dgm:pt>
    <dgm:pt modelId="{70A2513A-4002-4243-8BBA-6ED1A3095E9B}" type="pres">
      <dgm:prSet presAssocID="{10443566-29CD-4A7F-A115-DC8B8F4440A0}" presName="spacer" presStyleCnt="0"/>
      <dgm:spPr/>
    </dgm:pt>
    <dgm:pt modelId="{840F1457-04BA-4E44-BEC7-0D6A099AA1A6}" type="pres">
      <dgm:prSet presAssocID="{BF45AC21-F6BD-47A1-935B-D745E57F665C}" presName="parentText" presStyleLbl="node1" presStyleIdx="3" presStyleCnt="4">
        <dgm:presLayoutVars>
          <dgm:chMax val="0"/>
          <dgm:bulletEnabled val="1"/>
        </dgm:presLayoutVars>
      </dgm:prSet>
      <dgm:spPr/>
      <dgm:t>
        <a:bodyPr/>
        <a:lstStyle/>
        <a:p>
          <a:endParaRPr lang="zh-CN" altLang="en-US"/>
        </a:p>
      </dgm:t>
    </dgm:pt>
  </dgm:ptLst>
  <dgm:cxnLst>
    <dgm:cxn modelId="{A4642B8A-3AAC-4FA7-8927-04D2FC32A7B7}" type="presOf" srcId="{9A7447AE-9F58-4B9D-BC5C-D5A292DB440F}" destId="{5A443D2C-AA7E-4AB5-B754-6641D90D89E5}" srcOrd="0" destOrd="0" presId="urn:microsoft.com/office/officeart/2005/8/layout/vList2"/>
    <dgm:cxn modelId="{DFFE2DAA-AE7D-451B-8613-A0DC8A4A1552}" srcId="{9A7447AE-9F58-4B9D-BC5C-D5A292DB440F}" destId="{A5E5B3D5-E7E7-40E9-9D4A-5AC77B1EED27}" srcOrd="1" destOrd="0" parTransId="{48C3B479-697E-4BB4-B691-077540C29DC8}" sibTransId="{D5C98AC2-76C6-4D46-B666-8C93E18CF682}"/>
    <dgm:cxn modelId="{379475E1-66A2-495D-B4E3-8C74FC0EFC21}" srcId="{9A7447AE-9F58-4B9D-BC5C-D5A292DB440F}" destId="{0ED23EE7-0802-40E5-B6CA-3C61FB1ADBB2}" srcOrd="2" destOrd="0" parTransId="{92C746A7-4060-432C-B073-7E342FDCAB26}" sibTransId="{10443566-29CD-4A7F-A115-DC8B8F4440A0}"/>
    <dgm:cxn modelId="{7724E14C-5B5B-4A1E-8B60-9C9D33D442D5}" srcId="{9A7447AE-9F58-4B9D-BC5C-D5A292DB440F}" destId="{802523B5-4F44-4AD6-A05D-A02056528C46}" srcOrd="0" destOrd="0" parTransId="{BBA871F5-50C4-4B61-9895-E1082D646A6A}" sibTransId="{F5D861DE-711E-465A-88EB-E931F23D1B7D}"/>
    <dgm:cxn modelId="{219C9A69-8A64-4AF9-ACDC-67710F6DFA9C}" type="presOf" srcId="{A5E5B3D5-E7E7-40E9-9D4A-5AC77B1EED27}" destId="{B194F2C6-2D9D-4E06-82C2-CBFC79D4D601}" srcOrd="0" destOrd="0" presId="urn:microsoft.com/office/officeart/2005/8/layout/vList2"/>
    <dgm:cxn modelId="{E60FD0D4-20C8-4352-98BF-3A6EA8DBED26}" srcId="{9A7447AE-9F58-4B9D-BC5C-D5A292DB440F}" destId="{BF45AC21-F6BD-47A1-935B-D745E57F665C}" srcOrd="3" destOrd="0" parTransId="{D6B4B56A-BE55-4425-B766-24CB387E7FE2}" sibTransId="{4DFF4B32-A300-4428-9FA1-1E22FAD79C42}"/>
    <dgm:cxn modelId="{B2A599FA-9998-4AA4-9763-9E40A72762B8}" type="presOf" srcId="{BF45AC21-F6BD-47A1-935B-D745E57F665C}" destId="{840F1457-04BA-4E44-BEC7-0D6A099AA1A6}" srcOrd="0" destOrd="0" presId="urn:microsoft.com/office/officeart/2005/8/layout/vList2"/>
    <dgm:cxn modelId="{9E51FB95-8746-42C1-BDB7-C2801B953B7C}" type="presOf" srcId="{802523B5-4F44-4AD6-A05D-A02056528C46}" destId="{2491FE70-AC3C-41F3-B145-331C8C528B00}" srcOrd="0" destOrd="0" presId="urn:microsoft.com/office/officeart/2005/8/layout/vList2"/>
    <dgm:cxn modelId="{5E483C42-9BC5-49BF-AA53-6EDAF8B4944B}" type="presOf" srcId="{0ED23EE7-0802-40E5-B6CA-3C61FB1ADBB2}" destId="{63B2F8F7-C7F6-4500-9BFB-95A2666A8C8E}" srcOrd="0" destOrd="0" presId="urn:microsoft.com/office/officeart/2005/8/layout/vList2"/>
    <dgm:cxn modelId="{B1E10CC7-D6A5-49A4-9D27-B09376995CBF}" type="presParOf" srcId="{5A443D2C-AA7E-4AB5-B754-6641D90D89E5}" destId="{2491FE70-AC3C-41F3-B145-331C8C528B00}" srcOrd="0" destOrd="0" presId="urn:microsoft.com/office/officeart/2005/8/layout/vList2"/>
    <dgm:cxn modelId="{2693F61F-7915-424A-831F-A8395BE87E26}" type="presParOf" srcId="{5A443D2C-AA7E-4AB5-B754-6641D90D89E5}" destId="{E3A27307-9ECF-4F65-86F3-0745A5F522EE}" srcOrd="1" destOrd="0" presId="urn:microsoft.com/office/officeart/2005/8/layout/vList2"/>
    <dgm:cxn modelId="{08890165-F77D-46AF-A856-E7BDB85A3BA0}" type="presParOf" srcId="{5A443D2C-AA7E-4AB5-B754-6641D90D89E5}" destId="{B194F2C6-2D9D-4E06-82C2-CBFC79D4D601}" srcOrd="2" destOrd="0" presId="urn:microsoft.com/office/officeart/2005/8/layout/vList2"/>
    <dgm:cxn modelId="{843CAE37-9284-4F3C-A383-81B18E59DC4F}" type="presParOf" srcId="{5A443D2C-AA7E-4AB5-B754-6641D90D89E5}" destId="{85BD28E7-63AF-4BAC-9920-95A0840A4280}" srcOrd="3" destOrd="0" presId="urn:microsoft.com/office/officeart/2005/8/layout/vList2"/>
    <dgm:cxn modelId="{5D109E05-7B80-484C-828D-4AFB072D7778}" type="presParOf" srcId="{5A443D2C-AA7E-4AB5-B754-6641D90D89E5}" destId="{63B2F8F7-C7F6-4500-9BFB-95A2666A8C8E}" srcOrd="4" destOrd="0" presId="urn:microsoft.com/office/officeart/2005/8/layout/vList2"/>
    <dgm:cxn modelId="{2AA2A8D1-2C25-4AD5-A6BB-BB4BE6F76505}" type="presParOf" srcId="{5A443D2C-AA7E-4AB5-B754-6641D90D89E5}" destId="{70A2513A-4002-4243-8BBA-6ED1A3095E9B}" srcOrd="5" destOrd="0" presId="urn:microsoft.com/office/officeart/2005/8/layout/vList2"/>
    <dgm:cxn modelId="{F0AFDB84-BC91-4AF3-A36D-0EE8F669FE4F}" type="presParOf" srcId="{5A443D2C-AA7E-4AB5-B754-6641D90D89E5}" destId="{840F1457-04BA-4E44-BEC7-0D6A099AA1A6}"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257ECB14-F277-4D42-84AD-91DC5D44CF26}"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EF3F4CD6-D123-48F1-91E4-1953C9B3F6C0}">
      <dgm:prSet/>
      <dgm:spPr/>
      <dgm:t>
        <a:bodyPr/>
        <a:lstStyle/>
        <a:p>
          <a:pPr rtl="0"/>
          <a:r>
            <a:rPr lang="en-US" smtClean="0"/>
            <a:t>Part I. Introduction</a:t>
          </a:r>
          <a:endParaRPr lang="zh-CN"/>
        </a:p>
      </dgm:t>
    </dgm:pt>
    <dgm:pt modelId="{DC8DB201-1005-4082-A22D-E58718B86CEF}" type="parTrans" cxnId="{39212A63-0798-4664-BFEC-DDA4F525B339}">
      <dgm:prSet/>
      <dgm:spPr/>
      <dgm:t>
        <a:bodyPr/>
        <a:lstStyle/>
        <a:p>
          <a:endParaRPr lang="zh-CN" altLang="en-US"/>
        </a:p>
      </dgm:t>
    </dgm:pt>
    <dgm:pt modelId="{6F6794C2-3AE8-4645-961F-6777E699DF6C}" type="sibTrans" cxnId="{39212A63-0798-4664-BFEC-DDA4F525B339}">
      <dgm:prSet/>
      <dgm:spPr/>
      <dgm:t>
        <a:bodyPr/>
        <a:lstStyle/>
        <a:p>
          <a:endParaRPr lang="zh-CN" altLang="en-US"/>
        </a:p>
      </dgm:t>
    </dgm:pt>
    <dgm:pt modelId="{10EA6011-C1DD-4B72-8879-2BFDBD44AF37}">
      <dgm:prSet/>
      <dgm:spPr/>
      <dgm:t>
        <a:bodyPr/>
        <a:lstStyle/>
        <a:p>
          <a:pPr rtl="0"/>
          <a:r>
            <a:rPr lang="en-US" smtClean="0"/>
            <a:t>Part II. Developing with CouchDB</a:t>
          </a:r>
          <a:endParaRPr lang="zh-CN"/>
        </a:p>
      </dgm:t>
    </dgm:pt>
    <dgm:pt modelId="{4331C263-8BB3-4A26-9E8F-081E01F4B51F}" type="parTrans" cxnId="{9283C10F-FB46-44C4-9D85-92C5F6C1B20E}">
      <dgm:prSet/>
      <dgm:spPr/>
      <dgm:t>
        <a:bodyPr/>
        <a:lstStyle/>
        <a:p>
          <a:endParaRPr lang="zh-CN" altLang="en-US"/>
        </a:p>
      </dgm:t>
    </dgm:pt>
    <dgm:pt modelId="{6458FBC5-2FB3-447F-9A52-C28A2B05F829}" type="sibTrans" cxnId="{9283C10F-FB46-44C4-9D85-92C5F6C1B20E}">
      <dgm:prSet/>
      <dgm:spPr/>
      <dgm:t>
        <a:bodyPr/>
        <a:lstStyle/>
        <a:p>
          <a:endParaRPr lang="zh-CN" altLang="en-US"/>
        </a:p>
      </dgm:t>
    </dgm:pt>
    <dgm:pt modelId="{28CF3B58-074C-4F36-8C3D-C9C1B7F877D6}">
      <dgm:prSet/>
      <dgm:spPr/>
      <dgm:t>
        <a:bodyPr/>
        <a:lstStyle/>
        <a:p>
          <a:pPr rtl="0"/>
          <a:r>
            <a:rPr lang="en-US" smtClean="0"/>
            <a:t>Part III. Example Application</a:t>
          </a:r>
          <a:endParaRPr lang="zh-CN"/>
        </a:p>
      </dgm:t>
    </dgm:pt>
    <dgm:pt modelId="{744A6358-0D44-4410-AE83-03029EC7A510}" type="parTrans" cxnId="{8E46947B-3A6E-4257-8B0A-A629ADF0AD30}">
      <dgm:prSet/>
      <dgm:spPr/>
      <dgm:t>
        <a:bodyPr/>
        <a:lstStyle/>
        <a:p>
          <a:endParaRPr lang="zh-CN" altLang="en-US"/>
        </a:p>
      </dgm:t>
    </dgm:pt>
    <dgm:pt modelId="{29CA7C32-862C-441D-A2C3-ABA56830CCD2}" type="sibTrans" cxnId="{8E46947B-3A6E-4257-8B0A-A629ADF0AD30}">
      <dgm:prSet/>
      <dgm:spPr/>
      <dgm:t>
        <a:bodyPr/>
        <a:lstStyle/>
        <a:p>
          <a:endParaRPr lang="zh-CN" altLang="en-US"/>
        </a:p>
      </dgm:t>
    </dgm:pt>
    <dgm:pt modelId="{07B1B330-D8C6-4B56-BC35-3DE2D07070B3}">
      <dgm:prSet/>
      <dgm:spPr/>
      <dgm:t>
        <a:bodyPr/>
        <a:lstStyle/>
        <a:p>
          <a:pPr rtl="0"/>
          <a:r>
            <a:rPr lang="en-US" smtClean="0"/>
            <a:t>Part IV. Deploying CouchDB</a:t>
          </a:r>
          <a:endParaRPr lang="zh-CN"/>
        </a:p>
      </dgm:t>
    </dgm:pt>
    <dgm:pt modelId="{68F26DE9-41A9-432C-B891-95C069CA8FED}" type="parTrans" cxnId="{1A548190-4A3D-4B99-BC8D-0D1077CD941E}">
      <dgm:prSet/>
      <dgm:spPr/>
      <dgm:t>
        <a:bodyPr/>
        <a:lstStyle/>
        <a:p>
          <a:endParaRPr lang="zh-CN" altLang="en-US"/>
        </a:p>
      </dgm:t>
    </dgm:pt>
    <dgm:pt modelId="{069D27E1-7885-4DE5-979C-D5BE63BD4DA4}" type="sibTrans" cxnId="{1A548190-4A3D-4B99-BC8D-0D1077CD941E}">
      <dgm:prSet/>
      <dgm:spPr/>
      <dgm:t>
        <a:bodyPr/>
        <a:lstStyle/>
        <a:p>
          <a:endParaRPr lang="zh-CN" altLang="en-US"/>
        </a:p>
      </dgm:t>
    </dgm:pt>
    <dgm:pt modelId="{236DFA03-9D52-45FF-ACE2-E13C7557E611}">
      <dgm:prSet/>
      <dgm:spPr/>
      <dgm:t>
        <a:bodyPr/>
        <a:lstStyle/>
        <a:p>
          <a:pPr rtl="0"/>
          <a:r>
            <a:rPr lang="en-US" smtClean="0"/>
            <a:t>Part V. Reference</a:t>
          </a:r>
          <a:endParaRPr lang="zh-CN"/>
        </a:p>
      </dgm:t>
    </dgm:pt>
    <dgm:pt modelId="{9CBA163A-6ECD-473E-B2ED-D9E5AEC4255A}" type="parTrans" cxnId="{EAF4C259-B3E5-4D56-AD5E-61AEF21189A4}">
      <dgm:prSet/>
      <dgm:spPr/>
      <dgm:t>
        <a:bodyPr/>
        <a:lstStyle/>
        <a:p>
          <a:endParaRPr lang="zh-CN" altLang="en-US"/>
        </a:p>
      </dgm:t>
    </dgm:pt>
    <dgm:pt modelId="{D4C094D4-C8E7-41D6-B4EC-54E2F1F761A6}" type="sibTrans" cxnId="{EAF4C259-B3E5-4D56-AD5E-61AEF21189A4}">
      <dgm:prSet/>
      <dgm:spPr/>
      <dgm:t>
        <a:bodyPr/>
        <a:lstStyle/>
        <a:p>
          <a:endParaRPr lang="zh-CN" altLang="en-US"/>
        </a:p>
      </dgm:t>
    </dgm:pt>
    <dgm:pt modelId="{2BEAA884-F5C8-4826-8DBF-BA22BCE148E3}" type="pres">
      <dgm:prSet presAssocID="{257ECB14-F277-4D42-84AD-91DC5D44CF26}" presName="linear" presStyleCnt="0">
        <dgm:presLayoutVars>
          <dgm:animLvl val="lvl"/>
          <dgm:resizeHandles val="exact"/>
        </dgm:presLayoutVars>
      </dgm:prSet>
      <dgm:spPr/>
      <dgm:t>
        <a:bodyPr/>
        <a:lstStyle/>
        <a:p>
          <a:endParaRPr lang="zh-CN" altLang="en-US"/>
        </a:p>
      </dgm:t>
    </dgm:pt>
    <dgm:pt modelId="{7F8FFC76-E5D1-477D-A767-7BBA3283671A}" type="pres">
      <dgm:prSet presAssocID="{EF3F4CD6-D123-48F1-91E4-1953C9B3F6C0}" presName="parentText" presStyleLbl="node1" presStyleIdx="0" presStyleCnt="5">
        <dgm:presLayoutVars>
          <dgm:chMax val="0"/>
          <dgm:bulletEnabled val="1"/>
        </dgm:presLayoutVars>
      </dgm:prSet>
      <dgm:spPr/>
      <dgm:t>
        <a:bodyPr/>
        <a:lstStyle/>
        <a:p>
          <a:endParaRPr lang="zh-CN" altLang="en-US"/>
        </a:p>
      </dgm:t>
    </dgm:pt>
    <dgm:pt modelId="{68096B71-06A0-4949-B5D6-09DF6A746156}" type="pres">
      <dgm:prSet presAssocID="{6F6794C2-3AE8-4645-961F-6777E699DF6C}" presName="spacer" presStyleCnt="0"/>
      <dgm:spPr/>
    </dgm:pt>
    <dgm:pt modelId="{F7793529-2FE5-4263-A331-9CEFC8C8C916}" type="pres">
      <dgm:prSet presAssocID="{10EA6011-C1DD-4B72-8879-2BFDBD44AF37}" presName="parentText" presStyleLbl="node1" presStyleIdx="1" presStyleCnt="5">
        <dgm:presLayoutVars>
          <dgm:chMax val="0"/>
          <dgm:bulletEnabled val="1"/>
        </dgm:presLayoutVars>
      </dgm:prSet>
      <dgm:spPr/>
      <dgm:t>
        <a:bodyPr/>
        <a:lstStyle/>
        <a:p>
          <a:endParaRPr lang="zh-CN" altLang="en-US"/>
        </a:p>
      </dgm:t>
    </dgm:pt>
    <dgm:pt modelId="{776C8B0D-9DA6-45CB-8F13-A0677BBEFDF6}" type="pres">
      <dgm:prSet presAssocID="{6458FBC5-2FB3-447F-9A52-C28A2B05F829}" presName="spacer" presStyleCnt="0"/>
      <dgm:spPr/>
    </dgm:pt>
    <dgm:pt modelId="{63DEF8B0-9577-4835-9CC8-06EA95740B76}" type="pres">
      <dgm:prSet presAssocID="{28CF3B58-074C-4F36-8C3D-C9C1B7F877D6}" presName="parentText" presStyleLbl="node1" presStyleIdx="2" presStyleCnt="5">
        <dgm:presLayoutVars>
          <dgm:chMax val="0"/>
          <dgm:bulletEnabled val="1"/>
        </dgm:presLayoutVars>
      </dgm:prSet>
      <dgm:spPr/>
      <dgm:t>
        <a:bodyPr/>
        <a:lstStyle/>
        <a:p>
          <a:endParaRPr lang="zh-CN" altLang="en-US"/>
        </a:p>
      </dgm:t>
    </dgm:pt>
    <dgm:pt modelId="{A2C2C123-2C43-4EBA-A52D-617F6348DFBC}" type="pres">
      <dgm:prSet presAssocID="{29CA7C32-862C-441D-A2C3-ABA56830CCD2}" presName="spacer" presStyleCnt="0"/>
      <dgm:spPr/>
    </dgm:pt>
    <dgm:pt modelId="{02236693-5D55-47BD-A03D-2CFFCA2C6447}" type="pres">
      <dgm:prSet presAssocID="{07B1B330-D8C6-4B56-BC35-3DE2D07070B3}" presName="parentText" presStyleLbl="node1" presStyleIdx="3" presStyleCnt="5">
        <dgm:presLayoutVars>
          <dgm:chMax val="0"/>
          <dgm:bulletEnabled val="1"/>
        </dgm:presLayoutVars>
      </dgm:prSet>
      <dgm:spPr/>
      <dgm:t>
        <a:bodyPr/>
        <a:lstStyle/>
        <a:p>
          <a:endParaRPr lang="zh-CN" altLang="en-US"/>
        </a:p>
      </dgm:t>
    </dgm:pt>
    <dgm:pt modelId="{184B0674-FF00-43BF-875C-629D36DDF5D5}" type="pres">
      <dgm:prSet presAssocID="{069D27E1-7885-4DE5-979C-D5BE63BD4DA4}" presName="spacer" presStyleCnt="0"/>
      <dgm:spPr/>
    </dgm:pt>
    <dgm:pt modelId="{E9210C97-F74A-4B20-8F92-0FCEF1BB3056}" type="pres">
      <dgm:prSet presAssocID="{236DFA03-9D52-45FF-ACE2-E13C7557E611}" presName="parentText" presStyleLbl="node1" presStyleIdx="4" presStyleCnt="5">
        <dgm:presLayoutVars>
          <dgm:chMax val="0"/>
          <dgm:bulletEnabled val="1"/>
        </dgm:presLayoutVars>
      </dgm:prSet>
      <dgm:spPr/>
      <dgm:t>
        <a:bodyPr/>
        <a:lstStyle/>
        <a:p>
          <a:endParaRPr lang="zh-CN" altLang="en-US"/>
        </a:p>
      </dgm:t>
    </dgm:pt>
  </dgm:ptLst>
  <dgm:cxnLst>
    <dgm:cxn modelId="{4377F39F-7A10-4E33-A96D-FDDE0A028E7C}" type="presOf" srcId="{07B1B330-D8C6-4B56-BC35-3DE2D07070B3}" destId="{02236693-5D55-47BD-A03D-2CFFCA2C6447}" srcOrd="0" destOrd="0" presId="urn:microsoft.com/office/officeart/2005/8/layout/vList2"/>
    <dgm:cxn modelId="{8E46947B-3A6E-4257-8B0A-A629ADF0AD30}" srcId="{257ECB14-F277-4D42-84AD-91DC5D44CF26}" destId="{28CF3B58-074C-4F36-8C3D-C9C1B7F877D6}" srcOrd="2" destOrd="0" parTransId="{744A6358-0D44-4410-AE83-03029EC7A510}" sibTransId="{29CA7C32-862C-441D-A2C3-ABA56830CCD2}"/>
    <dgm:cxn modelId="{EAF4C259-B3E5-4D56-AD5E-61AEF21189A4}" srcId="{257ECB14-F277-4D42-84AD-91DC5D44CF26}" destId="{236DFA03-9D52-45FF-ACE2-E13C7557E611}" srcOrd="4" destOrd="0" parTransId="{9CBA163A-6ECD-473E-B2ED-D9E5AEC4255A}" sibTransId="{D4C094D4-C8E7-41D6-B4EC-54E2F1F761A6}"/>
    <dgm:cxn modelId="{21E33779-B13A-42F7-8F1C-D3D75F4044B8}" type="presOf" srcId="{236DFA03-9D52-45FF-ACE2-E13C7557E611}" destId="{E9210C97-F74A-4B20-8F92-0FCEF1BB3056}" srcOrd="0" destOrd="0" presId="urn:microsoft.com/office/officeart/2005/8/layout/vList2"/>
    <dgm:cxn modelId="{1A548190-4A3D-4B99-BC8D-0D1077CD941E}" srcId="{257ECB14-F277-4D42-84AD-91DC5D44CF26}" destId="{07B1B330-D8C6-4B56-BC35-3DE2D07070B3}" srcOrd="3" destOrd="0" parTransId="{68F26DE9-41A9-432C-B891-95C069CA8FED}" sibTransId="{069D27E1-7885-4DE5-979C-D5BE63BD4DA4}"/>
    <dgm:cxn modelId="{06A57066-1C80-434F-B744-4815A02B26C9}" type="presOf" srcId="{257ECB14-F277-4D42-84AD-91DC5D44CF26}" destId="{2BEAA884-F5C8-4826-8DBF-BA22BCE148E3}" srcOrd="0" destOrd="0" presId="urn:microsoft.com/office/officeart/2005/8/layout/vList2"/>
    <dgm:cxn modelId="{9283C10F-FB46-44C4-9D85-92C5F6C1B20E}" srcId="{257ECB14-F277-4D42-84AD-91DC5D44CF26}" destId="{10EA6011-C1DD-4B72-8879-2BFDBD44AF37}" srcOrd="1" destOrd="0" parTransId="{4331C263-8BB3-4A26-9E8F-081E01F4B51F}" sibTransId="{6458FBC5-2FB3-447F-9A52-C28A2B05F829}"/>
    <dgm:cxn modelId="{91A4D90C-82B2-4C4A-8480-D3390F61E784}" type="presOf" srcId="{28CF3B58-074C-4F36-8C3D-C9C1B7F877D6}" destId="{63DEF8B0-9577-4835-9CC8-06EA95740B76}" srcOrd="0" destOrd="0" presId="urn:microsoft.com/office/officeart/2005/8/layout/vList2"/>
    <dgm:cxn modelId="{39212A63-0798-4664-BFEC-DDA4F525B339}" srcId="{257ECB14-F277-4D42-84AD-91DC5D44CF26}" destId="{EF3F4CD6-D123-48F1-91E4-1953C9B3F6C0}" srcOrd="0" destOrd="0" parTransId="{DC8DB201-1005-4082-A22D-E58718B86CEF}" sibTransId="{6F6794C2-3AE8-4645-961F-6777E699DF6C}"/>
    <dgm:cxn modelId="{13A6E1C1-1630-4555-99EB-76FD6F546711}" type="presOf" srcId="{10EA6011-C1DD-4B72-8879-2BFDBD44AF37}" destId="{F7793529-2FE5-4263-A331-9CEFC8C8C916}" srcOrd="0" destOrd="0" presId="urn:microsoft.com/office/officeart/2005/8/layout/vList2"/>
    <dgm:cxn modelId="{DE8B5D9D-2A78-4DC4-8882-67B35310A4E4}" type="presOf" srcId="{EF3F4CD6-D123-48F1-91E4-1953C9B3F6C0}" destId="{7F8FFC76-E5D1-477D-A767-7BBA3283671A}" srcOrd="0" destOrd="0" presId="urn:microsoft.com/office/officeart/2005/8/layout/vList2"/>
    <dgm:cxn modelId="{1AFC03F0-78E1-4697-8090-7B28ADDCAB8C}" type="presParOf" srcId="{2BEAA884-F5C8-4826-8DBF-BA22BCE148E3}" destId="{7F8FFC76-E5D1-477D-A767-7BBA3283671A}" srcOrd="0" destOrd="0" presId="urn:microsoft.com/office/officeart/2005/8/layout/vList2"/>
    <dgm:cxn modelId="{758F1D76-1AE1-4840-9100-17523E1B7440}" type="presParOf" srcId="{2BEAA884-F5C8-4826-8DBF-BA22BCE148E3}" destId="{68096B71-06A0-4949-B5D6-09DF6A746156}" srcOrd="1" destOrd="0" presId="urn:microsoft.com/office/officeart/2005/8/layout/vList2"/>
    <dgm:cxn modelId="{0D830837-B11F-4698-A1CA-F27B038C544B}" type="presParOf" srcId="{2BEAA884-F5C8-4826-8DBF-BA22BCE148E3}" destId="{F7793529-2FE5-4263-A331-9CEFC8C8C916}" srcOrd="2" destOrd="0" presId="urn:microsoft.com/office/officeart/2005/8/layout/vList2"/>
    <dgm:cxn modelId="{0C561403-9CDC-47F5-83C4-F343A64D7542}" type="presParOf" srcId="{2BEAA884-F5C8-4826-8DBF-BA22BCE148E3}" destId="{776C8B0D-9DA6-45CB-8F13-A0677BBEFDF6}" srcOrd="3" destOrd="0" presId="urn:microsoft.com/office/officeart/2005/8/layout/vList2"/>
    <dgm:cxn modelId="{F1DF1337-7CEA-466E-9DC8-B3E160677EE5}" type="presParOf" srcId="{2BEAA884-F5C8-4826-8DBF-BA22BCE148E3}" destId="{63DEF8B0-9577-4835-9CC8-06EA95740B76}" srcOrd="4" destOrd="0" presId="urn:microsoft.com/office/officeart/2005/8/layout/vList2"/>
    <dgm:cxn modelId="{C45DC997-ED8A-4D15-ACD4-8106B773B9CD}" type="presParOf" srcId="{2BEAA884-F5C8-4826-8DBF-BA22BCE148E3}" destId="{A2C2C123-2C43-4EBA-A52D-617F6348DFBC}" srcOrd="5" destOrd="0" presId="urn:microsoft.com/office/officeart/2005/8/layout/vList2"/>
    <dgm:cxn modelId="{C40DB54B-1961-4DE3-972C-29B0A680FE44}" type="presParOf" srcId="{2BEAA884-F5C8-4826-8DBF-BA22BCE148E3}" destId="{02236693-5D55-47BD-A03D-2CFFCA2C6447}" srcOrd="6" destOrd="0" presId="urn:microsoft.com/office/officeart/2005/8/layout/vList2"/>
    <dgm:cxn modelId="{A0E3AADD-DADA-413C-B991-FB140F9C174F}" type="presParOf" srcId="{2BEAA884-F5C8-4826-8DBF-BA22BCE148E3}" destId="{184B0674-FF00-43BF-875C-629D36DDF5D5}" srcOrd="7" destOrd="0" presId="urn:microsoft.com/office/officeart/2005/8/layout/vList2"/>
    <dgm:cxn modelId="{856D22EF-BC49-4BD5-AFBB-D114BD953A67}" type="presParOf" srcId="{2BEAA884-F5C8-4826-8DBF-BA22BCE148E3}" destId="{E9210C97-F74A-4B20-8F92-0FCEF1BB305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21DF6B47-51D5-4D63-A44F-7762646DFB5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707BF2D9-3ECB-4EFC-8BA9-BC476B6EFAC3}">
      <dgm:prSet/>
      <dgm:spPr/>
      <dgm:t>
        <a:bodyPr/>
        <a:lstStyle/>
        <a:p>
          <a:pPr rtl="0"/>
          <a:r>
            <a:rPr lang="zh-CN" smtClean="0"/>
            <a:t>结合自己的专业领域或研究兴趣，调研自己所属领域的数据计算技术与工具。</a:t>
          </a:r>
          <a:endParaRPr lang="zh-CN"/>
        </a:p>
      </dgm:t>
    </dgm:pt>
    <dgm:pt modelId="{C0076015-41FE-4E7A-913D-0A81E7E6DFCE}" type="parTrans" cxnId="{C44AC448-6341-43B9-A5C9-986DF84063DF}">
      <dgm:prSet/>
      <dgm:spPr/>
      <dgm:t>
        <a:bodyPr/>
        <a:lstStyle/>
        <a:p>
          <a:endParaRPr lang="zh-CN" altLang="en-US"/>
        </a:p>
      </dgm:t>
    </dgm:pt>
    <dgm:pt modelId="{B99A8669-B2AF-4A8C-9790-B13F5DD28C82}" type="sibTrans" cxnId="{C44AC448-6341-43B9-A5C9-986DF84063DF}">
      <dgm:prSet/>
      <dgm:spPr/>
      <dgm:t>
        <a:bodyPr/>
        <a:lstStyle/>
        <a:p>
          <a:endParaRPr lang="zh-CN" altLang="en-US"/>
        </a:p>
      </dgm:t>
    </dgm:pt>
    <dgm:pt modelId="{35D2AF25-29B0-4BB7-BF7A-E33783B96721}">
      <dgm:prSet/>
      <dgm:spPr/>
      <dgm:t>
        <a:bodyPr/>
        <a:lstStyle/>
        <a:p>
          <a:pPr rtl="0"/>
          <a:r>
            <a:rPr lang="zh-CN" smtClean="0"/>
            <a:t>调研常用数据计算平台（包括开源系统），并进行对比分析。</a:t>
          </a:r>
          <a:endParaRPr lang="zh-CN"/>
        </a:p>
      </dgm:t>
    </dgm:pt>
    <dgm:pt modelId="{D2BCB3EB-8CEF-495D-82BA-D3C3FDA0B777}" type="parTrans" cxnId="{0DDD7BCA-F196-45FE-9653-5E852156BF82}">
      <dgm:prSet/>
      <dgm:spPr/>
      <dgm:t>
        <a:bodyPr/>
        <a:lstStyle/>
        <a:p>
          <a:endParaRPr lang="zh-CN" altLang="en-US"/>
        </a:p>
      </dgm:t>
    </dgm:pt>
    <dgm:pt modelId="{9198D1AA-506B-4A0C-90B8-246AC510ECED}" type="sibTrans" cxnId="{0DDD7BCA-F196-45FE-9653-5E852156BF82}">
      <dgm:prSet/>
      <dgm:spPr/>
      <dgm:t>
        <a:bodyPr/>
        <a:lstStyle/>
        <a:p>
          <a:endParaRPr lang="zh-CN" altLang="en-US"/>
        </a:p>
      </dgm:t>
    </dgm:pt>
    <dgm:pt modelId="{A0122DEF-169E-4DC3-8ABB-8CF683AE8008}">
      <dgm:prSet/>
      <dgm:spPr/>
      <dgm:t>
        <a:bodyPr/>
        <a:lstStyle/>
        <a:p>
          <a:pPr rtl="0"/>
          <a:r>
            <a:rPr lang="zh-CN" smtClean="0"/>
            <a:t>用数据可视化方法解释</a:t>
          </a:r>
          <a:r>
            <a:rPr lang="en-US" smtClean="0"/>
            <a:t>MapReduce</a:t>
          </a:r>
          <a:r>
            <a:rPr lang="zh-CN" smtClean="0"/>
            <a:t>的基本框架执行过程。</a:t>
          </a:r>
          <a:endParaRPr lang="zh-CN"/>
        </a:p>
      </dgm:t>
    </dgm:pt>
    <dgm:pt modelId="{C799394C-A609-4E70-B9BD-59DF816A9F60}" type="parTrans" cxnId="{77D22509-6B31-46F1-A3B8-0A4D7A906358}">
      <dgm:prSet/>
      <dgm:spPr/>
      <dgm:t>
        <a:bodyPr/>
        <a:lstStyle/>
        <a:p>
          <a:endParaRPr lang="zh-CN" altLang="en-US"/>
        </a:p>
      </dgm:t>
    </dgm:pt>
    <dgm:pt modelId="{16838FD5-13FB-4076-8A0D-82C1FD25C5DB}" type="sibTrans" cxnId="{77D22509-6B31-46F1-A3B8-0A4D7A906358}">
      <dgm:prSet/>
      <dgm:spPr/>
      <dgm:t>
        <a:bodyPr/>
        <a:lstStyle/>
        <a:p>
          <a:endParaRPr lang="zh-CN" altLang="en-US"/>
        </a:p>
      </dgm:t>
    </dgm:pt>
    <dgm:pt modelId="{FF8C7CB2-97CE-432D-9571-E29806862AE0}">
      <dgm:prSet/>
      <dgm:spPr/>
      <dgm:t>
        <a:bodyPr/>
        <a:lstStyle/>
        <a:p>
          <a:pPr rtl="0"/>
          <a:r>
            <a:rPr lang="zh-CN" smtClean="0"/>
            <a:t>调查分析</a:t>
          </a:r>
          <a:r>
            <a:rPr lang="en-US" smtClean="0"/>
            <a:t>Hadoop MapReduce</a:t>
          </a:r>
          <a:r>
            <a:rPr lang="zh-CN" smtClean="0"/>
            <a:t>与</a:t>
          </a:r>
          <a:r>
            <a:rPr lang="en-US" smtClean="0"/>
            <a:t>Spark</a:t>
          </a:r>
          <a:r>
            <a:rPr lang="zh-CN" smtClean="0"/>
            <a:t>的区别与联系。</a:t>
          </a:r>
          <a:endParaRPr lang="zh-CN"/>
        </a:p>
      </dgm:t>
    </dgm:pt>
    <dgm:pt modelId="{B2312F31-2028-409E-96F9-1C5FBEFCCAC9}" type="parTrans" cxnId="{1F7C93D5-051C-4398-9316-2391E1B6CBDF}">
      <dgm:prSet/>
      <dgm:spPr/>
      <dgm:t>
        <a:bodyPr/>
        <a:lstStyle/>
        <a:p>
          <a:endParaRPr lang="zh-CN" altLang="en-US"/>
        </a:p>
      </dgm:t>
    </dgm:pt>
    <dgm:pt modelId="{EDE47138-7140-4694-AC4E-77E5059EDEF2}" type="sibTrans" cxnId="{1F7C93D5-051C-4398-9316-2391E1B6CBDF}">
      <dgm:prSet/>
      <dgm:spPr/>
      <dgm:t>
        <a:bodyPr/>
        <a:lstStyle/>
        <a:p>
          <a:endParaRPr lang="zh-CN" altLang="en-US"/>
        </a:p>
      </dgm:t>
    </dgm:pt>
    <dgm:pt modelId="{C3868D11-A809-4604-8AC6-B6E31BC6D371}">
      <dgm:prSet/>
      <dgm:spPr/>
      <dgm:t>
        <a:bodyPr/>
        <a:lstStyle/>
        <a:p>
          <a:pPr rtl="0"/>
          <a:r>
            <a:rPr lang="zh-CN" smtClean="0"/>
            <a:t>结合自己的专业领域或研究兴趣，调研自己所属领域的数据管理方法、技术与工具。</a:t>
          </a:r>
          <a:endParaRPr lang="zh-CN"/>
        </a:p>
      </dgm:t>
    </dgm:pt>
    <dgm:pt modelId="{2B06ECB4-3561-4BFB-9F02-D72639DD028F}" type="parTrans" cxnId="{3457425B-F5BD-4D14-91F4-AF0653089E55}">
      <dgm:prSet/>
      <dgm:spPr/>
      <dgm:t>
        <a:bodyPr/>
        <a:lstStyle/>
        <a:p>
          <a:endParaRPr lang="zh-CN" altLang="en-US"/>
        </a:p>
      </dgm:t>
    </dgm:pt>
    <dgm:pt modelId="{B1BDB9F6-BD08-4C1B-A6DE-A1E5C697B9EA}" type="sibTrans" cxnId="{3457425B-F5BD-4D14-91F4-AF0653089E55}">
      <dgm:prSet/>
      <dgm:spPr/>
      <dgm:t>
        <a:bodyPr/>
        <a:lstStyle/>
        <a:p>
          <a:endParaRPr lang="zh-CN" altLang="en-US"/>
        </a:p>
      </dgm:t>
    </dgm:pt>
    <dgm:pt modelId="{E30277B2-9101-4864-8C5F-16A17B8AFA18}">
      <dgm:prSet/>
      <dgm:spPr/>
      <dgm:t>
        <a:bodyPr/>
        <a:lstStyle/>
        <a:p>
          <a:pPr rtl="0"/>
          <a:r>
            <a:rPr lang="zh-CN" smtClean="0"/>
            <a:t>调查研究典型的</a:t>
          </a:r>
          <a:r>
            <a:rPr lang="en-US" smtClean="0"/>
            <a:t>2~3</a:t>
          </a:r>
          <a:r>
            <a:rPr lang="zh-CN" smtClean="0"/>
            <a:t>个关系数据库系统，并探讨其关键技术和主要特征。</a:t>
          </a:r>
          <a:endParaRPr lang="zh-CN"/>
        </a:p>
      </dgm:t>
    </dgm:pt>
    <dgm:pt modelId="{00694605-50DD-4A2E-84E6-B796E223B899}" type="parTrans" cxnId="{D12D8F92-5BFB-4150-8E78-C73080EB397D}">
      <dgm:prSet/>
      <dgm:spPr/>
      <dgm:t>
        <a:bodyPr/>
        <a:lstStyle/>
        <a:p>
          <a:endParaRPr lang="zh-CN" altLang="en-US"/>
        </a:p>
      </dgm:t>
    </dgm:pt>
    <dgm:pt modelId="{58FCD797-3F06-43D4-9DBB-7511F426CD1B}" type="sibTrans" cxnId="{D12D8F92-5BFB-4150-8E78-C73080EB397D}">
      <dgm:prSet/>
      <dgm:spPr/>
      <dgm:t>
        <a:bodyPr/>
        <a:lstStyle/>
        <a:p>
          <a:endParaRPr lang="zh-CN" altLang="en-US"/>
        </a:p>
      </dgm:t>
    </dgm:pt>
    <dgm:pt modelId="{CA70DE58-67E4-40DF-A1F5-7829A8258B19}">
      <dgm:prSet/>
      <dgm:spPr/>
      <dgm:t>
        <a:bodyPr/>
        <a:lstStyle/>
        <a:p>
          <a:pPr rtl="0"/>
          <a:r>
            <a:rPr lang="zh-CN" smtClean="0"/>
            <a:t>调查研究典型的</a:t>
          </a:r>
          <a:r>
            <a:rPr lang="en-US" smtClean="0"/>
            <a:t>2~3</a:t>
          </a:r>
          <a:r>
            <a:rPr lang="zh-CN" smtClean="0"/>
            <a:t>个</a:t>
          </a:r>
          <a:r>
            <a:rPr lang="en-US" smtClean="0"/>
            <a:t>NoSQL</a:t>
          </a:r>
          <a:r>
            <a:rPr lang="zh-CN" smtClean="0"/>
            <a:t>数据库系统，并探讨其关键技术和主要特征。</a:t>
          </a:r>
          <a:endParaRPr lang="zh-CN"/>
        </a:p>
      </dgm:t>
    </dgm:pt>
    <dgm:pt modelId="{84DD4ABF-19FA-4E67-874F-EF79E44FEE5A}" type="parTrans" cxnId="{3A7A5B10-D62D-4CAA-A1EC-89904595AFC4}">
      <dgm:prSet/>
      <dgm:spPr/>
      <dgm:t>
        <a:bodyPr/>
        <a:lstStyle/>
        <a:p>
          <a:endParaRPr lang="zh-CN" altLang="en-US"/>
        </a:p>
      </dgm:t>
    </dgm:pt>
    <dgm:pt modelId="{5B0C7A83-1439-4C47-B9CD-C51D212D89DA}" type="sibTrans" cxnId="{3A7A5B10-D62D-4CAA-A1EC-89904595AFC4}">
      <dgm:prSet/>
      <dgm:spPr/>
      <dgm:t>
        <a:bodyPr/>
        <a:lstStyle/>
        <a:p>
          <a:endParaRPr lang="zh-CN" altLang="en-US"/>
        </a:p>
      </dgm:t>
    </dgm:pt>
    <dgm:pt modelId="{528A175A-AD75-4850-B9DA-9BE405F63C3D}">
      <dgm:prSet/>
      <dgm:spPr/>
      <dgm:t>
        <a:bodyPr/>
        <a:lstStyle/>
        <a:p>
          <a:pPr rtl="0"/>
          <a:r>
            <a:rPr lang="zh-CN" smtClean="0"/>
            <a:t>对比分析关系数据库、</a:t>
          </a:r>
          <a:r>
            <a:rPr lang="en-US" smtClean="0"/>
            <a:t>NoSQL</a:t>
          </a:r>
          <a:r>
            <a:rPr lang="zh-CN" smtClean="0"/>
            <a:t>数据库和</a:t>
          </a:r>
          <a:r>
            <a:rPr lang="en-US" smtClean="0"/>
            <a:t>NewSQL</a:t>
          </a:r>
          <a:r>
            <a:rPr lang="zh-CN" smtClean="0"/>
            <a:t>数据库的区别与联系</a:t>
          </a:r>
          <a:endParaRPr lang="zh-CN"/>
        </a:p>
      </dgm:t>
    </dgm:pt>
    <dgm:pt modelId="{F827AE4F-64FC-4646-98B6-8DCEB1AA83FE}" type="parTrans" cxnId="{E30FF6D8-2BFF-4E70-A0F5-B69AB466E90A}">
      <dgm:prSet/>
      <dgm:spPr/>
      <dgm:t>
        <a:bodyPr/>
        <a:lstStyle/>
        <a:p>
          <a:endParaRPr lang="zh-CN" altLang="en-US"/>
        </a:p>
      </dgm:t>
    </dgm:pt>
    <dgm:pt modelId="{421F5223-0C63-485E-84B8-EAC4F78D29A3}" type="sibTrans" cxnId="{E30FF6D8-2BFF-4E70-A0F5-B69AB466E90A}">
      <dgm:prSet/>
      <dgm:spPr/>
      <dgm:t>
        <a:bodyPr/>
        <a:lstStyle/>
        <a:p>
          <a:endParaRPr lang="zh-CN" altLang="en-US"/>
        </a:p>
      </dgm:t>
    </dgm:pt>
    <dgm:pt modelId="{711A6264-492D-410F-A566-337DC82B20E7}">
      <dgm:prSet/>
      <dgm:spPr/>
      <dgm:t>
        <a:bodyPr/>
        <a:lstStyle/>
        <a:p>
          <a:pPr rtl="0"/>
          <a:r>
            <a:rPr lang="zh-CN" smtClean="0"/>
            <a:t>对比分析数据库技术与数据仓库技术的区别与联系。</a:t>
          </a:r>
          <a:endParaRPr lang="zh-CN"/>
        </a:p>
      </dgm:t>
    </dgm:pt>
    <dgm:pt modelId="{C0855856-1AA0-4FE4-BDD5-D4EF936C07D4}" type="parTrans" cxnId="{AA2B3A30-5B23-4E4C-9E48-BAD1863D0AFE}">
      <dgm:prSet/>
      <dgm:spPr/>
      <dgm:t>
        <a:bodyPr/>
        <a:lstStyle/>
        <a:p>
          <a:endParaRPr lang="zh-CN" altLang="en-US"/>
        </a:p>
      </dgm:t>
    </dgm:pt>
    <dgm:pt modelId="{5ABFF4D4-8049-4412-8603-A229B16DB53C}" type="sibTrans" cxnId="{AA2B3A30-5B23-4E4C-9E48-BAD1863D0AFE}">
      <dgm:prSet/>
      <dgm:spPr/>
      <dgm:t>
        <a:bodyPr/>
        <a:lstStyle/>
        <a:p>
          <a:endParaRPr lang="zh-CN" altLang="en-US"/>
        </a:p>
      </dgm:t>
    </dgm:pt>
    <dgm:pt modelId="{15F03C14-2EA6-4CBA-97DC-DF0464FD881B}">
      <dgm:prSet/>
      <dgm:spPr/>
      <dgm:t>
        <a:bodyPr/>
        <a:lstStyle/>
        <a:p>
          <a:pPr rtl="0"/>
          <a:r>
            <a:rPr lang="zh-CN" smtClean="0"/>
            <a:t>本专题所列出的参考文献，并采用数据可视化方法展示该领域的经典文献数据。</a:t>
          </a:r>
          <a:endParaRPr lang="zh-CN"/>
        </a:p>
      </dgm:t>
    </dgm:pt>
    <dgm:pt modelId="{A3669467-9B89-423C-B97B-048F3BF36A65}" type="parTrans" cxnId="{AC2FC35A-1433-4329-9778-FB2FA32DEF24}">
      <dgm:prSet/>
      <dgm:spPr/>
      <dgm:t>
        <a:bodyPr/>
        <a:lstStyle/>
        <a:p>
          <a:endParaRPr lang="zh-CN" altLang="en-US"/>
        </a:p>
      </dgm:t>
    </dgm:pt>
    <dgm:pt modelId="{7D9B13F4-A427-4A88-929E-505A6C3834CB}" type="sibTrans" cxnId="{AC2FC35A-1433-4329-9778-FB2FA32DEF24}">
      <dgm:prSet/>
      <dgm:spPr/>
      <dgm:t>
        <a:bodyPr/>
        <a:lstStyle/>
        <a:p>
          <a:endParaRPr lang="zh-CN" altLang="en-US"/>
        </a:p>
      </dgm:t>
    </dgm:pt>
    <dgm:pt modelId="{599F678F-734F-4AED-8968-A37497E598A9}" type="pres">
      <dgm:prSet presAssocID="{21DF6B47-51D5-4D63-A44F-7762646DFB5E}" presName="linear" presStyleCnt="0">
        <dgm:presLayoutVars>
          <dgm:animLvl val="lvl"/>
          <dgm:resizeHandles val="exact"/>
        </dgm:presLayoutVars>
      </dgm:prSet>
      <dgm:spPr/>
      <dgm:t>
        <a:bodyPr/>
        <a:lstStyle/>
        <a:p>
          <a:endParaRPr lang="zh-CN" altLang="en-US"/>
        </a:p>
      </dgm:t>
    </dgm:pt>
    <dgm:pt modelId="{3B56D32A-13F9-4FE8-B267-7CA5A5E4436B}" type="pres">
      <dgm:prSet presAssocID="{707BF2D9-3ECB-4EFC-8BA9-BC476B6EFAC3}" presName="parentText" presStyleLbl="node1" presStyleIdx="0" presStyleCnt="10">
        <dgm:presLayoutVars>
          <dgm:chMax val="0"/>
          <dgm:bulletEnabled val="1"/>
        </dgm:presLayoutVars>
      </dgm:prSet>
      <dgm:spPr/>
      <dgm:t>
        <a:bodyPr/>
        <a:lstStyle/>
        <a:p>
          <a:endParaRPr lang="zh-CN" altLang="en-US"/>
        </a:p>
      </dgm:t>
    </dgm:pt>
    <dgm:pt modelId="{5909105E-E893-4201-8C3E-8AF9D2FAF2BF}" type="pres">
      <dgm:prSet presAssocID="{B99A8669-B2AF-4A8C-9790-B13F5DD28C82}" presName="spacer" presStyleCnt="0"/>
      <dgm:spPr/>
    </dgm:pt>
    <dgm:pt modelId="{3CEDA546-5A8E-4698-BD90-0713F28F2B9D}" type="pres">
      <dgm:prSet presAssocID="{35D2AF25-29B0-4BB7-BF7A-E33783B96721}" presName="parentText" presStyleLbl="node1" presStyleIdx="1" presStyleCnt="10">
        <dgm:presLayoutVars>
          <dgm:chMax val="0"/>
          <dgm:bulletEnabled val="1"/>
        </dgm:presLayoutVars>
      </dgm:prSet>
      <dgm:spPr/>
      <dgm:t>
        <a:bodyPr/>
        <a:lstStyle/>
        <a:p>
          <a:endParaRPr lang="zh-CN" altLang="en-US"/>
        </a:p>
      </dgm:t>
    </dgm:pt>
    <dgm:pt modelId="{B85EEE7F-31EA-4923-BB72-4C615B881AFF}" type="pres">
      <dgm:prSet presAssocID="{9198D1AA-506B-4A0C-90B8-246AC510ECED}" presName="spacer" presStyleCnt="0"/>
      <dgm:spPr/>
    </dgm:pt>
    <dgm:pt modelId="{10C8CD3C-A123-45ED-BBFE-37BBB1DA9103}" type="pres">
      <dgm:prSet presAssocID="{A0122DEF-169E-4DC3-8ABB-8CF683AE8008}" presName="parentText" presStyleLbl="node1" presStyleIdx="2" presStyleCnt="10">
        <dgm:presLayoutVars>
          <dgm:chMax val="0"/>
          <dgm:bulletEnabled val="1"/>
        </dgm:presLayoutVars>
      </dgm:prSet>
      <dgm:spPr/>
      <dgm:t>
        <a:bodyPr/>
        <a:lstStyle/>
        <a:p>
          <a:endParaRPr lang="zh-CN" altLang="en-US"/>
        </a:p>
      </dgm:t>
    </dgm:pt>
    <dgm:pt modelId="{AD2C9133-9B7F-4861-A260-380A9B3270E9}" type="pres">
      <dgm:prSet presAssocID="{16838FD5-13FB-4076-8A0D-82C1FD25C5DB}" presName="spacer" presStyleCnt="0"/>
      <dgm:spPr/>
    </dgm:pt>
    <dgm:pt modelId="{5D3D336C-E80F-425E-A804-030A76A2AC5E}" type="pres">
      <dgm:prSet presAssocID="{FF8C7CB2-97CE-432D-9571-E29806862AE0}" presName="parentText" presStyleLbl="node1" presStyleIdx="3" presStyleCnt="10">
        <dgm:presLayoutVars>
          <dgm:chMax val="0"/>
          <dgm:bulletEnabled val="1"/>
        </dgm:presLayoutVars>
      </dgm:prSet>
      <dgm:spPr/>
      <dgm:t>
        <a:bodyPr/>
        <a:lstStyle/>
        <a:p>
          <a:endParaRPr lang="zh-CN" altLang="en-US"/>
        </a:p>
      </dgm:t>
    </dgm:pt>
    <dgm:pt modelId="{4E1D9DA4-EC56-4AB7-9FCD-9C1B6C74D022}" type="pres">
      <dgm:prSet presAssocID="{EDE47138-7140-4694-AC4E-77E5059EDEF2}" presName="spacer" presStyleCnt="0"/>
      <dgm:spPr/>
    </dgm:pt>
    <dgm:pt modelId="{081B9F6E-ABF2-4821-AEF1-06630B55D4F7}" type="pres">
      <dgm:prSet presAssocID="{C3868D11-A809-4604-8AC6-B6E31BC6D371}" presName="parentText" presStyleLbl="node1" presStyleIdx="4" presStyleCnt="10">
        <dgm:presLayoutVars>
          <dgm:chMax val="0"/>
          <dgm:bulletEnabled val="1"/>
        </dgm:presLayoutVars>
      </dgm:prSet>
      <dgm:spPr/>
      <dgm:t>
        <a:bodyPr/>
        <a:lstStyle/>
        <a:p>
          <a:endParaRPr lang="zh-CN" altLang="en-US"/>
        </a:p>
      </dgm:t>
    </dgm:pt>
    <dgm:pt modelId="{597A8AF8-E32C-4E8D-90C4-342130AC9A18}" type="pres">
      <dgm:prSet presAssocID="{B1BDB9F6-BD08-4C1B-A6DE-A1E5C697B9EA}" presName="spacer" presStyleCnt="0"/>
      <dgm:spPr/>
    </dgm:pt>
    <dgm:pt modelId="{8EEF6E50-B28C-4068-A1B5-04331DC5FDA1}" type="pres">
      <dgm:prSet presAssocID="{E30277B2-9101-4864-8C5F-16A17B8AFA18}" presName="parentText" presStyleLbl="node1" presStyleIdx="5" presStyleCnt="10">
        <dgm:presLayoutVars>
          <dgm:chMax val="0"/>
          <dgm:bulletEnabled val="1"/>
        </dgm:presLayoutVars>
      </dgm:prSet>
      <dgm:spPr/>
      <dgm:t>
        <a:bodyPr/>
        <a:lstStyle/>
        <a:p>
          <a:endParaRPr lang="zh-CN" altLang="en-US"/>
        </a:p>
      </dgm:t>
    </dgm:pt>
    <dgm:pt modelId="{999931D4-0412-42F4-B54D-7B61C25F0161}" type="pres">
      <dgm:prSet presAssocID="{58FCD797-3F06-43D4-9DBB-7511F426CD1B}" presName="spacer" presStyleCnt="0"/>
      <dgm:spPr/>
    </dgm:pt>
    <dgm:pt modelId="{1129A002-2693-47F9-B849-3F436B8D33A8}" type="pres">
      <dgm:prSet presAssocID="{CA70DE58-67E4-40DF-A1F5-7829A8258B19}" presName="parentText" presStyleLbl="node1" presStyleIdx="6" presStyleCnt="10">
        <dgm:presLayoutVars>
          <dgm:chMax val="0"/>
          <dgm:bulletEnabled val="1"/>
        </dgm:presLayoutVars>
      </dgm:prSet>
      <dgm:spPr/>
      <dgm:t>
        <a:bodyPr/>
        <a:lstStyle/>
        <a:p>
          <a:endParaRPr lang="zh-CN" altLang="en-US"/>
        </a:p>
      </dgm:t>
    </dgm:pt>
    <dgm:pt modelId="{F23BC9BD-3A72-4750-ADF6-827D1D41CADA}" type="pres">
      <dgm:prSet presAssocID="{5B0C7A83-1439-4C47-B9CD-C51D212D89DA}" presName="spacer" presStyleCnt="0"/>
      <dgm:spPr/>
    </dgm:pt>
    <dgm:pt modelId="{7EF31036-8210-49FD-BEBC-266A4D537E5F}" type="pres">
      <dgm:prSet presAssocID="{528A175A-AD75-4850-B9DA-9BE405F63C3D}" presName="parentText" presStyleLbl="node1" presStyleIdx="7" presStyleCnt="10">
        <dgm:presLayoutVars>
          <dgm:chMax val="0"/>
          <dgm:bulletEnabled val="1"/>
        </dgm:presLayoutVars>
      </dgm:prSet>
      <dgm:spPr/>
      <dgm:t>
        <a:bodyPr/>
        <a:lstStyle/>
        <a:p>
          <a:endParaRPr lang="zh-CN" altLang="en-US"/>
        </a:p>
      </dgm:t>
    </dgm:pt>
    <dgm:pt modelId="{7EFB2459-5CA8-4FA6-BFAA-91E8B8F61581}" type="pres">
      <dgm:prSet presAssocID="{421F5223-0C63-485E-84B8-EAC4F78D29A3}" presName="spacer" presStyleCnt="0"/>
      <dgm:spPr/>
    </dgm:pt>
    <dgm:pt modelId="{430DFF35-6AA3-422B-B4F5-A9C4FD737748}" type="pres">
      <dgm:prSet presAssocID="{711A6264-492D-410F-A566-337DC82B20E7}" presName="parentText" presStyleLbl="node1" presStyleIdx="8" presStyleCnt="10">
        <dgm:presLayoutVars>
          <dgm:chMax val="0"/>
          <dgm:bulletEnabled val="1"/>
        </dgm:presLayoutVars>
      </dgm:prSet>
      <dgm:spPr/>
      <dgm:t>
        <a:bodyPr/>
        <a:lstStyle/>
        <a:p>
          <a:endParaRPr lang="zh-CN" altLang="en-US"/>
        </a:p>
      </dgm:t>
    </dgm:pt>
    <dgm:pt modelId="{FE9A5084-9214-43F3-99BF-00AC5E2252DE}" type="pres">
      <dgm:prSet presAssocID="{5ABFF4D4-8049-4412-8603-A229B16DB53C}" presName="spacer" presStyleCnt="0"/>
      <dgm:spPr/>
    </dgm:pt>
    <dgm:pt modelId="{CA0EAE9A-733A-4F96-8302-84B5BF568712}" type="pres">
      <dgm:prSet presAssocID="{15F03C14-2EA6-4CBA-97DC-DF0464FD881B}" presName="parentText" presStyleLbl="node1" presStyleIdx="9" presStyleCnt="10">
        <dgm:presLayoutVars>
          <dgm:chMax val="0"/>
          <dgm:bulletEnabled val="1"/>
        </dgm:presLayoutVars>
      </dgm:prSet>
      <dgm:spPr/>
      <dgm:t>
        <a:bodyPr/>
        <a:lstStyle/>
        <a:p>
          <a:endParaRPr lang="zh-CN" altLang="en-US"/>
        </a:p>
      </dgm:t>
    </dgm:pt>
  </dgm:ptLst>
  <dgm:cxnLst>
    <dgm:cxn modelId="{8B7A69E8-B383-40EC-9977-1F2433B0EC94}" type="presOf" srcId="{A0122DEF-169E-4DC3-8ABB-8CF683AE8008}" destId="{10C8CD3C-A123-45ED-BBFE-37BBB1DA9103}" srcOrd="0" destOrd="0" presId="urn:microsoft.com/office/officeart/2005/8/layout/vList2"/>
    <dgm:cxn modelId="{577E1E7C-6239-4095-B6B7-3A0310D78524}" type="presOf" srcId="{E30277B2-9101-4864-8C5F-16A17B8AFA18}" destId="{8EEF6E50-B28C-4068-A1B5-04331DC5FDA1}" srcOrd="0" destOrd="0" presId="urn:microsoft.com/office/officeart/2005/8/layout/vList2"/>
    <dgm:cxn modelId="{1F7C93D5-051C-4398-9316-2391E1B6CBDF}" srcId="{21DF6B47-51D5-4D63-A44F-7762646DFB5E}" destId="{FF8C7CB2-97CE-432D-9571-E29806862AE0}" srcOrd="3" destOrd="0" parTransId="{B2312F31-2028-409E-96F9-1C5FBEFCCAC9}" sibTransId="{EDE47138-7140-4694-AC4E-77E5059EDEF2}"/>
    <dgm:cxn modelId="{E30FF6D8-2BFF-4E70-A0F5-B69AB466E90A}" srcId="{21DF6B47-51D5-4D63-A44F-7762646DFB5E}" destId="{528A175A-AD75-4850-B9DA-9BE405F63C3D}" srcOrd="7" destOrd="0" parTransId="{F827AE4F-64FC-4646-98B6-8DCEB1AA83FE}" sibTransId="{421F5223-0C63-485E-84B8-EAC4F78D29A3}"/>
    <dgm:cxn modelId="{301A26DD-ECA1-40F9-A44F-197A63C6A9BF}" type="presOf" srcId="{FF8C7CB2-97CE-432D-9571-E29806862AE0}" destId="{5D3D336C-E80F-425E-A804-030A76A2AC5E}" srcOrd="0" destOrd="0" presId="urn:microsoft.com/office/officeart/2005/8/layout/vList2"/>
    <dgm:cxn modelId="{3A7A5B10-D62D-4CAA-A1EC-89904595AFC4}" srcId="{21DF6B47-51D5-4D63-A44F-7762646DFB5E}" destId="{CA70DE58-67E4-40DF-A1F5-7829A8258B19}" srcOrd="6" destOrd="0" parTransId="{84DD4ABF-19FA-4E67-874F-EF79E44FEE5A}" sibTransId="{5B0C7A83-1439-4C47-B9CD-C51D212D89DA}"/>
    <dgm:cxn modelId="{AC2FC35A-1433-4329-9778-FB2FA32DEF24}" srcId="{21DF6B47-51D5-4D63-A44F-7762646DFB5E}" destId="{15F03C14-2EA6-4CBA-97DC-DF0464FD881B}" srcOrd="9" destOrd="0" parTransId="{A3669467-9B89-423C-B97B-048F3BF36A65}" sibTransId="{7D9B13F4-A427-4A88-929E-505A6C3834CB}"/>
    <dgm:cxn modelId="{AD681184-7D42-4645-A8FA-0810166E34B9}" type="presOf" srcId="{C3868D11-A809-4604-8AC6-B6E31BC6D371}" destId="{081B9F6E-ABF2-4821-AEF1-06630B55D4F7}" srcOrd="0" destOrd="0" presId="urn:microsoft.com/office/officeart/2005/8/layout/vList2"/>
    <dgm:cxn modelId="{3D27A564-D97B-409A-8B10-DB60EA891DF9}" type="presOf" srcId="{21DF6B47-51D5-4D63-A44F-7762646DFB5E}" destId="{599F678F-734F-4AED-8968-A37497E598A9}" srcOrd="0" destOrd="0" presId="urn:microsoft.com/office/officeart/2005/8/layout/vList2"/>
    <dgm:cxn modelId="{3457425B-F5BD-4D14-91F4-AF0653089E55}" srcId="{21DF6B47-51D5-4D63-A44F-7762646DFB5E}" destId="{C3868D11-A809-4604-8AC6-B6E31BC6D371}" srcOrd="4" destOrd="0" parTransId="{2B06ECB4-3561-4BFB-9F02-D72639DD028F}" sibTransId="{B1BDB9F6-BD08-4C1B-A6DE-A1E5C697B9EA}"/>
    <dgm:cxn modelId="{C88F4A2E-A3AF-4330-8D10-092DAF1F5D7C}" type="presOf" srcId="{707BF2D9-3ECB-4EFC-8BA9-BC476B6EFAC3}" destId="{3B56D32A-13F9-4FE8-B267-7CA5A5E4436B}" srcOrd="0" destOrd="0" presId="urn:microsoft.com/office/officeart/2005/8/layout/vList2"/>
    <dgm:cxn modelId="{60CE269C-A51A-4D90-BCDB-A6FB2786B0A1}" type="presOf" srcId="{711A6264-492D-410F-A566-337DC82B20E7}" destId="{430DFF35-6AA3-422B-B4F5-A9C4FD737748}" srcOrd="0" destOrd="0" presId="urn:microsoft.com/office/officeart/2005/8/layout/vList2"/>
    <dgm:cxn modelId="{C44AC448-6341-43B9-A5C9-986DF84063DF}" srcId="{21DF6B47-51D5-4D63-A44F-7762646DFB5E}" destId="{707BF2D9-3ECB-4EFC-8BA9-BC476B6EFAC3}" srcOrd="0" destOrd="0" parTransId="{C0076015-41FE-4E7A-913D-0A81E7E6DFCE}" sibTransId="{B99A8669-B2AF-4A8C-9790-B13F5DD28C82}"/>
    <dgm:cxn modelId="{371EDBC4-5B19-462F-B089-AF40E0FBCE3F}" type="presOf" srcId="{15F03C14-2EA6-4CBA-97DC-DF0464FD881B}" destId="{CA0EAE9A-733A-4F96-8302-84B5BF568712}" srcOrd="0" destOrd="0" presId="urn:microsoft.com/office/officeart/2005/8/layout/vList2"/>
    <dgm:cxn modelId="{77D22509-6B31-46F1-A3B8-0A4D7A906358}" srcId="{21DF6B47-51D5-4D63-A44F-7762646DFB5E}" destId="{A0122DEF-169E-4DC3-8ABB-8CF683AE8008}" srcOrd="2" destOrd="0" parTransId="{C799394C-A609-4E70-B9BD-59DF816A9F60}" sibTransId="{16838FD5-13FB-4076-8A0D-82C1FD25C5DB}"/>
    <dgm:cxn modelId="{FD58D869-C73E-48F9-B2EC-B8E3977345C3}" type="presOf" srcId="{CA70DE58-67E4-40DF-A1F5-7829A8258B19}" destId="{1129A002-2693-47F9-B849-3F436B8D33A8}" srcOrd="0" destOrd="0" presId="urn:microsoft.com/office/officeart/2005/8/layout/vList2"/>
    <dgm:cxn modelId="{B309F563-E492-4BA4-AFD5-C99B6319B400}" type="presOf" srcId="{35D2AF25-29B0-4BB7-BF7A-E33783B96721}" destId="{3CEDA546-5A8E-4698-BD90-0713F28F2B9D}" srcOrd="0" destOrd="0" presId="urn:microsoft.com/office/officeart/2005/8/layout/vList2"/>
    <dgm:cxn modelId="{F7523860-737B-479F-92F3-FC61E76A0EB7}" type="presOf" srcId="{528A175A-AD75-4850-B9DA-9BE405F63C3D}" destId="{7EF31036-8210-49FD-BEBC-266A4D537E5F}" srcOrd="0" destOrd="0" presId="urn:microsoft.com/office/officeart/2005/8/layout/vList2"/>
    <dgm:cxn modelId="{0DDD7BCA-F196-45FE-9653-5E852156BF82}" srcId="{21DF6B47-51D5-4D63-A44F-7762646DFB5E}" destId="{35D2AF25-29B0-4BB7-BF7A-E33783B96721}" srcOrd="1" destOrd="0" parTransId="{D2BCB3EB-8CEF-495D-82BA-D3C3FDA0B777}" sibTransId="{9198D1AA-506B-4A0C-90B8-246AC510ECED}"/>
    <dgm:cxn modelId="{D12D8F92-5BFB-4150-8E78-C73080EB397D}" srcId="{21DF6B47-51D5-4D63-A44F-7762646DFB5E}" destId="{E30277B2-9101-4864-8C5F-16A17B8AFA18}" srcOrd="5" destOrd="0" parTransId="{00694605-50DD-4A2E-84E6-B796E223B899}" sibTransId="{58FCD797-3F06-43D4-9DBB-7511F426CD1B}"/>
    <dgm:cxn modelId="{AA2B3A30-5B23-4E4C-9E48-BAD1863D0AFE}" srcId="{21DF6B47-51D5-4D63-A44F-7762646DFB5E}" destId="{711A6264-492D-410F-A566-337DC82B20E7}" srcOrd="8" destOrd="0" parTransId="{C0855856-1AA0-4FE4-BDD5-D4EF936C07D4}" sibTransId="{5ABFF4D4-8049-4412-8603-A229B16DB53C}"/>
    <dgm:cxn modelId="{2CA8A7C5-A08D-4D35-BBD6-688093BD3944}" type="presParOf" srcId="{599F678F-734F-4AED-8968-A37497E598A9}" destId="{3B56D32A-13F9-4FE8-B267-7CA5A5E4436B}" srcOrd="0" destOrd="0" presId="urn:microsoft.com/office/officeart/2005/8/layout/vList2"/>
    <dgm:cxn modelId="{71B8AECE-4B6D-4E53-ADCB-1A953B6B7B99}" type="presParOf" srcId="{599F678F-734F-4AED-8968-A37497E598A9}" destId="{5909105E-E893-4201-8C3E-8AF9D2FAF2BF}" srcOrd="1" destOrd="0" presId="urn:microsoft.com/office/officeart/2005/8/layout/vList2"/>
    <dgm:cxn modelId="{EFDCC613-0C0B-46ED-B22E-3C4381E3EBBC}" type="presParOf" srcId="{599F678F-734F-4AED-8968-A37497E598A9}" destId="{3CEDA546-5A8E-4698-BD90-0713F28F2B9D}" srcOrd="2" destOrd="0" presId="urn:microsoft.com/office/officeart/2005/8/layout/vList2"/>
    <dgm:cxn modelId="{9737D67D-794E-4596-AA75-C88ACBEB4A2C}" type="presParOf" srcId="{599F678F-734F-4AED-8968-A37497E598A9}" destId="{B85EEE7F-31EA-4923-BB72-4C615B881AFF}" srcOrd="3" destOrd="0" presId="urn:microsoft.com/office/officeart/2005/8/layout/vList2"/>
    <dgm:cxn modelId="{24128B1D-86B6-490D-A553-D3B01DB80ACD}" type="presParOf" srcId="{599F678F-734F-4AED-8968-A37497E598A9}" destId="{10C8CD3C-A123-45ED-BBFE-37BBB1DA9103}" srcOrd="4" destOrd="0" presId="urn:microsoft.com/office/officeart/2005/8/layout/vList2"/>
    <dgm:cxn modelId="{AEDD6FE8-59B5-4750-8F1E-8FDAF76E3545}" type="presParOf" srcId="{599F678F-734F-4AED-8968-A37497E598A9}" destId="{AD2C9133-9B7F-4861-A260-380A9B3270E9}" srcOrd="5" destOrd="0" presId="urn:microsoft.com/office/officeart/2005/8/layout/vList2"/>
    <dgm:cxn modelId="{61DB1B3D-04A3-42F3-BB89-1E98D7E4D757}" type="presParOf" srcId="{599F678F-734F-4AED-8968-A37497E598A9}" destId="{5D3D336C-E80F-425E-A804-030A76A2AC5E}" srcOrd="6" destOrd="0" presId="urn:microsoft.com/office/officeart/2005/8/layout/vList2"/>
    <dgm:cxn modelId="{4E6D9624-1CDF-4013-AD47-711E631E2164}" type="presParOf" srcId="{599F678F-734F-4AED-8968-A37497E598A9}" destId="{4E1D9DA4-EC56-4AB7-9FCD-9C1B6C74D022}" srcOrd="7" destOrd="0" presId="urn:microsoft.com/office/officeart/2005/8/layout/vList2"/>
    <dgm:cxn modelId="{06F54C5D-2336-4993-BFAD-6A7F24874C01}" type="presParOf" srcId="{599F678F-734F-4AED-8968-A37497E598A9}" destId="{081B9F6E-ABF2-4821-AEF1-06630B55D4F7}" srcOrd="8" destOrd="0" presId="urn:microsoft.com/office/officeart/2005/8/layout/vList2"/>
    <dgm:cxn modelId="{05180B9B-F48B-4A6E-ABE0-810658B79295}" type="presParOf" srcId="{599F678F-734F-4AED-8968-A37497E598A9}" destId="{597A8AF8-E32C-4E8D-90C4-342130AC9A18}" srcOrd="9" destOrd="0" presId="urn:microsoft.com/office/officeart/2005/8/layout/vList2"/>
    <dgm:cxn modelId="{BF130139-91E4-492C-9BFB-13B9B862B561}" type="presParOf" srcId="{599F678F-734F-4AED-8968-A37497E598A9}" destId="{8EEF6E50-B28C-4068-A1B5-04331DC5FDA1}" srcOrd="10" destOrd="0" presId="urn:microsoft.com/office/officeart/2005/8/layout/vList2"/>
    <dgm:cxn modelId="{B17656B5-BC23-4BB2-8DE0-234212B5D027}" type="presParOf" srcId="{599F678F-734F-4AED-8968-A37497E598A9}" destId="{999931D4-0412-42F4-B54D-7B61C25F0161}" srcOrd="11" destOrd="0" presId="urn:microsoft.com/office/officeart/2005/8/layout/vList2"/>
    <dgm:cxn modelId="{CBA66459-D731-4C42-A2E0-8371E957AB00}" type="presParOf" srcId="{599F678F-734F-4AED-8968-A37497E598A9}" destId="{1129A002-2693-47F9-B849-3F436B8D33A8}" srcOrd="12" destOrd="0" presId="urn:microsoft.com/office/officeart/2005/8/layout/vList2"/>
    <dgm:cxn modelId="{556E660E-AF76-44DF-997F-0F1829B67CCD}" type="presParOf" srcId="{599F678F-734F-4AED-8968-A37497E598A9}" destId="{F23BC9BD-3A72-4750-ADF6-827D1D41CADA}" srcOrd="13" destOrd="0" presId="urn:microsoft.com/office/officeart/2005/8/layout/vList2"/>
    <dgm:cxn modelId="{4748A783-35EB-4581-8159-BE02F39469E6}" type="presParOf" srcId="{599F678F-734F-4AED-8968-A37497E598A9}" destId="{7EF31036-8210-49FD-BEBC-266A4D537E5F}" srcOrd="14" destOrd="0" presId="urn:microsoft.com/office/officeart/2005/8/layout/vList2"/>
    <dgm:cxn modelId="{AF1D1F64-5956-4528-B745-0658D4C76943}" type="presParOf" srcId="{599F678F-734F-4AED-8968-A37497E598A9}" destId="{7EFB2459-5CA8-4FA6-BFAA-91E8B8F61581}" srcOrd="15" destOrd="0" presId="urn:microsoft.com/office/officeart/2005/8/layout/vList2"/>
    <dgm:cxn modelId="{1C832B2E-2D6C-4F13-A448-1E10015A5B94}" type="presParOf" srcId="{599F678F-734F-4AED-8968-A37497E598A9}" destId="{430DFF35-6AA3-422B-B4F5-A9C4FD737748}" srcOrd="16" destOrd="0" presId="urn:microsoft.com/office/officeart/2005/8/layout/vList2"/>
    <dgm:cxn modelId="{984E895F-F4F9-4E32-85E3-CADD61096B0B}" type="presParOf" srcId="{599F678F-734F-4AED-8968-A37497E598A9}" destId="{FE9A5084-9214-43F3-99BF-00AC5E2252DE}" srcOrd="17" destOrd="0" presId="urn:microsoft.com/office/officeart/2005/8/layout/vList2"/>
    <dgm:cxn modelId="{68EC1C4F-E97F-4CA8-ACB1-476BFBDB1584}" type="presParOf" srcId="{599F678F-734F-4AED-8968-A37497E598A9}" destId="{CA0EAE9A-733A-4F96-8302-84B5BF568712}"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3459-4703-4724-958E-839330C346E6}">
      <dsp:nvSpPr>
        <dsp:cNvPr id="0" name=""/>
        <dsp:cNvSpPr/>
      </dsp:nvSpPr>
      <dsp:spPr>
        <a:xfrm>
          <a:off x="2978" y="230275"/>
          <a:ext cx="2904181" cy="54720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zh-CN" altLang="en-US" sz="1900" b="1" kern="1200" smtClean="0"/>
            <a:t>学习目的</a:t>
          </a:r>
          <a:endParaRPr lang="zh-CN" altLang="en-US" sz="1900" kern="1200"/>
        </a:p>
      </dsp:txBody>
      <dsp:txXfrm>
        <a:off x="2978" y="230275"/>
        <a:ext cx="2904181" cy="547200"/>
      </dsp:txXfrm>
    </dsp:sp>
    <dsp:sp modelId="{FA237C6C-FC57-44EC-8B92-A06220270855}">
      <dsp:nvSpPr>
        <dsp:cNvPr id="0" name=""/>
        <dsp:cNvSpPr/>
      </dsp:nvSpPr>
      <dsp:spPr>
        <a:xfrm>
          <a:off x="2978" y="777475"/>
          <a:ext cx="2904181" cy="3755159"/>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zh-CN" sz="1900" kern="1200" smtClean="0"/>
            <a:t>【掌握】</a:t>
          </a:r>
          <a:r>
            <a:rPr lang="en-US" sz="1900" kern="1200" smtClean="0"/>
            <a:t>MapReduce</a:t>
          </a:r>
          <a:r>
            <a:rPr lang="zh-CN" sz="1900" kern="1200" smtClean="0"/>
            <a:t>和</a:t>
          </a:r>
          <a:r>
            <a:rPr lang="en-US" sz="1900" kern="1200" smtClean="0"/>
            <a:t>Spark</a:t>
          </a:r>
          <a:r>
            <a:rPr lang="zh-CN" sz="1900" kern="1200" smtClean="0"/>
            <a:t>的核心技术与主要特征；</a:t>
          </a:r>
          <a:endParaRPr lang="zh-CN" sz="1900" kern="1200"/>
        </a:p>
        <a:p>
          <a:pPr marL="171450" lvl="1" indent="-171450" algn="l" defTabSz="844550" rtl="0">
            <a:lnSpc>
              <a:spcPct val="90000"/>
            </a:lnSpc>
            <a:spcBef>
              <a:spcPct val="0"/>
            </a:spcBef>
            <a:spcAft>
              <a:spcPct val="15000"/>
            </a:spcAft>
            <a:buChar char="••"/>
          </a:pPr>
          <a:r>
            <a:rPr lang="zh-CN" sz="1900" kern="1200" smtClean="0"/>
            <a:t>【理解】</a:t>
          </a:r>
          <a:r>
            <a:rPr lang="en-US" sz="1900" kern="1200" smtClean="0"/>
            <a:t>NoSQL</a:t>
          </a:r>
          <a:r>
            <a:rPr lang="zh-CN" sz="1900" kern="1200" smtClean="0"/>
            <a:t>和</a:t>
          </a:r>
          <a:r>
            <a:rPr lang="en-US" sz="1900" kern="1200" smtClean="0"/>
            <a:t>NewSQL</a:t>
          </a:r>
          <a:r>
            <a:rPr lang="zh-CN" sz="1900" kern="1200" smtClean="0"/>
            <a:t>的核心技术与主要特征；</a:t>
          </a:r>
          <a:endParaRPr lang="zh-CN" sz="1900" kern="1200"/>
        </a:p>
        <a:p>
          <a:pPr marL="171450" lvl="1" indent="-171450" algn="l" defTabSz="844550" rtl="0">
            <a:lnSpc>
              <a:spcPct val="90000"/>
            </a:lnSpc>
            <a:spcBef>
              <a:spcPct val="0"/>
            </a:spcBef>
            <a:spcAft>
              <a:spcPct val="15000"/>
            </a:spcAft>
            <a:buChar char="••"/>
          </a:pPr>
          <a:r>
            <a:rPr lang="zh-CN" sz="1900" kern="1200" smtClean="0"/>
            <a:t>【了解】数据科学的技术体系；</a:t>
          </a:r>
          <a:r>
            <a:rPr lang="en-US" sz="1900" kern="1200" smtClean="0"/>
            <a:t>R</a:t>
          </a:r>
          <a:r>
            <a:rPr lang="zh-CN" sz="1900" kern="1200" smtClean="0"/>
            <a:t>与</a:t>
          </a:r>
          <a:r>
            <a:rPr lang="en-US" sz="1900" kern="1200" smtClean="0"/>
            <a:t>Python</a:t>
          </a:r>
          <a:r>
            <a:rPr lang="zh-CN" sz="1900" kern="1200" smtClean="0"/>
            <a:t>的区别；</a:t>
          </a:r>
          <a:r>
            <a:rPr lang="en-US" sz="1900" kern="1200" smtClean="0"/>
            <a:t>Hadoop</a:t>
          </a:r>
          <a:r>
            <a:rPr lang="zh-CN" sz="1900" kern="1200" smtClean="0"/>
            <a:t>生态系统；数据计算技术的发展趋势；数据管理技术的发展趋势。</a:t>
          </a:r>
          <a:endParaRPr lang="zh-CN" sz="1900" kern="1200"/>
        </a:p>
      </dsp:txBody>
      <dsp:txXfrm>
        <a:off x="2978" y="777475"/>
        <a:ext cx="2904181" cy="3755159"/>
      </dsp:txXfrm>
    </dsp:sp>
    <dsp:sp modelId="{145A01D5-81DE-4387-8903-A2689D489707}">
      <dsp:nvSpPr>
        <dsp:cNvPr id="0" name=""/>
        <dsp:cNvSpPr/>
      </dsp:nvSpPr>
      <dsp:spPr>
        <a:xfrm>
          <a:off x="3313745" y="230275"/>
          <a:ext cx="2904181" cy="547200"/>
        </a:xfrm>
        <a:prstGeom prst="rect">
          <a:avLst/>
        </a:prstGeom>
        <a:solidFill>
          <a:schemeClr val="accent5">
            <a:hueOff val="-3676672"/>
            <a:satOff val="-5114"/>
            <a:lumOff val="-1961"/>
            <a:alphaOff val="0"/>
          </a:schemeClr>
        </a:solidFill>
        <a:ln w="48000" cap="flat" cmpd="thickThin" algn="ctr">
          <a:solidFill>
            <a:schemeClr val="accent5">
              <a:hueOff val="-3676672"/>
              <a:satOff val="-5114"/>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zh-CN" altLang="en-US" sz="1900" b="1" kern="1200" smtClean="0"/>
            <a:t>学习重点</a:t>
          </a:r>
          <a:endParaRPr lang="zh-CN" altLang="en-US" sz="1900" kern="1200"/>
        </a:p>
      </dsp:txBody>
      <dsp:txXfrm>
        <a:off x="3313745" y="230275"/>
        <a:ext cx="2904181" cy="547200"/>
      </dsp:txXfrm>
    </dsp:sp>
    <dsp:sp modelId="{F52E2A49-6EE3-4BEC-9EA0-65276BCC7BB0}">
      <dsp:nvSpPr>
        <dsp:cNvPr id="0" name=""/>
        <dsp:cNvSpPr/>
      </dsp:nvSpPr>
      <dsp:spPr>
        <a:xfrm>
          <a:off x="3313745" y="777475"/>
          <a:ext cx="2904181" cy="3755159"/>
        </a:xfrm>
        <a:prstGeom prst="rect">
          <a:avLst/>
        </a:prstGeom>
        <a:solidFill>
          <a:schemeClr val="accent5">
            <a:tint val="40000"/>
            <a:alpha val="90000"/>
            <a:hueOff val="-3695877"/>
            <a:satOff val="-6408"/>
            <a:lumOff val="-644"/>
            <a:alphaOff val="0"/>
          </a:schemeClr>
        </a:solidFill>
        <a:ln w="48000" cap="flat" cmpd="thickThin" algn="ctr">
          <a:solidFill>
            <a:schemeClr val="accent5">
              <a:tint val="40000"/>
              <a:alpha val="90000"/>
              <a:hueOff val="-3695877"/>
              <a:satOff val="-6408"/>
              <a:lumOff val="-6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smtClean="0"/>
            <a:t>MapReduce</a:t>
          </a:r>
          <a:r>
            <a:rPr lang="zh-CN" sz="1900" kern="1200" smtClean="0"/>
            <a:t>及其开源实现</a:t>
          </a:r>
          <a:endParaRPr lang="zh-CN" sz="1900" kern="1200"/>
        </a:p>
        <a:p>
          <a:pPr marL="171450" lvl="1" indent="-171450" algn="l" defTabSz="844550" rtl="0">
            <a:lnSpc>
              <a:spcPct val="90000"/>
            </a:lnSpc>
            <a:spcBef>
              <a:spcPct val="0"/>
            </a:spcBef>
            <a:spcAft>
              <a:spcPct val="15000"/>
            </a:spcAft>
            <a:buChar char="••"/>
          </a:pPr>
          <a:r>
            <a:rPr lang="en-US" sz="1900" kern="1200" smtClean="0"/>
            <a:t>Spark</a:t>
          </a:r>
          <a:endParaRPr lang="zh-CN" sz="1900" kern="1200"/>
        </a:p>
        <a:p>
          <a:pPr marL="171450" lvl="1" indent="-171450" algn="l" defTabSz="844550" rtl="0">
            <a:lnSpc>
              <a:spcPct val="90000"/>
            </a:lnSpc>
            <a:spcBef>
              <a:spcPct val="0"/>
            </a:spcBef>
            <a:spcAft>
              <a:spcPct val="15000"/>
            </a:spcAft>
            <a:buChar char="••"/>
          </a:pPr>
          <a:r>
            <a:rPr lang="en-US" sz="1900" kern="1200" smtClean="0"/>
            <a:t>NoSQL</a:t>
          </a:r>
          <a:r>
            <a:rPr lang="zh-CN" sz="1900" kern="1200" smtClean="0"/>
            <a:t>和</a:t>
          </a:r>
          <a:r>
            <a:rPr lang="en-US" sz="1900" kern="1200" smtClean="0"/>
            <a:t>NewSQL</a:t>
          </a:r>
          <a:r>
            <a:rPr lang="zh-CN" sz="1900" kern="1200" smtClean="0"/>
            <a:t>关键技术</a:t>
          </a:r>
          <a:endParaRPr lang="zh-CN" sz="1900" kern="1200"/>
        </a:p>
        <a:p>
          <a:pPr marL="171450" lvl="1" indent="-171450" algn="l" defTabSz="844550" rtl="0">
            <a:lnSpc>
              <a:spcPct val="90000"/>
            </a:lnSpc>
            <a:spcBef>
              <a:spcPct val="0"/>
            </a:spcBef>
            <a:spcAft>
              <a:spcPct val="15000"/>
            </a:spcAft>
            <a:buChar char="••"/>
          </a:pPr>
          <a:r>
            <a:rPr lang="en-US" sz="1900" kern="1200" smtClean="0"/>
            <a:t>Hadoop</a:t>
          </a:r>
          <a:r>
            <a:rPr lang="zh-CN" sz="1900" kern="1200" smtClean="0"/>
            <a:t>生态系统</a:t>
          </a:r>
          <a:endParaRPr lang="zh-CN" sz="1900" kern="1200"/>
        </a:p>
      </dsp:txBody>
      <dsp:txXfrm>
        <a:off x="3313745" y="777475"/>
        <a:ext cx="2904181" cy="3755159"/>
      </dsp:txXfrm>
    </dsp:sp>
    <dsp:sp modelId="{FA6AF252-8ED5-4982-8597-E4AB7C98B5B8}">
      <dsp:nvSpPr>
        <dsp:cNvPr id="0" name=""/>
        <dsp:cNvSpPr/>
      </dsp:nvSpPr>
      <dsp:spPr>
        <a:xfrm>
          <a:off x="6624512" y="230275"/>
          <a:ext cx="2904181" cy="54720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zh-CN" altLang="en-US" sz="1900" b="1" kern="1200" smtClean="0"/>
            <a:t>学习难点</a:t>
          </a:r>
          <a:endParaRPr lang="zh-CN" altLang="en-US" sz="1900" kern="1200"/>
        </a:p>
      </dsp:txBody>
      <dsp:txXfrm>
        <a:off x="6624512" y="230275"/>
        <a:ext cx="2904181" cy="547200"/>
      </dsp:txXfrm>
    </dsp:sp>
    <dsp:sp modelId="{DB1B2BF4-7B7D-4A11-9FD4-56A7435530E8}">
      <dsp:nvSpPr>
        <dsp:cNvPr id="0" name=""/>
        <dsp:cNvSpPr/>
      </dsp:nvSpPr>
      <dsp:spPr>
        <a:xfrm>
          <a:off x="6624512" y="777475"/>
          <a:ext cx="2904181" cy="3755159"/>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zh-CN" sz="1900" kern="1200" smtClean="0"/>
            <a:t>大数据计算技术与传统数据计算技术的区别——以</a:t>
          </a:r>
          <a:r>
            <a:rPr lang="en-US" sz="1900" kern="1200" smtClean="0"/>
            <a:t>MapReduce</a:t>
          </a:r>
          <a:r>
            <a:rPr lang="zh-CN" sz="1900" kern="1200" smtClean="0"/>
            <a:t>和</a:t>
          </a:r>
          <a:r>
            <a:rPr lang="en-US" sz="1900" kern="1200" smtClean="0"/>
            <a:t>Spark</a:t>
          </a:r>
          <a:r>
            <a:rPr lang="zh-CN" sz="1900" kern="1200" smtClean="0"/>
            <a:t>为例</a:t>
          </a:r>
          <a:endParaRPr lang="zh-CN" sz="1900" kern="1200"/>
        </a:p>
        <a:p>
          <a:pPr marL="171450" lvl="1" indent="-171450" algn="l" defTabSz="844550" rtl="0">
            <a:lnSpc>
              <a:spcPct val="90000"/>
            </a:lnSpc>
            <a:spcBef>
              <a:spcPct val="0"/>
            </a:spcBef>
            <a:spcAft>
              <a:spcPct val="15000"/>
            </a:spcAft>
            <a:buChar char="••"/>
          </a:pPr>
          <a:r>
            <a:rPr lang="zh-CN" sz="1900" kern="1200" smtClean="0"/>
            <a:t>大数据管理技术与传统数据管理技术的区别——以</a:t>
          </a:r>
          <a:r>
            <a:rPr lang="en-US" sz="1900" kern="1200" smtClean="0"/>
            <a:t>NoSQL</a:t>
          </a:r>
          <a:r>
            <a:rPr lang="zh-CN" sz="1900" kern="1200" smtClean="0"/>
            <a:t>、</a:t>
          </a:r>
          <a:r>
            <a:rPr lang="en-US" sz="1900" kern="1200" smtClean="0"/>
            <a:t>NewSQL</a:t>
          </a:r>
          <a:r>
            <a:rPr lang="zh-CN" sz="1900" kern="1200" smtClean="0"/>
            <a:t>和关系云为例</a:t>
          </a:r>
          <a:endParaRPr lang="zh-CN" sz="1900" kern="1200"/>
        </a:p>
      </dsp:txBody>
      <dsp:txXfrm>
        <a:off x="6624512" y="777475"/>
        <a:ext cx="2904181" cy="37551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83C0F-9CF8-4BA1-97C8-B0AB0B10C344}">
      <dsp:nvSpPr>
        <dsp:cNvPr id="0" name=""/>
        <dsp:cNvSpPr/>
      </dsp:nvSpPr>
      <dsp:spPr>
        <a:xfrm>
          <a:off x="0" y="1489"/>
          <a:ext cx="7488832" cy="50544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t>map(K1, V1) –&gt; list (K2, V2)</a:t>
          </a:r>
          <a:endParaRPr lang="zh-CN" sz="2000" b="1" kern="1200" dirty="0"/>
        </a:p>
      </dsp:txBody>
      <dsp:txXfrm>
        <a:off x="24674" y="26163"/>
        <a:ext cx="7439484" cy="456092"/>
      </dsp:txXfrm>
    </dsp:sp>
    <dsp:sp modelId="{8B087791-D76D-47ED-8B7D-39811FE1F2CE}">
      <dsp:nvSpPr>
        <dsp:cNvPr id="0" name=""/>
        <dsp:cNvSpPr/>
      </dsp:nvSpPr>
      <dsp:spPr>
        <a:xfrm>
          <a:off x="0" y="584690"/>
          <a:ext cx="7488832" cy="50544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smtClean="0"/>
            <a:t>combine(K2, list(V2)) –&gt; list(K2, V2)</a:t>
          </a:r>
          <a:endParaRPr lang="zh-CN" sz="2000" b="1" kern="1200"/>
        </a:p>
      </dsp:txBody>
      <dsp:txXfrm>
        <a:off x="24674" y="609364"/>
        <a:ext cx="7439484" cy="456092"/>
      </dsp:txXfrm>
    </dsp:sp>
    <dsp:sp modelId="{DBE98FF1-BAEA-49CF-B7CC-85BAC2183574}">
      <dsp:nvSpPr>
        <dsp:cNvPr id="0" name=""/>
        <dsp:cNvSpPr/>
      </dsp:nvSpPr>
      <dsp:spPr>
        <a:xfrm>
          <a:off x="0" y="1167890"/>
          <a:ext cx="7488832" cy="50544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smtClean="0"/>
            <a:t>partition(K2, V2) –&gt; integer</a:t>
          </a:r>
          <a:endParaRPr lang="zh-CN" sz="2000" b="1" kern="1200"/>
        </a:p>
      </dsp:txBody>
      <dsp:txXfrm>
        <a:off x="24674" y="1192564"/>
        <a:ext cx="7439484" cy="456092"/>
      </dsp:txXfrm>
    </dsp:sp>
    <dsp:sp modelId="{97F483A1-2DC0-4A0B-88AD-BD0049A7C377}">
      <dsp:nvSpPr>
        <dsp:cNvPr id="0" name=""/>
        <dsp:cNvSpPr/>
      </dsp:nvSpPr>
      <dsp:spPr>
        <a:xfrm>
          <a:off x="0" y="1751090"/>
          <a:ext cx="7488832" cy="50544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smtClean="0"/>
            <a:t>reduce(K2, list(V2)) –&gt; list(K3, V3)</a:t>
          </a:r>
          <a:endParaRPr lang="zh-CN" sz="2000" b="1" kern="1200"/>
        </a:p>
      </dsp:txBody>
      <dsp:txXfrm>
        <a:off x="24674" y="1775764"/>
        <a:ext cx="7439484" cy="4560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EF207-A6C8-44C2-9B32-BB4E9B946DDE}">
      <dsp:nvSpPr>
        <dsp:cNvPr id="0" name=""/>
        <dsp:cNvSpPr/>
      </dsp:nvSpPr>
      <dsp:spPr>
        <a:xfrm>
          <a:off x="27" y="207165"/>
          <a:ext cx="2637002" cy="6048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en-US" sz="2100" kern="1200" smtClean="0"/>
            <a:t>Worker</a:t>
          </a:r>
          <a:r>
            <a:rPr lang="zh-CN" sz="2100" b="1" kern="1200" smtClean="0"/>
            <a:t>故障</a:t>
          </a:r>
          <a:endParaRPr lang="zh-CN" sz="2100" kern="1200"/>
        </a:p>
      </dsp:txBody>
      <dsp:txXfrm>
        <a:off x="27" y="207165"/>
        <a:ext cx="2637002" cy="604800"/>
      </dsp:txXfrm>
    </dsp:sp>
    <dsp:sp modelId="{378A09F2-F91C-4569-B65F-2CB0C15A3652}">
      <dsp:nvSpPr>
        <dsp:cNvPr id="0" name=""/>
        <dsp:cNvSpPr/>
      </dsp:nvSpPr>
      <dsp:spPr>
        <a:xfrm>
          <a:off x="27" y="811965"/>
          <a:ext cx="2637002" cy="357399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en-US" sz="2100" kern="1200" smtClean="0"/>
            <a:t>Master</a:t>
          </a:r>
          <a:r>
            <a:rPr lang="zh-CN" sz="2100" kern="1200" smtClean="0"/>
            <a:t>周期性的</a:t>
          </a:r>
          <a:r>
            <a:rPr lang="en-US" sz="2100" kern="1200" smtClean="0"/>
            <a:t>ping</a:t>
          </a:r>
          <a:r>
            <a:rPr lang="zh-CN" sz="2100" kern="1200" smtClean="0"/>
            <a:t>每个</a:t>
          </a:r>
          <a:r>
            <a:rPr lang="en-US" sz="2100" kern="1200" smtClean="0"/>
            <a:t>Worker</a:t>
          </a:r>
          <a:r>
            <a:rPr lang="zh-CN" sz="2100" kern="1200" smtClean="0"/>
            <a:t>；</a:t>
          </a:r>
          <a:endParaRPr lang="zh-CN" sz="2100" kern="1200"/>
        </a:p>
        <a:p>
          <a:pPr marL="228600" lvl="1" indent="-228600" algn="l" defTabSz="933450" rtl="0">
            <a:lnSpc>
              <a:spcPct val="90000"/>
            </a:lnSpc>
            <a:spcBef>
              <a:spcPct val="0"/>
            </a:spcBef>
            <a:spcAft>
              <a:spcPct val="15000"/>
            </a:spcAft>
            <a:buChar char="••"/>
          </a:pPr>
          <a:r>
            <a:rPr lang="zh-CN" sz="2100" kern="1200" smtClean="0"/>
            <a:t>如果在一个约定的时间范围内没有收到</a:t>
          </a:r>
          <a:r>
            <a:rPr lang="en-US" sz="2100" kern="1200" smtClean="0"/>
            <a:t>Worker</a:t>
          </a:r>
          <a:r>
            <a:rPr lang="zh-CN" sz="2100" kern="1200" smtClean="0"/>
            <a:t>返回的信息，</a:t>
          </a:r>
          <a:r>
            <a:rPr lang="en-US" sz="2100" kern="1200" smtClean="0"/>
            <a:t>Master</a:t>
          </a:r>
          <a:r>
            <a:rPr lang="zh-CN" sz="2100" kern="1200" smtClean="0"/>
            <a:t>将把这个</a:t>
          </a:r>
          <a:r>
            <a:rPr lang="en-US" sz="2100" kern="1200" smtClean="0"/>
            <a:t>Worker</a:t>
          </a:r>
          <a:r>
            <a:rPr lang="zh-CN" sz="2100" kern="1200" smtClean="0"/>
            <a:t>标记为“失效”</a:t>
          </a:r>
          <a:endParaRPr lang="zh-CN" sz="2100" kern="1200"/>
        </a:p>
        <a:p>
          <a:pPr marL="228600" lvl="1" indent="-228600" algn="l" defTabSz="933450" rtl="0">
            <a:lnSpc>
              <a:spcPct val="90000"/>
            </a:lnSpc>
            <a:spcBef>
              <a:spcPct val="0"/>
            </a:spcBef>
            <a:spcAft>
              <a:spcPct val="15000"/>
            </a:spcAft>
            <a:buChar char="••"/>
          </a:pPr>
          <a:r>
            <a:rPr lang="zh-CN" altLang="en-US" sz="2100" kern="1200" dirty="0" smtClean="0"/>
            <a:t>任务重新调度</a:t>
          </a:r>
          <a:endParaRPr lang="zh-CN" altLang="en-US" sz="2100" kern="1200" dirty="0"/>
        </a:p>
        <a:p>
          <a:pPr marL="228600" lvl="1" indent="-228600" algn="l" defTabSz="933450" rtl="0">
            <a:lnSpc>
              <a:spcPct val="90000"/>
            </a:lnSpc>
            <a:spcBef>
              <a:spcPct val="0"/>
            </a:spcBef>
            <a:spcAft>
              <a:spcPct val="15000"/>
            </a:spcAft>
            <a:buChar char="••"/>
          </a:pPr>
          <a:endParaRPr lang="zh-CN" altLang="en-US" sz="2100" kern="1200" dirty="0"/>
        </a:p>
      </dsp:txBody>
      <dsp:txXfrm>
        <a:off x="27" y="811965"/>
        <a:ext cx="2637002" cy="3573990"/>
      </dsp:txXfrm>
    </dsp:sp>
    <dsp:sp modelId="{91D47D63-3567-4D87-9E00-03BD1F2763F5}">
      <dsp:nvSpPr>
        <dsp:cNvPr id="0" name=""/>
        <dsp:cNvSpPr/>
      </dsp:nvSpPr>
      <dsp:spPr>
        <a:xfrm>
          <a:off x="3006210" y="207165"/>
          <a:ext cx="2637002" cy="6048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en-US" sz="2100" kern="1200" dirty="0" smtClean="0"/>
            <a:t>Master</a:t>
          </a:r>
          <a:r>
            <a:rPr lang="zh-CN" sz="2100" b="1" kern="1200" dirty="0" smtClean="0"/>
            <a:t>故障</a:t>
          </a:r>
          <a:endParaRPr lang="zh-CN" sz="2100" kern="1200" dirty="0"/>
        </a:p>
      </dsp:txBody>
      <dsp:txXfrm>
        <a:off x="3006210" y="207165"/>
        <a:ext cx="2637002" cy="604800"/>
      </dsp:txXfrm>
    </dsp:sp>
    <dsp:sp modelId="{0C50CCCB-06AE-4AB0-84EB-5C03646AC3BC}">
      <dsp:nvSpPr>
        <dsp:cNvPr id="0" name=""/>
        <dsp:cNvSpPr/>
      </dsp:nvSpPr>
      <dsp:spPr>
        <a:xfrm>
          <a:off x="3006210" y="811965"/>
          <a:ext cx="2637002" cy="357399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altLang="en-US" sz="2100" kern="1200" dirty="0" smtClean="0"/>
            <a:t>周期性地将数据结构的写入磁盘</a:t>
          </a:r>
          <a:endParaRPr lang="zh-CN" altLang="en-US" sz="2100" kern="1200" dirty="0"/>
        </a:p>
        <a:p>
          <a:pPr marL="228600" lvl="1" indent="-228600" algn="l" defTabSz="933450" rtl="0">
            <a:lnSpc>
              <a:spcPct val="90000"/>
            </a:lnSpc>
            <a:spcBef>
              <a:spcPct val="0"/>
            </a:spcBef>
            <a:spcAft>
              <a:spcPct val="15000"/>
            </a:spcAft>
            <a:buChar char="••"/>
          </a:pPr>
          <a:endParaRPr lang="zh-CN" altLang="en-US" sz="2100" kern="1200" dirty="0"/>
        </a:p>
        <a:p>
          <a:pPr marL="228600" lvl="1" indent="-228600" algn="l" defTabSz="933450" rtl="0">
            <a:lnSpc>
              <a:spcPct val="90000"/>
            </a:lnSpc>
            <a:spcBef>
              <a:spcPct val="0"/>
            </a:spcBef>
            <a:spcAft>
              <a:spcPct val="15000"/>
            </a:spcAft>
            <a:buChar char="••"/>
          </a:pPr>
          <a:r>
            <a:rPr lang="zh-CN" sz="2100" kern="1200" dirty="0" smtClean="0"/>
            <a:t>设置检查点（</a:t>
          </a:r>
          <a:r>
            <a:rPr lang="en-US" sz="2100" kern="1200" dirty="0" smtClean="0"/>
            <a:t>Checkpoint</a:t>
          </a:r>
          <a:r>
            <a:rPr lang="zh-CN" sz="2100" kern="1200" dirty="0" smtClean="0"/>
            <a:t>）</a:t>
          </a:r>
          <a:endParaRPr lang="zh-CN" sz="2100" kern="1200" dirty="0"/>
        </a:p>
        <a:p>
          <a:pPr marL="228600" lvl="1" indent="-228600" algn="l" defTabSz="933450" rtl="0">
            <a:lnSpc>
              <a:spcPct val="90000"/>
            </a:lnSpc>
            <a:spcBef>
              <a:spcPct val="0"/>
            </a:spcBef>
            <a:spcAft>
              <a:spcPct val="15000"/>
            </a:spcAft>
            <a:buChar char="••"/>
          </a:pPr>
          <a:endParaRPr lang="zh-CN" altLang="en-US" sz="2100" kern="1200" dirty="0"/>
        </a:p>
      </dsp:txBody>
      <dsp:txXfrm>
        <a:off x="3006210" y="811965"/>
        <a:ext cx="2637002" cy="35739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3635C-2BAD-4EC7-A716-B2D715EC092F}">
      <dsp:nvSpPr>
        <dsp:cNvPr id="0" name=""/>
        <dsp:cNvSpPr/>
      </dsp:nvSpPr>
      <dsp:spPr>
        <a:xfrm>
          <a:off x="0" y="38486"/>
          <a:ext cx="4320480" cy="62887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kern="1200" smtClean="0"/>
            <a:t>源文件</a:t>
          </a:r>
          <a:endParaRPr lang="zh-CN" altLang="en-US" sz="2500" kern="1200"/>
        </a:p>
      </dsp:txBody>
      <dsp:txXfrm>
        <a:off x="30699" y="69185"/>
        <a:ext cx="4259082" cy="567477"/>
      </dsp:txXfrm>
    </dsp:sp>
    <dsp:sp modelId="{D34BD8F8-A299-440E-B53D-48C944311E65}">
      <dsp:nvSpPr>
        <dsp:cNvPr id="0" name=""/>
        <dsp:cNvSpPr/>
      </dsp:nvSpPr>
      <dsp:spPr>
        <a:xfrm>
          <a:off x="0" y="667361"/>
          <a:ext cx="432048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7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2000" kern="1200" smtClean="0"/>
            <a:t>GFS</a:t>
          </a:r>
          <a:endParaRPr lang="zh-CN" sz="2000" kern="1200"/>
        </a:p>
      </dsp:txBody>
      <dsp:txXfrm>
        <a:off x="0" y="667361"/>
        <a:ext cx="4320480" cy="414000"/>
      </dsp:txXfrm>
    </dsp:sp>
    <dsp:sp modelId="{958F60CB-3754-4179-B01B-027574982CBD}">
      <dsp:nvSpPr>
        <dsp:cNvPr id="0" name=""/>
        <dsp:cNvSpPr/>
      </dsp:nvSpPr>
      <dsp:spPr>
        <a:xfrm>
          <a:off x="0" y="1081361"/>
          <a:ext cx="4320480" cy="62887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kern="1200" smtClean="0"/>
            <a:t>Map</a:t>
          </a:r>
          <a:r>
            <a:rPr lang="zh-CN" sz="2500" kern="1200" smtClean="0"/>
            <a:t>处理结果</a:t>
          </a:r>
          <a:endParaRPr lang="zh-CN" sz="2500" kern="1200"/>
        </a:p>
      </dsp:txBody>
      <dsp:txXfrm>
        <a:off x="30699" y="1112060"/>
        <a:ext cx="4259082" cy="567477"/>
      </dsp:txXfrm>
    </dsp:sp>
    <dsp:sp modelId="{F760CAA1-A629-4ED0-A79A-5C63E88AFADA}">
      <dsp:nvSpPr>
        <dsp:cNvPr id="0" name=""/>
        <dsp:cNvSpPr/>
      </dsp:nvSpPr>
      <dsp:spPr>
        <a:xfrm>
          <a:off x="0" y="1710236"/>
          <a:ext cx="432048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7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smtClean="0"/>
            <a:t>本地存储</a:t>
          </a:r>
          <a:endParaRPr lang="zh-CN" altLang="en-US" sz="2000" kern="1200"/>
        </a:p>
      </dsp:txBody>
      <dsp:txXfrm>
        <a:off x="0" y="1710236"/>
        <a:ext cx="4320480" cy="414000"/>
      </dsp:txXfrm>
    </dsp:sp>
    <dsp:sp modelId="{9D265EBC-2CB9-474A-8B27-5D45D581E633}">
      <dsp:nvSpPr>
        <dsp:cNvPr id="0" name=""/>
        <dsp:cNvSpPr/>
      </dsp:nvSpPr>
      <dsp:spPr>
        <a:xfrm>
          <a:off x="0" y="2124236"/>
          <a:ext cx="4320480" cy="62887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kern="1200" smtClean="0"/>
            <a:t>Reduce</a:t>
          </a:r>
          <a:r>
            <a:rPr lang="zh-CN" sz="2500" kern="1200" smtClean="0"/>
            <a:t>处理结果</a:t>
          </a:r>
          <a:endParaRPr lang="zh-CN" sz="2500" kern="1200"/>
        </a:p>
      </dsp:txBody>
      <dsp:txXfrm>
        <a:off x="30699" y="2154935"/>
        <a:ext cx="4259082" cy="567477"/>
      </dsp:txXfrm>
    </dsp:sp>
    <dsp:sp modelId="{D77AC3A1-2641-4BD2-B429-299DAF24C92A}">
      <dsp:nvSpPr>
        <dsp:cNvPr id="0" name=""/>
        <dsp:cNvSpPr/>
      </dsp:nvSpPr>
      <dsp:spPr>
        <a:xfrm>
          <a:off x="0" y="2753111"/>
          <a:ext cx="432048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7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2000" kern="1200" smtClean="0"/>
            <a:t>GFS</a:t>
          </a:r>
          <a:endParaRPr lang="zh-CN" sz="2000" kern="1200"/>
        </a:p>
      </dsp:txBody>
      <dsp:txXfrm>
        <a:off x="0" y="2753111"/>
        <a:ext cx="4320480" cy="414000"/>
      </dsp:txXfrm>
    </dsp:sp>
    <dsp:sp modelId="{AE9E122F-4B08-4C34-A1D4-5FFAC48C1878}">
      <dsp:nvSpPr>
        <dsp:cNvPr id="0" name=""/>
        <dsp:cNvSpPr/>
      </dsp:nvSpPr>
      <dsp:spPr>
        <a:xfrm>
          <a:off x="0" y="3167111"/>
          <a:ext cx="4320480" cy="62887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kern="1200" smtClean="0"/>
            <a:t>日志</a:t>
          </a:r>
          <a:endParaRPr lang="zh-CN" altLang="en-US" sz="2500" kern="1200"/>
        </a:p>
      </dsp:txBody>
      <dsp:txXfrm>
        <a:off x="30699" y="3197810"/>
        <a:ext cx="4259082" cy="567477"/>
      </dsp:txXfrm>
    </dsp:sp>
    <dsp:sp modelId="{5495237A-0F74-4974-A8F1-DB14D2B8FE0D}">
      <dsp:nvSpPr>
        <dsp:cNvPr id="0" name=""/>
        <dsp:cNvSpPr/>
      </dsp:nvSpPr>
      <dsp:spPr>
        <a:xfrm>
          <a:off x="0" y="3795986"/>
          <a:ext cx="432048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75"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2000" kern="1200" smtClean="0"/>
            <a:t>GFS</a:t>
          </a:r>
          <a:endParaRPr lang="zh-CN" sz="2000" kern="1200"/>
        </a:p>
      </dsp:txBody>
      <dsp:txXfrm>
        <a:off x="0" y="3795986"/>
        <a:ext cx="4320480" cy="414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22D5F-2D2A-4ED2-88B4-F50C91D857A1}">
      <dsp:nvSpPr>
        <dsp:cNvPr id="0" name=""/>
        <dsp:cNvSpPr/>
      </dsp:nvSpPr>
      <dsp:spPr>
        <a:xfrm>
          <a:off x="0" y="71166"/>
          <a:ext cx="6795368" cy="8845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sz="2100" kern="1200" smtClean="0"/>
            <a:t>在</a:t>
          </a:r>
          <a:r>
            <a:rPr lang="en-US" sz="2100" kern="1200" smtClean="0"/>
            <a:t>MapReduce</a:t>
          </a:r>
          <a:r>
            <a:rPr lang="zh-CN" sz="2100" kern="1200" smtClean="0"/>
            <a:t>中，通常把</a:t>
          </a:r>
          <a:r>
            <a:rPr lang="en-US" sz="2100" kern="1200" smtClean="0"/>
            <a:t>Map</a:t>
          </a:r>
          <a:r>
            <a:rPr lang="zh-CN" sz="2100" kern="1200" smtClean="0"/>
            <a:t>拆分成了</a:t>
          </a:r>
          <a:r>
            <a:rPr lang="en-US" sz="2100" kern="1200" smtClean="0"/>
            <a:t>M</a:t>
          </a:r>
          <a:r>
            <a:rPr lang="zh-CN" sz="2100" kern="1200" smtClean="0"/>
            <a:t>个片段、把</a:t>
          </a:r>
          <a:r>
            <a:rPr lang="en-US" sz="2100" kern="1200" smtClean="0"/>
            <a:t>Reduce</a:t>
          </a:r>
          <a:r>
            <a:rPr lang="zh-CN" sz="2100" kern="1200" smtClean="0"/>
            <a:t>拆分成</a:t>
          </a:r>
          <a:r>
            <a:rPr lang="en-US" sz="2100" kern="1200" smtClean="0"/>
            <a:t>R</a:t>
          </a:r>
          <a:r>
            <a:rPr lang="zh-CN" sz="2100" kern="1200" smtClean="0"/>
            <a:t>个片段执行。</a:t>
          </a:r>
          <a:endParaRPr lang="zh-CN" sz="2100" kern="1200"/>
        </a:p>
      </dsp:txBody>
      <dsp:txXfrm>
        <a:off x="43179" y="114345"/>
        <a:ext cx="6709010" cy="798161"/>
      </dsp:txXfrm>
    </dsp:sp>
    <dsp:sp modelId="{BC79B34A-7B15-4129-9089-F51E23E21E95}">
      <dsp:nvSpPr>
        <dsp:cNvPr id="0" name=""/>
        <dsp:cNvSpPr/>
      </dsp:nvSpPr>
      <dsp:spPr>
        <a:xfrm>
          <a:off x="0" y="955686"/>
          <a:ext cx="6795368"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smtClean="0"/>
            <a:t>理想情况下，</a:t>
          </a:r>
          <a:r>
            <a:rPr lang="en-US" sz="1600" kern="1200" smtClean="0"/>
            <a:t>M</a:t>
          </a:r>
          <a:r>
            <a:rPr lang="zh-CN" sz="1600" kern="1200" smtClean="0"/>
            <a:t>和</a:t>
          </a:r>
          <a:r>
            <a:rPr lang="en-US" sz="1600" kern="1200" smtClean="0"/>
            <a:t>R</a:t>
          </a:r>
          <a:r>
            <a:rPr lang="zh-CN" sz="1600" kern="1200" smtClean="0"/>
            <a:t>应当比集群中</a:t>
          </a:r>
          <a:r>
            <a:rPr lang="en-US" sz="1600" kern="1200" smtClean="0"/>
            <a:t>Worker</a:t>
          </a:r>
          <a:r>
            <a:rPr lang="zh-CN" sz="1600" kern="1200" smtClean="0"/>
            <a:t>的机器数量要多得多；</a:t>
          </a:r>
          <a:endParaRPr lang="zh-CN" sz="1600" kern="1200"/>
        </a:p>
        <a:p>
          <a:pPr marL="171450" lvl="1" indent="-171450" algn="l" defTabSz="711200" rtl="0">
            <a:lnSpc>
              <a:spcPct val="90000"/>
            </a:lnSpc>
            <a:spcBef>
              <a:spcPct val="0"/>
            </a:spcBef>
            <a:spcAft>
              <a:spcPct val="20000"/>
            </a:spcAft>
            <a:buChar char="••"/>
          </a:pPr>
          <a:r>
            <a:rPr lang="zh-CN" sz="1600" kern="1200" smtClean="0"/>
            <a:t>具体实现中对</a:t>
          </a:r>
          <a:r>
            <a:rPr lang="en-US" sz="1600" kern="1200" smtClean="0"/>
            <a:t>M</a:t>
          </a:r>
          <a:r>
            <a:rPr lang="zh-CN" sz="1600" kern="1200" smtClean="0"/>
            <a:t>和</a:t>
          </a:r>
          <a:r>
            <a:rPr lang="en-US" sz="1600" kern="1200" smtClean="0"/>
            <a:t>R</a:t>
          </a:r>
          <a:r>
            <a:rPr lang="zh-CN" sz="1600" kern="1200" smtClean="0"/>
            <a:t>的取值都有一定的客观限制，因为</a:t>
          </a:r>
          <a:r>
            <a:rPr lang="en-US" sz="1600" kern="1200" smtClean="0"/>
            <a:t>Master</a:t>
          </a:r>
          <a:r>
            <a:rPr lang="zh-CN" sz="1600" kern="1200" smtClean="0"/>
            <a:t>必须执行</a:t>
          </a:r>
          <a:r>
            <a:rPr lang="en-US" sz="1600" kern="1200" smtClean="0"/>
            <a:t>O(M+R)</a:t>
          </a:r>
          <a:r>
            <a:rPr lang="zh-CN" sz="1600" kern="1200" smtClean="0"/>
            <a:t>次调度，并且在内存中保存</a:t>
          </a:r>
          <a:r>
            <a:rPr lang="en-US" sz="1600" kern="1200" smtClean="0"/>
            <a:t>O(M*R)</a:t>
          </a:r>
          <a:r>
            <a:rPr lang="zh-CN" sz="1600" kern="1200" smtClean="0"/>
            <a:t>个状态。</a:t>
          </a:r>
          <a:endParaRPr lang="zh-CN" sz="1600" kern="1200"/>
        </a:p>
      </dsp:txBody>
      <dsp:txXfrm>
        <a:off x="0" y="955686"/>
        <a:ext cx="6795368" cy="825930"/>
      </dsp:txXfrm>
    </dsp:sp>
    <dsp:sp modelId="{B9D514B6-F46D-4175-A1FC-DA92F4786080}">
      <dsp:nvSpPr>
        <dsp:cNvPr id="0" name=""/>
        <dsp:cNvSpPr/>
      </dsp:nvSpPr>
      <dsp:spPr>
        <a:xfrm>
          <a:off x="0" y="1781616"/>
          <a:ext cx="6795368" cy="8845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M</a:t>
          </a:r>
          <a:r>
            <a:rPr lang="zh-CN" sz="2100" kern="1200" smtClean="0"/>
            <a:t>值</a:t>
          </a:r>
          <a:endParaRPr lang="zh-CN" sz="2100" kern="1200"/>
        </a:p>
      </dsp:txBody>
      <dsp:txXfrm>
        <a:off x="43179" y="1824795"/>
        <a:ext cx="6709010" cy="798161"/>
      </dsp:txXfrm>
    </dsp:sp>
    <dsp:sp modelId="{D7F83D2B-38A7-4B70-92C0-E25E124FB239}">
      <dsp:nvSpPr>
        <dsp:cNvPr id="0" name=""/>
        <dsp:cNvSpPr/>
      </dsp:nvSpPr>
      <dsp:spPr>
        <a:xfrm>
          <a:off x="0" y="2666136"/>
          <a:ext cx="6795368"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smtClean="0"/>
            <a:t>由输入数据的分片数决定</a:t>
          </a:r>
          <a:endParaRPr lang="zh-CN" sz="1600" kern="1200"/>
        </a:p>
        <a:p>
          <a:pPr marL="171450" lvl="1" indent="-171450" algn="l" defTabSz="711200" rtl="0">
            <a:lnSpc>
              <a:spcPct val="90000"/>
            </a:lnSpc>
            <a:spcBef>
              <a:spcPct val="0"/>
            </a:spcBef>
            <a:spcAft>
              <a:spcPct val="20000"/>
            </a:spcAft>
            <a:buChar char="••"/>
          </a:pPr>
          <a:r>
            <a:rPr lang="en-US" sz="1600" kern="1200" smtClean="0"/>
            <a:t>*/64MB</a:t>
          </a:r>
          <a:endParaRPr lang="zh-CN" sz="1600" kern="1200"/>
        </a:p>
      </dsp:txBody>
      <dsp:txXfrm>
        <a:off x="0" y="2666136"/>
        <a:ext cx="6795368" cy="554242"/>
      </dsp:txXfrm>
    </dsp:sp>
    <dsp:sp modelId="{3F1494E4-891C-4ECC-BFAE-B4569348891B}">
      <dsp:nvSpPr>
        <dsp:cNvPr id="0" name=""/>
        <dsp:cNvSpPr/>
      </dsp:nvSpPr>
      <dsp:spPr>
        <a:xfrm>
          <a:off x="0" y="3220378"/>
          <a:ext cx="6795368" cy="8845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R</a:t>
          </a:r>
          <a:r>
            <a:rPr lang="zh-CN" sz="2100" kern="1200" smtClean="0"/>
            <a:t>值</a:t>
          </a:r>
          <a:endParaRPr lang="zh-CN" sz="2100" kern="1200"/>
        </a:p>
      </dsp:txBody>
      <dsp:txXfrm>
        <a:off x="43179" y="3263557"/>
        <a:ext cx="6709010" cy="798161"/>
      </dsp:txXfrm>
    </dsp:sp>
    <dsp:sp modelId="{87FF79E9-C6B0-49B4-9EBB-D06BF0B42C37}">
      <dsp:nvSpPr>
        <dsp:cNvPr id="0" name=""/>
        <dsp:cNvSpPr/>
      </dsp:nvSpPr>
      <dsp:spPr>
        <a:xfrm>
          <a:off x="0" y="4104898"/>
          <a:ext cx="6795368" cy="586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smtClean="0"/>
            <a:t>由用户指定</a:t>
          </a:r>
          <a:endParaRPr lang="zh-CN" sz="1600" kern="1200"/>
        </a:p>
        <a:p>
          <a:pPr marL="171450" lvl="1" indent="-171450" algn="l" defTabSz="711200" rtl="0">
            <a:lnSpc>
              <a:spcPct val="90000"/>
            </a:lnSpc>
            <a:spcBef>
              <a:spcPct val="0"/>
            </a:spcBef>
            <a:spcAft>
              <a:spcPct val="20000"/>
            </a:spcAft>
            <a:buChar char="••"/>
          </a:pPr>
          <a:r>
            <a:rPr lang="zh-CN" sz="1600" kern="1200" smtClean="0"/>
            <a:t>一般为</a:t>
          </a:r>
          <a:r>
            <a:rPr lang="en-US" sz="1600" kern="1200" smtClean="0"/>
            <a:t>Worker</a:t>
          </a:r>
          <a:r>
            <a:rPr lang="zh-CN" sz="1600" kern="1200" smtClean="0"/>
            <a:t>机器数的倍数</a:t>
          </a:r>
          <a:endParaRPr lang="zh-CN" sz="1600" kern="1200"/>
        </a:p>
      </dsp:txBody>
      <dsp:txXfrm>
        <a:off x="0" y="4104898"/>
        <a:ext cx="6795368" cy="5868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F557B4-EB9F-4F78-8A77-4E48225DD09B}">
      <dsp:nvSpPr>
        <dsp:cNvPr id="0" name=""/>
        <dsp:cNvSpPr/>
      </dsp:nvSpPr>
      <dsp:spPr>
        <a:xfrm>
          <a:off x="39" y="34749"/>
          <a:ext cx="3814691" cy="6912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kern="1200" smtClean="0"/>
            <a:t>存在问题</a:t>
          </a:r>
          <a:endParaRPr lang="zh-CN" altLang="en-US" sz="2400" kern="1200"/>
        </a:p>
      </dsp:txBody>
      <dsp:txXfrm>
        <a:off x="39" y="34749"/>
        <a:ext cx="3814691" cy="691200"/>
      </dsp:txXfrm>
    </dsp:sp>
    <dsp:sp modelId="{5275672A-67A5-49AD-AEA7-064DDED4EA0B}">
      <dsp:nvSpPr>
        <dsp:cNvPr id="0" name=""/>
        <dsp:cNvSpPr/>
      </dsp:nvSpPr>
      <dsp:spPr>
        <a:xfrm>
          <a:off x="39" y="725949"/>
          <a:ext cx="3814691" cy="4002209"/>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kern="1200" dirty="0" smtClean="0"/>
            <a:t>有一些慢的节点（</a:t>
          </a:r>
          <a:r>
            <a:rPr lang="en-US" sz="2400" i="1" kern="1200" dirty="0" smtClean="0"/>
            <a:t>“</a:t>
          </a:r>
          <a:r>
            <a:rPr lang="zh-CN" sz="2400" kern="1200" dirty="0" smtClean="0"/>
            <a:t>落伍者</a:t>
          </a:r>
          <a:r>
            <a:rPr lang="en-US" sz="2400" kern="1200" dirty="0" smtClean="0"/>
            <a:t>”</a:t>
          </a:r>
          <a:r>
            <a:rPr lang="zh-CN" sz="2400" kern="1200" dirty="0" smtClean="0"/>
            <a:t>）会限制剩下程序的执行速度</a:t>
          </a:r>
          <a:endParaRPr lang="zh-CN" sz="2400" kern="1200" dirty="0"/>
        </a:p>
        <a:p>
          <a:pPr marL="228600" lvl="1" indent="-228600" algn="l" defTabSz="1066800" rtl="0">
            <a:lnSpc>
              <a:spcPct val="90000"/>
            </a:lnSpc>
            <a:spcBef>
              <a:spcPct val="0"/>
            </a:spcBef>
            <a:spcAft>
              <a:spcPct val="15000"/>
            </a:spcAft>
            <a:buChar char="••"/>
          </a:pPr>
          <a:endParaRPr lang="zh-CN" altLang="en-US" sz="2400" kern="1200" dirty="0"/>
        </a:p>
      </dsp:txBody>
      <dsp:txXfrm>
        <a:off x="39" y="725949"/>
        <a:ext cx="3814691" cy="4002209"/>
      </dsp:txXfrm>
    </dsp:sp>
    <dsp:sp modelId="{D6DB16B3-C3B2-4058-8791-F3D8EA1CECE0}">
      <dsp:nvSpPr>
        <dsp:cNvPr id="0" name=""/>
        <dsp:cNvSpPr/>
      </dsp:nvSpPr>
      <dsp:spPr>
        <a:xfrm>
          <a:off x="4348788" y="34749"/>
          <a:ext cx="3814691" cy="6912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kern="1200" smtClean="0"/>
            <a:t>解决方法</a:t>
          </a:r>
          <a:endParaRPr lang="zh-CN" altLang="en-US" sz="2400" kern="1200"/>
        </a:p>
      </dsp:txBody>
      <dsp:txXfrm>
        <a:off x="4348788" y="34749"/>
        <a:ext cx="3814691" cy="691200"/>
      </dsp:txXfrm>
    </dsp:sp>
    <dsp:sp modelId="{9915E617-6421-45B0-BE9D-1FF8C90518FB}">
      <dsp:nvSpPr>
        <dsp:cNvPr id="0" name=""/>
        <dsp:cNvSpPr/>
      </dsp:nvSpPr>
      <dsp:spPr>
        <a:xfrm>
          <a:off x="4348788" y="725949"/>
          <a:ext cx="3814691" cy="4002209"/>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i="1" kern="1200" smtClean="0"/>
            <a:t>“</a:t>
          </a:r>
          <a:r>
            <a:rPr lang="zh-CN" sz="2400" kern="1200" smtClean="0"/>
            <a:t>推测性的执行（</a:t>
          </a:r>
          <a:r>
            <a:rPr lang="en-US" sz="2400" kern="1200" smtClean="0"/>
            <a:t>Speculative execution</a:t>
          </a:r>
          <a:r>
            <a:rPr lang="zh-CN" sz="2400" kern="1200" smtClean="0"/>
            <a:t>）</a:t>
          </a:r>
          <a:r>
            <a:rPr lang="en-US" sz="2400" kern="1200" smtClean="0"/>
            <a:t>”</a:t>
          </a:r>
          <a:r>
            <a:rPr lang="zh-CN" sz="2400" kern="1200" smtClean="0"/>
            <a:t>的任务备份机制</a:t>
          </a:r>
          <a:r>
            <a:rPr lang="en-US" sz="2400" kern="1200" smtClean="0"/>
            <a:t>——</a:t>
          </a:r>
          <a:r>
            <a:rPr lang="zh-CN" sz="2400" kern="1200" smtClean="0"/>
            <a:t>当作业中大多数的任务都已经完成时，系统在几个空闲的节点上调度</a:t>
          </a:r>
          <a:r>
            <a:rPr lang="zh-CN" sz="2400" b="1" kern="1200" smtClean="0"/>
            <a:t>执行剩余任务的拷贝</a:t>
          </a:r>
          <a:r>
            <a:rPr lang="zh-CN" sz="2400" kern="1200" smtClean="0"/>
            <a:t>，并在多个</a:t>
          </a:r>
          <a:r>
            <a:rPr lang="en-US" sz="2400" kern="1200" smtClean="0"/>
            <a:t>Worker</a:t>
          </a:r>
          <a:r>
            <a:rPr lang="zh-CN" sz="2400" kern="1200" smtClean="0"/>
            <a:t>同时进行相同的剩余任务。</a:t>
          </a:r>
          <a:endParaRPr lang="zh-CN" sz="2400" kern="1200" dirty="0"/>
        </a:p>
        <a:p>
          <a:pPr marL="228600" lvl="1" indent="-228600" algn="l" defTabSz="1066800" rtl="0">
            <a:lnSpc>
              <a:spcPct val="90000"/>
            </a:lnSpc>
            <a:spcBef>
              <a:spcPct val="0"/>
            </a:spcBef>
            <a:spcAft>
              <a:spcPct val="15000"/>
            </a:spcAft>
            <a:buChar char="••"/>
          </a:pPr>
          <a:endParaRPr lang="zh-CN" altLang="en-US" sz="2400" kern="1200" dirty="0"/>
        </a:p>
      </dsp:txBody>
      <dsp:txXfrm>
        <a:off x="4348788" y="725949"/>
        <a:ext cx="3814691" cy="40022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BE565-338D-4408-981C-EDB8D606800E}">
      <dsp:nvSpPr>
        <dsp:cNvPr id="0" name=""/>
        <dsp:cNvSpPr/>
      </dsp:nvSpPr>
      <dsp:spPr>
        <a:xfrm>
          <a:off x="0" y="66835"/>
          <a:ext cx="8739584" cy="70433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smtClean="0"/>
            <a:t>（</a:t>
          </a:r>
          <a:r>
            <a:rPr lang="en-US" sz="2800" b="1" kern="1200" smtClean="0"/>
            <a:t>1</a:t>
          </a:r>
          <a:r>
            <a:rPr lang="zh-CN" sz="2800" b="1" kern="1200" smtClean="0"/>
            <a:t>）分区函数</a:t>
          </a:r>
          <a:endParaRPr lang="zh-CN" sz="2800" kern="1200"/>
        </a:p>
      </dsp:txBody>
      <dsp:txXfrm>
        <a:off x="34383" y="101218"/>
        <a:ext cx="8670818" cy="635573"/>
      </dsp:txXfrm>
    </dsp:sp>
    <dsp:sp modelId="{68BA72D5-D4A8-410E-912D-BCC9D2ED6E70}">
      <dsp:nvSpPr>
        <dsp:cNvPr id="0" name=""/>
        <dsp:cNvSpPr/>
      </dsp:nvSpPr>
      <dsp:spPr>
        <a:xfrm>
          <a:off x="0" y="851815"/>
          <a:ext cx="8739584" cy="704339"/>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smtClean="0"/>
            <a:t>（</a:t>
          </a:r>
          <a:r>
            <a:rPr lang="en-US" sz="2800" b="1" kern="1200" smtClean="0"/>
            <a:t>2</a:t>
          </a:r>
          <a:r>
            <a:rPr lang="zh-CN" sz="2800" b="1" kern="1200" smtClean="0"/>
            <a:t>）</a:t>
          </a:r>
          <a:r>
            <a:rPr lang="en-US" sz="2800" b="1" i="1" kern="1200" smtClean="0"/>
            <a:t>Combiner</a:t>
          </a:r>
          <a:r>
            <a:rPr lang="zh-CN" sz="2800" b="1" i="1" kern="1200" smtClean="0"/>
            <a:t>（）</a:t>
          </a:r>
          <a:r>
            <a:rPr lang="zh-CN" sz="2800" b="1" kern="1200" smtClean="0"/>
            <a:t>函数</a:t>
          </a:r>
          <a:endParaRPr lang="zh-CN" sz="2800" kern="1200"/>
        </a:p>
      </dsp:txBody>
      <dsp:txXfrm>
        <a:off x="34383" y="886198"/>
        <a:ext cx="8670818" cy="635573"/>
      </dsp:txXfrm>
    </dsp:sp>
    <dsp:sp modelId="{3AD3BF29-0A52-4DC2-8CFC-8040D732606D}">
      <dsp:nvSpPr>
        <dsp:cNvPr id="0" name=""/>
        <dsp:cNvSpPr/>
      </dsp:nvSpPr>
      <dsp:spPr>
        <a:xfrm>
          <a:off x="0" y="1636795"/>
          <a:ext cx="8739584" cy="704339"/>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smtClean="0"/>
            <a:t>（</a:t>
          </a:r>
          <a:r>
            <a:rPr lang="en-US" sz="2800" b="1" kern="1200" smtClean="0"/>
            <a:t>3</a:t>
          </a:r>
          <a:r>
            <a:rPr lang="zh-CN" sz="2800" b="1" kern="1200" smtClean="0"/>
            <a:t>）跳过损坏记录</a:t>
          </a:r>
          <a:endParaRPr lang="zh-CN" sz="2800" kern="1200"/>
        </a:p>
      </dsp:txBody>
      <dsp:txXfrm>
        <a:off x="34383" y="1671178"/>
        <a:ext cx="8670818" cy="635573"/>
      </dsp:txXfrm>
    </dsp:sp>
    <dsp:sp modelId="{3B7F5E7F-8D66-4359-9F32-35CDFEF8123A}">
      <dsp:nvSpPr>
        <dsp:cNvPr id="0" name=""/>
        <dsp:cNvSpPr/>
      </dsp:nvSpPr>
      <dsp:spPr>
        <a:xfrm>
          <a:off x="0" y="2421775"/>
          <a:ext cx="8739584" cy="704339"/>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smtClean="0"/>
            <a:t>（</a:t>
          </a:r>
          <a:r>
            <a:rPr lang="en-US" sz="2800" b="1" kern="1200" smtClean="0"/>
            <a:t>4</a:t>
          </a:r>
          <a:r>
            <a:rPr lang="zh-CN" sz="2800" b="1" kern="1200" smtClean="0"/>
            <a:t>）本地执行</a:t>
          </a:r>
          <a:endParaRPr lang="zh-CN" sz="2800" kern="1200"/>
        </a:p>
      </dsp:txBody>
      <dsp:txXfrm>
        <a:off x="34383" y="2456158"/>
        <a:ext cx="8670818" cy="635573"/>
      </dsp:txXfrm>
    </dsp:sp>
    <dsp:sp modelId="{1412DE39-CB21-4652-9234-C9F832F2E0D4}">
      <dsp:nvSpPr>
        <dsp:cNvPr id="0" name=""/>
        <dsp:cNvSpPr/>
      </dsp:nvSpPr>
      <dsp:spPr>
        <a:xfrm>
          <a:off x="0" y="3206754"/>
          <a:ext cx="8739584" cy="704339"/>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smtClean="0"/>
            <a:t>（</a:t>
          </a:r>
          <a:r>
            <a:rPr lang="en-US" sz="2800" b="1" kern="1200" smtClean="0"/>
            <a:t>5</a:t>
          </a:r>
          <a:r>
            <a:rPr lang="zh-CN" sz="2800" b="1" kern="1200" smtClean="0"/>
            <a:t>）状态信息</a:t>
          </a:r>
          <a:endParaRPr lang="zh-CN" sz="2800" kern="1200"/>
        </a:p>
      </dsp:txBody>
      <dsp:txXfrm>
        <a:off x="34383" y="3241137"/>
        <a:ext cx="8670818" cy="635573"/>
      </dsp:txXfrm>
    </dsp:sp>
    <dsp:sp modelId="{FE38E71D-21FD-4CD0-9176-786A5EDC98A8}">
      <dsp:nvSpPr>
        <dsp:cNvPr id="0" name=""/>
        <dsp:cNvSpPr/>
      </dsp:nvSpPr>
      <dsp:spPr>
        <a:xfrm>
          <a:off x="0" y="3991734"/>
          <a:ext cx="8739584" cy="70433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b="1" kern="1200" smtClean="0"/>
            <a:t>（</a:t>
          </a:r>
          <a:r>
            <a:rPr lang="en-US" sz="2800" b="1" kern="1200" smtClean="0"/>
            <a:t>6</a:t>
          </a:r>
          <a:r>
            <a:rPr lang="zh-CN" sz="2800" b="1" kern="1200" smtClean="0"/>
            <a:t>）计数器</a:t>
          </a:r>
          <a:endParaRPr lang="zh-CN" sz="2800" kern="1200"/>
        </a:p>
      </dsp:txBody>
      <dsp:txXfrm>
        <a:off x="34383" y="4026117"/>
        <a:ext cx="8670818" cy="6355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09122-2C91-4519-8617-8C464A9F47A2}">
      <dsp:nvSpPr>
        <dsp:cNvPr id="0" name=""/>
        <dsp:cNvSpPr/>
      </dsp:nvSpPr>
      <dsp:spPr>
        <a:xfrm>
          <a:off x="0" y="101434"/>
          <a:ext cx="4101909"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功能</a:t>
          </a:r>
          <a:endParaRPr lang="zh-CN" altLang="en-US" sz="2400" kern="1200"/>
        </a:p>
      </dsp:txBody>
      <dsp:txXfrm>
        <a:off x="29471" y="130905"/>
        <a:ext cx="4042967" cy="544777"/>
      </dsp:txXfrm>
    </dsp:sp>
    <dsp:sp modelId="{EF06A076-FFF6-45F5-A111-478BAE06C870}">
      <dsp:nvSpPr>
        <dsp:cNvPr id="0" name=""/>
        <dsp:cNvSpPr/>
      </dsp:nvSpPr>
      <dsp:spPr>
        <a:xfrm>
          <a:off x="0" y="705154"/>
          <a:ext cx="4101909"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236"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smtClean="0"/>
            <a:t>MapReduce</a:t>
          </a:r>
          <a:r>
            <a:rPr lang="zh-CN" sz="1900" kern="1200" smtClean="0"/>
            <a:t>在中间</a:t>
          </a:r>
          <a:r>
            <a:rPr lang="en-US" sz="1900" i="1" kern="1200" smtClean="0"/>
            <a:t>key</a:t>
          </a:r>
          <a:r>
            <a:rPr lang="zh-CN" sz="1900" kern="1200" smtClean="0"/>
            <a:t>上使用分区函数来对数据进行分区</a:t>
          </a:r>
          <a:endParaRPr lang="zh-CN" sz="1900" kern="1200"/>
        </a:p>
      </dsp:txBody>
      <dsp:txXfrm>
        <a:off x="0" y="705154"/>
        <a:ext cx="4101909" cy="633420"/>
      </dsp:txXfrm>
    </dsp:sp>
    <dsp:sp modelId="{B9053B20-E9E8-45F2-9B50-A92EF1E18597}">
      <dsp:nvSpPr>
        <dsp:cNvPr id="0" name=""/>
        <dsp:cNvSpPr/>
      </dsp:nvSpPr>
      <dsp:spPr>
        <a:xfrm>
          <a:off x="0" y="1338574"/>
          <a:ext cx="4101909"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目的</a:t>
          </a:r>
          <a:endParaRPr lang="zh-CN" altLang="en-US" sz="2400" kern="1200"/>
        </a:p>
      </dsp:txBody>
      <dsp:txXfrm>
        <a:off x="29471" y="1368045"/>
        <a:ext cx="4042967" cy="544777"/>
      </dsp:txXfrm>
    </dsp:sp>
    <dsp:sp modelId="{0DBBFF7A-DB8D-4565-BD89-EF90951B69CF}">
      <dsp:nvSpPr>
        <dsp:cNvPr id="0" name=""/>
        <dsp:cNvSpPr/>
      </dsp:nvSpPr>
      <dsp:spPr>
        <a:xfrm>
          <a:off x="0" y="1942294"/>
          <a:ext cx="4101909"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236"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smtClean="0"/>
            <a:t>为每个</a:t>
          </a:r>
          <a:r>
            <a:rPr lang="en-US" sz="1900" kern="1200" smtClean="0"/>
            <a:t>reduce</a:t>
          </a:r>
          <a:r>
            <a:rPr lang="zh-CN" sz="1900" kern="1200" smtClean="0"/>
            <a:t>函数分配一个分区</a:t>
          </a:r>
          <a:endParaRPr lang="zh-CN" sz="1900" kern="1200"/>
        </a:p>
      </dsp:txBody>
      <dsp:txXfrm>
        <a:off x="0" y="1942294"/>
        <a:ext cx="4101909" cy="397440"/>
      </dsp:txXfrm>
    </dsp:sp>
    <dsp:sp modelId="{2DBCC4DB-8FAA-4AA0-972A-A589F5BA371D}">
      <dsp:nvSpPr>
        <dsp:cNvPr id="0" name=""/>
        <dsp:cNvSpPr/>
      </dsp:nvSpPr>
      <dsp:spPr>
        <a:xfrm>
          <a:off x="0" y="2339734"/>
          <a:ext cx="4101909"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分区函数</a:t>
          </a:r>
          <a:endParaRPr lang="zh-CN" altLang="en-US" sz="2400" kern="1200"/>
        </a:p>
      </dsp:txBody>
      <dsp:txXfrm>
        <a:off x="29471" y="2369205"/>
        <a:ext cx="4042967" cy="544777"/>
      </dsp:txXfrm>
    </dsp:sp>
    <dsp:sp modelId="{6A78019D-8E48-4A3A-86A6-7C661B230296}">
      <dsp:nvSpPr>
        <dsp:cNvPr id="0" name=""/>
        <dsp:cNvSpPr/>
      </dsp:nvSpPr>
      <dsp:spPr>
        <a:xfrm>
          <a:off x="0" y="2943454"/>
          <a:ext cx="4101909"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236"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smtClean="0"/>
            <a:t>hash</a:t>
          </a:r>
          <a:r>
            <a:rPr lang="zh-CN" sz="1900" kern="1200" smtClean="0"/>
            <a:t>方法，比如，</a:t>
          </a:r>
          <a:r>
            <a:rPr lang="en-US" sz="1900" kern="1200" smtClean="0"/>
            <a:t>hash(</a:t>
          </a:r>
          <a:r>
            <a:rPr lang="en-US" sz="1900" i="1" kern="1200" smtClean="0"/>
            <a:t>key</a:t>
          </a:r>
          <a:r>
            <a:rPr lang="en-US" sz="1900" kern="1200" smtClean="0"/>
            <a:t>) mod R </a:t>
          </a:r>
          <a:r>
            <a:rPr lang="zh-CN" sz="1900" kern="1200" smtClean="0"/>
            <a:t>进行分区</a:t>
          </a:r>
          <a:endParaRPr lang="zh-CN" sz="1900" kern="1200"/>
        </a:p>
        <a:p>
          <a:pPr marL="171450" lvl="1" indent="-171450" algn="l" defTabSz="844550" rtl="0">
            <a:lnSpc>
              <a:spcPct val="90000"/>
            </a:lnSpc>
            <a:spcBef>
              <a:spcPct val="0"/>
            </a:spcBef>
            <a:spcAft>
              <a:spcPct val="20000"/>
            </a:spcAft>
            <a:buChar char="••"/>
          </a:pPr>
          <a:r>
            <a:rPr lang="zh-CN" altLang="en-US" sz="1900" kern="1200" smtClean="0"/>
            <a:t>其他函数</a:t>
          </a:r>
          <a:endParaRPr lang="zh-CN" altLang="en-US" sz="1900" kern="1200"/>
        </a:p>
      </dsp:txBody>
      <dsp:txXfrm>
        <a:off x="0" y="2943454"/>
        <a:ext cx="4101909" cy="9936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942D5-81A6-4D6D-972B-944FAF211E6C}">
      <dsp:nvSpPr>
        <dsp:cNvPr id="0" name=""/>
        <dsp:cNvSpPr/>
      </dsp:nvSpPr>
      <dsp:spPr>
        <a:xfrm>
          <a:off x="0" y="2079"/>
          <a:ext cx="6795368" cy="62887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i="0" kern="1200" dirty="0" smtClean="0"/>
            <a:t>前提</a:t>
          </a:r>
          <a:endParaRPr lang="zh-CN" altLang="en-US" sz="2500" i="0" kern="1200" dirty="0"/>
        </a:p>
      </dsp:txBody>
      <dsp:txXfrm>
        <a:off x="30699" y="32778"/>
        <a:ext cx="6733970" cy="567477"/>
      </dsp:txXfrm>
    </dsp:sp>
    <dsp:sp modelId="{792604BA-1E93-4039-83D8-3F689FED3F47}">
      <dsp:nvSpPr>
        <dsp:cNvPr id="0" name=""/>
        <dsp:cNvSpPr/>
      </dsp:nvSpPr>
      <dsp:spPr>
        <a:xfrm>
          <a:off x="0" y="630954"/>
          <a:ext cx="6795368"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altLang="en-US" sz="2000" i="0" kern="1200" dirty="0" smtClean="0"/>
            <a:t>用户自定义函数符合结合律和交换律</a:t>
          </a:r>
          <a:endParaRPr lang="zh-CN" altLang="en-US" sz="2000" i="0" kern="1200" dirty="0"/>
        </a:p>
      </dsp:txBody>
      <dsp:txXfrm>
        <a:off x="0" y="630954"/>
        <a:ext cx="6795368" cy="414000"/>
      </dsp:txXfrm>
    </dsp:sp>
    <dsp:sp modelId="{E40A1C04-57EA-45D7-8F44-3AF93EC0FCA0}">
      <dsp:nvSpPr>
        <dsp:cNvPr id="0" name=""/>
        <dsp:cNvSpPr/>
      </dsp:nvSpPr>
      <dsp:spPr>
        <a:xfrm>
          <a:off x="0" y="1044954"/>
          <a:ext cx="6795368" cy="62887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i="0" kern="1200" smtClean="0"/>
            <a:t>目的</a:t>
          </a:r>
          <a:endParaRPr lang="zh-CN" altLang="en-US" sz="2500" i="0" kern="1200" dirty="0"/>
        </a:p>
      </dsp:txBody>
      <dsp:txXfrm>
        <a:off x="30699" y="1075653"/>
        <a:ext cx="6733970" cy="567477"/>
      </dsp:txXfrm>
    </dsp:sp>
    <dsp:sp modelId="{B71F26AA-A931-4E3E-8B8A-9BCBCF7BE35A}">
      <dsp:nvSpPr>
        <dsp:cNvPr id="0" name=""/>
        <dsp:cNvSpPr/>
      </dsp:nvSpPr>
      <dsp:spPr>
        <a:xfrm>
          <a:off x="0" y="1673829"/>
          <a:ext cx="6795368" cy="142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i="0" kern="1200" dirty="0" smtClean="0"/>
            <a:t>减少</a:t>
          </a:r>
          <a:r>
            <a:rPr lang="en-US" sz="2000" i="0" kern="1200" dirty="0" smtClean="0"/>
            <a:t>map</a:t>
          </a:r>
          <a:r>
            <a:rPr lang="zh-CN" sz="2000" i="0" kern="1200" dirty="0" smtClean="0"/>
            <a:t>与</a:t>
          </a:r>
          <a:r>
            <a:rPr lang="en-US" sz="2000" i="0" kern="1200" dirty="0" smtClean="0"/>
            <a:t>reduce</a:t>
          </a:r>
          <a:r>
            <a:rPr lang="zh-CN" sz="2000" i="0" kern="1200" dirty="0" smtClean="0"/>
            <a:t>之间的数据传递量</a:t>
          </a:r>
          <a:endParaRPr lang="zh-CN" sz="2000" i="0" kern="1200" dirty="0"/>
        </a:p>
        <a:p>
          <a:pPr marL="228600" lvl="1" indent="-228600" algn="l" defTabSz="889000" rtl="0">
            <a:lnSpc>
              <a:spcPct val="90000"/>
            </a:lnSpc>
            <a:spcBef>
              <a:spcPct val="0"/>
            </a:spcBef>
            <a:spcAft>
              <a:spcPct val="20000"/>
            </a:spcAft>
            <a:buChar char="••"/>
          </a:pPr>
          <a:r>
            <a:rPr lang="zh-CN" sz="2000" i="0" kern="1200" dirty="0" smtClean="0"/>
            <a:t>提高</a:t>
          </a:r>
          <a:r>
            <a:rPr lang="en-US" sz="2000" i="0" kern="1200" dirty="0" err="1" smtClean="0"/>
            <a:t>MapReduce</a:t>
          </a:r>
          <a:r>
            <a:rPr lang="zh-CN" sz="2000" i="0" kern="1200" dirty="0" smtClean="0"/>
            <a:t>的处理速度</a:t>
          </a:r>
          <a:endParaRPr lang="zh-CN" sz="2000" i="0" kern="1200" dirty="0"/>
        </a:p>
        <a:p>
          <a:pPr marL="228600" lvl="1" indent="-228600" algn="l" defTabSz="889000" rtl="0">
            <a:lnSpc>
              <a:spcPct val="90000"/>
            </a:lnSpc>
            <a:spcBef>
              <a:spcPct val="0"/>
            </a:spcBef>
            <a:spcAft>
              <a:spcPct val="20000"/>
            </a:spcAft>
            <a:buChar char="••"/>
          </a:pPr>
          <a:r>
            <a:rPr lang="zh-CN" sz="2000" i="0" kern="1200" dirty="0" smtClean="0"/>
            <a:t>方便</a:t>
          </a:r>
          <a:r>
            <a:rPr lang="en-US" sz="2000" i="0" kern="1200" dirty="0" smtClean="0"/>
            <a:t>Reduce</a:t>
          </a:r>
          <a:r>
            <a:rPr lang="zh-CN" sz="2000" i="0" kern="1200" dirty="0" smtClean="0"/>
            <a:t>函数的处理</a:t>
          </a:r>
          <a:endParaRPr lang="zh-CN" sz="2000" i="0" kern="1200" dirty="0"/>
        </a:p>
        <a:p>
          <a:pPr marL="228600" lvl="1" indent="-228600" algn="l" defTabSz="889000" rtl="0">
            <a:lnSpc>
              <a:spcPct val="90000"/>
            </a:lnSpc>
            <a:spcBef>
              <a:spcPct val="0"/>
            </a:spcBef>
            <a:spcAft>
              <a:spcPct val="20000"/>
            </a:spcAft>
            <a:buChar char="••"/>
          </a:pPr>
          <a:endParaRPr lang="zh-CN" altLang="en-US" sz="2000" i="0" kern="1200" dirty="0"/>
        </a:p>
      </dsp:txBody>
      <dsp:txXfrm>
        <a:off x="0" y="1673829"/>
        <a:ext cx="6795368" cy="1423125"/>
      </dsp:txXfrm>
    </dsp:sp>
    <dsp:sp modelId="{74D6C6ED-69A4-4426-A151-3D56CEBF2853}">
      <dsp:nvSpPr>
        <dsp:cNvPr id="0" name=""/>
        <dsp:cNvSpPr/>
      </dsp:nvSpPr>
      <dsp:spPr>
        <a:xfrm>
          <a:off x="0" y="3096954"/>
          <a:ext cx="6795368" cy="62887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i="0" kern="1200" dirty="0" smtClean="0"/>
            <a:t>reduce</a:t>
          </a:r>
          <a:r>
            <a:rPr lang="zh-CN" sz="2500" i="0" kern="1200" dirty="0" smtClean="0"/>
            <a:t>（） 与</a:t>
          </a:r>
          <a:r>
            <a:rPr lang="en-US" sz="2500" i="0" kern="1200" dirty="0" smtClean="0"/>
            <a:t>Combiner</a:t>
          </a:r>
          <a:r>
            <a:rPr lang="zh-CN" sz="2500" i="0" kern="1200" dirty="0" smtClean="0"/>
            <a:t>（） 的区别</a:t>
          </a:r>
          <a:endParaRPr lang="zh-CN" sz="2500" i="0" kern="1200" dirty="0"/>
        </a:p>
      </dsp:txBody>
      <dsp:txXfrm>
        <a:off x="30699" y="3127653"/>
        <a:ext cx="6733970" cy="567477"/>
      </dsp:txXfrm>
    </dsp:sp>
    <dsp:sp modelId="{C5DB64C6-D35F-4DDB-A99C-19AC0872B449}">
      <dsp:nvSpPr>
        <dsp:cNvPr id="0" name=""/>
        <dsp:cNvSpPr/>
      </dsp:nvSpPr>
      <dsp:spPr>
        <a:xfrm>
          <a:off x="0" y="3725830"/>
          <a:ext cx="6795368"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2000" i="0" kern="1200" dirty="0" smtClean="0"/>
            <a:t>reduce</a:t>
          </a:r>
          <a:r>
            <a:rPr lang="zh-CN" sz="2000" i="0" kern="1200" dirty="0" smtClean="0"/>
            <a:t>（）函数的输出被保存在最终的输出文件</a:t>
          </a:r>
          <a:endParaRPr lang="zh-CN" sz="2000" i="0" kern="1200" dirty="0"/>
        </a:p>
        <a:p>
          <a:pPr marL="228600" lvl="1" indent="-228600" algn="l" defTabSz="889000" rtl="0">
            <a:lnSpc>
              <a:spcPct val="90000"/>
            </a:lnSpc>
            <a:spcBef>
              <a:spcPct val="0"/>
            </a:spcBef>
            <a:spcAft>
              <a:spcPct val="20000"/>
            </a:spcAft>
            <a:buChar char="••"/>
          </a:pPr>
          <a:r>
            <a:rPr lang="en-US" sz="2000" i="0" kern="1200" dirty="0" smtClean="0"/>
            <a:t>Combiner</a:t>
          </a:r>
          <a:r>
            <a:rPr lang="zh-CN" sz="2000" i="0" kern="1200" dirty="0" smtClean="0"/>
            <a:t>（）函数的输出被写到</a:t>
          </a:r>
          <a:r>
            <a:rPr lang="zh-CN" sz="2000" i="0" kern="1200" dirty="0" smtClean="0">
              <a:solidFill>
                <a:srgbClr val="FF0000"/>
              </a:solidFill>
            </a:rPr>
            <a:t>中间文件</a:t>
          </a:r>
          <a:r>
            <a:rPr lang="zh-CN" sz="2000" i="0" kern="1200" dirty="0" smtClean="0"/>
            <a:t>，然后被发送给</a:t>
          </a:r>
          <a:r>
            <a:rPr lang="en-US" sz="2000" i="0" kern="1200" smtClean="0"/>
            <a:t>Reduce</a:t>
          </a:r>
          <a:r>
            <a:rPr lang="zh-CN" sz="2000" i="0" kern="1200" smtClean="0"/>
            <a:t>任务</a:t>
          </a:r>
          <a:endParaRPr lang="zh-CN" sz="2000" i="0" kern="1200" dirty="0"/>
        </a:p>
      </dsp:txBody>
      <dsp:txXfrm>
        <a:off x="0" y="3725830"/>
        <a:ext cx="6795368" cy="1035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C309C-F168-4290-B383-AE5D7A62EEBA}">
      <dsp:nvSpPr>
        <dsp:cNvPr id="0" name=""/>
        <dsp:cNvSpPr/>
      </dsp:nvSpPr>
      <dsp:spPr>
        <a:xfrm>
          <a:off x="33" y="147134"/>
          <a:ext cx="3175374" cy="72000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kern="1200" smtClean="0"/>
            <a:t>Worker</a:t>
          </a:r>
          <a:endParaRPr lang="zh-CN" sz="2500" kern="1200"/>
        </a:p>
      </dsp:txBody>
      <dsp:txXfrm>
        <a:off x="33" y="147134"/>
        <a:ext cx="3175374" cy="720000"/>
      </dsp:txXfrm>
    </dsp:sp>
    <dsp:sp modelId="{0A9BE389-FC2E-4294-9794-13D41FAFD3E1}">
      <dsp:nvSpPr>
        <dsp:cNvPr id="0" name=""/>
        <dsp:cNvSpPr/>
      </dsp:nvSpPr>
      <dsp:spPr>
        <a:xfrm>
          <a:off x="33" y="867134"/>
          <a:ext cx="3175374" cy="3748640"/>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Worker</a:t>
          </a:r>
          <a:r>
            <a:rPr lang="zh-CN" sz="2500" kern="1200" dirty="0" smtClean="0"/>
            <a:t>进程都设置</a:t>
          </a:r>
          <a:r>
            <a:rPr lang="zh-CN" altLang="en-US" sz="2500" kern="1200" dirty="0" smtClean="0"/>
            <a:t>有</a:t>
          </a:r>
          <a:r>
            <a:rPr lang="zh-CN" sz="2500" kern="1200" dirty="0" smtClean="0">
              <a:solidFill>
                <a:srgbClr val="FF0000"/>
              </a:solidFill>
            </a:rPr>
            <a:t>信号处理函</a:t>
          </a:r>
          <a:r>
            <a:rPr lang="zh-CN" altLang="zh-CN" sz="2500" kern="1200" dirty="0" smtClean="0">
              <a:solidFill>
                <a:srgbClr val="FF0000"/>
              </a:solidFill>
            </a:rPr>
            <a:t>数</a:t>
          </a:r>
          <a:r>
            <a:rPr lang="zh-CN" altLang="en-US" sz="2500" kern="1200" dirty="0" smtClean="0"/>
            <a:t>，</a:t>
          </a:r>
          <a:r>
            <a:rPr lang="zh-CN" sz="2500" kern="1200" dirty="0" smtClean="0"/>
            <a:t>捕获内存段异常（</a:t>
          </a:r>
          <a:r>
            <a:rPr lang="en-US" sz="2500" kern="1200" dirty="0" smtClean="0"/>
            <a:t>Segmentation Violation</a:t>
          </a:r>
          <a:r>
            <a:rPr lang="zh-CN" sz="2500" kern="1200" dirty="0" smtClean="0"/>
            <a:t>）和总线错误（</a:t>
          </a:r>
          <a:r>
            <a:rPr lang="en-US" sz="2500" kern="1200" dirty="0" smtClean="0"/>
            <a:t>Bus Error</a:t>
          </a:r>
          <a:r>
            <a:rPr lang="zh-CN" sz="2500" kern="1200" dirty="0" smtClean="0"/>
            <a:t>）。</a:t>
          </a:r>
          <a:endParaRPr lang="zh-CN" sz="2500" kern="1200" dirty="0"/>
        </a:p>
      </dsp:txBody>
      <dsp:txXfrm>
        <a:off x="33" y="867134"/>
        <a:ext cx="3175374" cy="3748640"/>
      </dsp:txXfrm>
    </dsp:sp>
    <dsp:sp modelId="{9E2BA6EB-5E69-420A-9ECF-F20B5F9BD69A}">
      <dsp:nvSpPr>
        <dsp:cNvPr id="0" name=""/>
        <dsp:cNvSpPr/>
      </dsp:nvSpPr>
      <dsp:spPr>
        <a:xfrm>
          <a:off x="3619960" y="147134"/>
          <a:ext cx="3175374" cy="72000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kern="1200" smtClean="0"/>
            <a:t>Master</a:t>
          </a:r>
          <a:endParaRPr lang="zh-CN" sz="2500" kern="1200"/>
        </a:p>
      </dsp:txBody>
      <dsp:txXfrm>
        <a:off x="3619960" y="147134"/>
        <a:ext cx="3175374" cy="720000"/>
      </dsp:txXfrm>
    </dsp:sp>
    <dsp:sp modelId="{2046A437-3813-4637-8F6E-F67FD5B59A8E}">
      <dsp:nvSpPr>
        <dsp:cNvPr id="0" name=""/>
        <dsp:cNvSpPr/>
      </dsp:nvSpPr>
      <dsp:spPr>
        <a:xfrm>
          <a:off x="3619960" y="867134"/>
          <a:ext cx="3175374" cy="3748640"/>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sz="2500" kern="1200" dirty="0" smtClean="0"/>
            <a:t>当</a:t>
          </a:r>
          <a:r>
            <a:rPr lang="en-US" sz="2500" kern="1200" dirty="0" smtClean="0"/>
            <a:t>Master</a:t>
          </a:r>
          <a:r>
            <a:rPr lang="zh-CN" sz="2500" kern="1200" dirty="0" smtClean="0"/>
            <a:t>看到在处理某条特定记录不止失败一次时，</a:t>
          </a:r>
          <a:r>
            <a:rPr lang="en-US" sz="2500" kern="1200" dirty="0" smtClean="0"/>
            <a:t>Master</a:t>
          </a:r>
          <a:r>
            <a:rPr lang="zh-CN" sz="2500" kern="1200" dirty="0" smtClean="0"/>
            <a:t>就</a:t>
          </a:r>
          <a:r>
            <a:rPr lang="zh-CN" altLang="en-US" sz="2500" kern="1200" dirty="0" smtClean="0">
              <a:solidFill>
                <a:srgbClr val="FF0000"/>
              </a:solidFill>
            </a:rPr>
            <a:t>标记</a:t>
          </a:r>
          <a:r>
            <a:rPr lang="zh-CN" altLang="en-US" sz="2500" kern="1200" dirty="0" smtClean="0"/>
            <a:t>此</a:t>
          </a:r>
          <a:r>
            <a:rPr lang="zh-CN" sz="2500" kern="1200" dirty="0" smtClean="0"/>
            <a:t>条记录需要跳过，并且在下次重新执行相关的</a:t>
          </a:r>
          <a:r>
            <a:rPr lang="en-US" sz="2500" kern="1200" dirty="0" smtClean="0"/>
            <a:t>Map</a:t>
          </a:r>
          <a:r>
            <a:rPr lang="zh-CN" sz="2500" kern="1200" dirty="0" smtClean="0"/>
            <a:t>或者</a:t>
          </a:r>
          <a:r>
            <a:rPr lang="en-US" sz="2500" kern="1200" dirty="0" smtClean="0"/>
            <a:t>Reduce</a:t>
          </a:r>
          <a:r>
            <a:rPr lang="zh-CN" sz="2500" kern="1200" dirty="0" smtClean="0"/>
            <a:t>任务的时候</a:t>
          </a:r>
          <a:r>
            <a:rPr lang="zh-CN" sz="2500" kern="1200" dirty="0" smtClean="0">
              <a:solidFill>
                <a:srgbClr val="FF0000"/>
              </a:solidFill>
            </a:rPr>
            <a:t>跳过这条记录</a:t>
          </a:r>
          <a:r>
            <a:rPr lang="zh-CN" sz="2500" kern="1200" dirty="0" smtClean="0"/>
            <a:t>。</a:t>
          </a:r>
          <a:endParaRPr lang="zh-CN" sz="2500" kern="1200" dirty="0"/>
        </a:p>
      </dsp:txBody>
      <dsp:txXfrm>
        <a:off x="3619960" y="867134"/>
        <a:ext cx="3175374" cy="37486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1051D-FC89-4D6E-BF64-1EBA8027908A}">
      <dsp:nvSpPr>
        <dsp:cNvPr id="0" name=""/>
        <dsp:cNvSpPr/>
      </dsp:nvSpPr>
      <dsp:spPr>
        <a:xfrm>
          <a:off x="0" y="193776"/>
          <a:ext cx="6003280"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smtClean="0"/>
            <a:t>（</a:t>
          </a:r>
          <a:r>
            <a:rPr lang="en-US" sz="2400" b="1" kern="1200" smtClean="0"/>
            <a:t>4</a:t>
          </a:r>
          <a:r>
            <a:rPr lang="zh-CN" sz="2400" b="1" kern="1200" smtClean="0"/>
            <a:t>）本地执行</a:t>
          </a:r>
          <a:endParaRPr lang="zh-CN" sz="2400" kern="1200"/>
        </a:p>
      </dsp:txBody>
      <dsp:txXfrm>
        <a:off x="29471" y="223247"/>
        <a:ext cx="5944338" cy="544777"/>
      </dsp:txXfrm>
    </dsp:sp>
    <dsp:sp modelId="{68159D9D-ECB2-4F0F-8023-6571BEB12011}">
      <dsp:nvSpPr>
        <dsp:cNvPr id="0" name=""/>
        <dsp:cNvSpPr/>
      </dsp:nvSpPr>
      <dsp:spPr>
        <a:xfrm>
          <a:off x="0" y="797496"/>
          <a:ext cx="600328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60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dirty="0" smtClean="0"/>
            <a:t>为了简化调试、</a:t>
          </a:r>
          <a:r>
            <a:rPr lang="en-US" sz="1900" kern="1200" dirty="0" smtClean="0"/>
            <a:t>profile</a:t>
          </a:r>
          <a:r>
            <a:rPr lang="zh-CN" sz="1900" kern="1200" dirty="0" smtClean="0"/>
            <a:t>和小规模测试</a:t>
          </a:r>
          <a:endParaRPr lang="zh-CN" sz="1900" kern="1200" dirty="0"/>
        </a:p>
        <a:p>
          <a:pPr marL="171450" lvl="1" indent="-171450" algn="l" defTabSz="844550" rtl="0">
            <a:lnSpc>
              <a:spcPct val="90000"/>
            </a:lnSpc>
            <a:spcBef>
              <a:spcPct val="0"/>
            </a:spcBef>
            <a:spcAft>
              <a:spcPct val="20000"/>
            </a:spcAft>
            <a:buChar char="••"/>
          </a:pPr>
          <a:r>
            <a:rPr lang="zh-CN" sz="1900" kern="1200" dirty="0" smtClean="0"/>
            <a:t>出现了一套</a:t>
          </a:r>
          <a:r>
            <a:rPr lang="en-US" sz="1900" kern="1200" dirty="0" err="1" smtClean="0"/>
            <a:t>MapReduce</a:t>
          </a:r>
          <a:r>
            <a:rPr lang="zh-CN" sz="1900" kern="1200" dirty="0" smtClean="0"/>
            <a:t>库的本地实现版本。</a:t>
          </a:r>
          <a:endParaRPr lang="zh-CN" sz="1900" kern="1200" dirty="0"/>
        </a:p>
      </dsp:txBody>
      <dsp:txXfrm>
        <a:off x="0" y="797496"/>
        <a:ext cx="6003280" cy="695520"/>
      </dsp:txXfrm>
    </dsp:sp>
    <dsp:sp modelId="{8AED51A7-F8A5-40FC-9657-8272D1C84CEB}">
      <dsp:nvSpPr>
        <dsp:cNvPr id="0" name=""/>
        <dsp:cNvSpPr/>
      </dsp:nvSpPr>
      <dsp:spPr>
        <a:xfrm>
          <a:off x="0" y="1493016"/>
          <a:ext cx="6003280"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smtClean="0"/>
            <a:t>（</a:t>
          </a:r>
          <a:r>
            <a:rPr lang="en-US" sz="2400" b="1" kern="1200" smtClean="0"/>
            <a:t>5</a:t>
          </a:r>
          <a:r>
            <a:rPr lang="zh-CN" sz="2400" b="1" kern="1200" smtClean="0"/>
            <a:t>）状态信息</a:t>
          </a:r>
          <a:endParaRPr lang="zh-CN" sz="2400" kern="1200"/>
        </a:p>
      </dsp:txBody>
      <dsp:txXfrm>
        <a:off x="29471" y="1522487"/>
        <a:ext cx="5944338" cy="544777"/>
      </dsp:txXfrm>
    </dsp:sp>
    <dsp:sp modelId="{D2D43FD5-519E-4AF0-AF33-85844CE042C3}">
      <dsp:nvSpPr>
        <dsp:cNvPr id="0" name=""/>
        <dsp:cNvSpPr/>
      </dsp:nvSpPr>
      <dsp:spPr>
        <a:xfrm>
          <a:off x="0" y="2096736"/>
          <a:ext cx="600328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60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dirty="0" smtClean="0"/>
            <a:t>Master</a:t>
          </a:r>
          <a:r>
            <a:rPr lang="zh-CN" sz="1900" kern="1200" dirty="0" smtClean="0"/>
            <a:t>使用嵌入式的</a:t>
          </a:r>
          <a:r>
            <a:rPr lang="en-US" sz="1900" kern="1200" dirty="0" smtClean="0"/>
            <a:t>HTTP</a:t>
          </a:r>
          <a:r>
            <a:rPr lang="zh-CN" sz="1900" kern="1200" dirty="0" smtClean="0"/>
            <a:t>服务器显示一组状态信息页面，用户可以监控各种执行状态。</a:t>
          </a:r>
          <a:endParaRPr lang="zh-CN" sz="1900" kern="1200" dirty="0"/>
        </a:p>
      </dsp:txBody>
      <dsp:txXfrm>
        <a:off x="0" y="2096736"/>
        <a:ext cx="6003280" cy="633420"/>
      </dsp:txXfrm>
    </dsp:sp>
    <dsp:sp modelId="{ECE08C59-FC2B-4847-AD1C-71A18E4B23B9}">
      <dsp:nvSpPr>
        <dsp:cNvPr id="0" name=""/>
        <dsp:cNvSpPr/>
      </dsp:nvSpPr>
      <dsp:spPr>
        <a:xfrm>
          <a:off x="0" y="2730156"/>
          <a:ext cx="6003280"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smtClean="0"/>
            <a:t>（</a:t>
          </a:r>
          <a:r>
            <a:rPr lang="en-US" sz="2400" b="1" kern="1200" smtClean="0"/>
            <a:t>6</a:t>
          </a:r>
          <a:r>
            <a:rPr lang="zh-CN" sz="2400" b="1" kern="1200" smtClean="0"/>
            <a:t>）计数器</a:t>
          </a:r>
          <a:endParaRPr lang="zh-CN" sz="2400" kern="1200"/>
        </a:p>
      </dsp:txBody>
      <dsp:txXfrm>
        <a:off x="29471" y="2759627"/>
        <a:ext cx="5944338" cy="544777"/>
      </dsp:txXfrm>
    </dsp:sp>
    <dsp:sp modelId="{4795F78E-0D1D-474B-8E3F-A9157C329ECE}">
      <dsp:nvSpPr>
        <dsp:cNvPr id="0" name=""/>
        <dsp:cNvSpPr/>
      </dsp:nvSpPr>
      <dsp:spPr>
        <a:xfrm>
          <a:off x="0" y="3333876"/>
          <a:ext cx="6003280" cy="63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604"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dirty="0" err="1" smtClean="0"/>
            <a:t>MapReduce</a:t>
          </a:r>
          <a:r>
            <a:rPr lang="zh-CN" sz="1900" kern="1200" dirty="0" smtClean="0"/>
            <a:t>库使用计数器统计不同事件发生次数</a:t>
          </a:r>
          <a:r>
            <a:rPr lang="zh-CN" altLang="en-US" sz="1900" kern="1200" dirty="0" smtClean="0"/>
            <a:t>，例如</a:t>
          </a:r>
          <a:r>
            <a:rPr lang="en-US" altLang="zh-CN" sz="1900" kern="1200" dirty="0" smtClean="0"/>
            <a:t>map/reduce</a:t>
          </a:r>
          <a:r>
            <a:rPr lang="zh-CN" altLang="en-US" sz="1900" kern="1200" dirty="0" smtClean="0"/>
            <a:t>的完成情况，各</a:t>
          </a:r>
          <a:r>
            <a:rPr lang="en-US" altLang="zh-CN" sz="1900" kern="1200" dirty="0" smtClean="0"/>
            <a:t>KV</a:t>
          </a:r>
          <a:r>
            <a:rPr lang="zh-CN" altLang="en-US" sz="1900" kern="1200" dirty="0" smtClean="0"/>
            <a:t>的数量等</a:t>
          </a:r>
          <a:endParaRPr lang="zh-CN" sz="1900" kern="1200" dirty="0"/>
        </a:p>
      </dsp:txBody>
      <dsp:txXfrm>
        <a:off x="0" y="3333876"/>
        <a:ext cx="6003280" cy="633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CBCA2-603F-4DE9-8229-7DFCAC2753A2}">
      <dsp:nvSpPr>
        <dsp:cNvPr id="0" name=""/>
        <dsp:cNvSpPr/>
      </dsp:nvSpPr>
      <dsp:spPr>
        <a:xfrm>
          <a:off x="2177625" y="574091"/>
          <a:ext cx="442948" cy="91440"/>
        </a:xfrm>
        <a:custGeom>
          <a:avLst/>
          <a:gdLst/>
          <a:ahLst/>
          <a:cxnLst/>
          <a:rect l="0" t="0" r="0" b="0"/>
          <a:pathLst>
            <a:path>
              <a:moveTo>
                <a:pt x="0" y="45720"/>
              </a:moveTo>
              <a:lnTo>
                <a:pt x="442948" y="45720"/>
              </a:lnTo>
            </a:path>
          </a:pathLst>
        </a:custGeom>
        <a:noFill/>
        <a:ln w="635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2387261" y="617444"/>
        <a:ext cx="23677" cy="4735"/>
      </dsp:txXfrm>
    </dsp:sp>
    <dsp:sp modelId="{150AD62C-C940-470F-A5D4-0FAA0D352E54}">
      <dsp:nvSpPr>
        <dsp:cNvPr id="0" name=""/>
        <dsp:cNvSpPr/>
      </dsp:nvSpPr>
      <dsp:spPr>
        <a:xfrm>
          <a:off x="120517" y="2139"/>
          <a:ext cx="2058908" cy="1235345"/>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smtClean="0"/>
            <a:t>1.</a:t>
          </a:r>
          <a:r>
            <a:rPr lang="zh-CN" sz="2400" b="1" kern="1200" smtClean="0"/>
            <a:t>技术体系 </a:t>
          </a:r>
          <a:endParaRPr lang="zh-CN" sz="2400" b="1" kern="1200"/>
        </a:p>
      </dsp:txBody>
      <dsp:txXfrm>
        <a:off x="120517" y="2139"/>
        <a:ext cx="2058908" cy="1235345"/>
      </dsp:txXfrm>
    </dsp:sp>
    <dsp:sp modelId="{3182DC00-4C0F-4BB0-A358-50A9E94D71C3}">
      <dsp:nvSpPr>
        <dsp:cNvPr id="0" name=""/>
        <dsp:cNvSpPr/>
      </dsp:nvSpPr>
      <dsp:spPr>
        <a:xfrm>
          <a:off x="4715271" y="574091"/>
          <a:ext cx="442948" cy="91440"/>
        </a:xfrm>
        <a:custGeom>
          <a:avLst/>
          <a:gdLst/>
          <a:ahLst/>
          <a:cxnLst/>
          <a:rect l="0" t="0" r="0" b="0"/>
          <a:pathLst>
            <a:path>
              <a:moveTo>
                <a:pt x="0" y="45720"/>
              </a:moveTo>
              <a:lnTo>
                <a:pt x="442948" y="45720"/>
              </a:lnTo>
            </a:path>
          </a:pathLst>
        </a:custGeom>
        <a:noFill/>
        <a:ln w="6350" cap="rnd" cmpd="sng" algn="ctr">
          <a:solidFill>
            <a:schemeClr val="accent5">
              <a:hueOff val="-919168"/>
              <a:satOff val="-1278"/>
              <a:lumOff val="-49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4924907" y="617444"/>
        <a:ext cx="23677" cy="4735"/>
      </dsp:txXfrm>
    </dsp:sp>
    <dsp:sp modelId="{D22A5BDB-392F-4DF7-A67B-E880F4DFFFBA}">
      <dsp:nvSpPr>
        <dsp:cNvPr id="0" name=""/>
        <dsp:cNvSpPr/>
      </dsp:nvSpPr>
      <dsp:spPr>
        <a:xfrm>
          <a:off x="2652974" y="2139"/>
          <a:ext cx="2064096" cy="1235345"/>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smtClean="0"/>
            <a:t>2. MapReduce </a:t>
          </a:r>
          <a:endParaRPr lang="zh-CN" sz="2400" b="1" kern="1200"/>
        </a:p>
      </dsp:txBody>
      <dsp:txXfrm>
        <a:off x="2652974" y="2139"/>
        <a:ext cx="2064096" cy="1235345"/>
      </dsp:txXfrm>
    </dsp:sp>
    <dsp:sp modelId="{ED10B394-2254-4D51-B4FE-D3BBE173957A}">
      <dsp:nvSpPr>
        <dsp:cNvPr id="0" name=""/>
        <dsp:cNvSpPr/>
      </dsp:nvSpPr>
      <dsp:spPr>
        <a:xfrm>
          <a:off x="1149971" y="1235684"/>
          <a:ext cx="5070103" cy="442948"/>
        </a:xfrm>
        <a:custGeom>
          <a:avLst/>
          <a:gdLst/>
          <a:ahLst/>
          <a:cxnLst/>
          <a:rect l="0" t="0" r="0" b="0"/>
          <a:pathLst>
            <a:path>
              <a:moveTo>
                <a:pt x="5070103" y="0"/>
              </a:moveTo>
              <a:lnTo>
                <a:pt x="5070103" y="238574"/>
              </a:lnTo>
              <a:lnTo>
                <a:pt x="0" y="238574"/>
              </a:lnTo>
              <a:lnTo>
                <a:pt x="0" y="442948"/>
              </a:lnTo>
            </a:path>
          </a:pathLst>
        </a:custGeom>
        <a:noFill/>
        <a:ln w="6350" cap="rnd" cmpd="sng" algn="ctr">
          <a:solidFill>
            <a:schemeClr val="accent5">
              <a:hueOff val="-1838336"/>
              <a:satOff val="-2557"/>
              <a:lumOff val="-9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3557718" y="1454791"/>
        <a:ext cx="254608" cy="4735"/>
      </dsp:txXfrm>
    </dsp:sp>
    <dsp:sp modelId="{6D224BBF-CF06-42AA-B04D-DCBDDB32B91A}">
      <dsp:nvSpPr>
        <dsp:cNvPr id="0" name=""/>
        <dsp:cNvSpPr/>
      </dsp:nvSpPr>
      <dsp:spPr>
        <a:xfrm>
          <a:off x="5190620" y="2139"/>
          <a:ext cx="2058908" cy="1235345"/>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smtClean="0"/>
            <a:t>3.Hadoop </a:t>
          </a:r>
          <a:endParaRPr lang="zh-CN" sz="2400" b="1" kern="1200"/>
        </a:p>
      </dsp:txBody>
      <dsp:txXfrm>
        <a:off x="5190620" y="2139"/>
        <a:ext cx="2058908" cy="1235345"/>
      </dsp:txXfrm>
    </dsp:sp>
    <dsp:sp modelId="{1EC15C9F-41BB-4866-88D1-652B591F0A59}">
      <dsp:nvSpPr>
        <dsp:cNvPr id="0" name=""/>
        <dsp:cNvSpPr/>
      </dsp:nvSpPr>
      <dsp:spPr>
        <a:xfrm>
          <a:off x="2177625" y="2282985"/>
          <a:ext cx="442948" cy="91440"/>
        </a:xfrm>
        <a:custGeom>
          <a:avLst/>
          <a:gdLst/>
          <a:ahLst/>
          <a:cxnLst/>
          <a:rect l="0" t="0" r="0" b="0"/>
          <a:pathLst>
            <a:path>
              <a:moveTo>
                <a:pt x="0" y="45720"/>
              </a:moveTo>
              <a:lnTo>
                <a:pt x="442948" y="45720"/>
              </a:lnTo>
            </a:path>
          </a:pathLst>
        </a:custGeom>
        <a:noFill/>
        <a:ln w="6350" cap="rnd" cmpd="sng" algn="ctr">
          <a:solidFill>
            <a:schemeClr val="accent5">
              <a:hueOff val="-2757504"/>
              <a:satOff val="-3835"/>
              <a:lumOff val="-1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2387261" y="2326338"/>
        <a:ext cx="23677" cy="4735"/>
      </dsp:txXfrm>
    </dsp:sp>
    <dsp:sp modelId="{11E78C32-45DB-4D1E-9FF8-DFEAAC209A1E}">
      <dsp:nvSpPr>
        <dsp:cNvPr id="0" name=""/>
        <dsp:cNvSpPr/>
      </dsp:nvSpPr>
      <dsp:spPr>
        <a:xfrm>
          <a:off x="120517" y="1711033"/>
          <a:ext cx="2058908" cy="1235345"/>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smtClean="0"/>
            <a:t>4. Spark</a:t>
          </a:r>
          <a:endParaRPr lang="zh-CN" sz="2400" b="1" kern="1200"/>
        </a:p>
      </dsp:txBody>
      <dsp:txXfrm>
        <a:off x="120517" y="1711033"/>
        <a:ext cx="2058908" cy="1235345"/>
      </dsp:txXfrm>
    </dsp:sp>
    <dsp:sp modelId="{6BFF7126-14EB-41E4-8896-091AAB112A57}">
      <dsp:nvSpPr>
        <dsp:cNvPr id="0" name=""/>
        <dsp:cNvSpPr/>
      </dsp:nvSpPr>
      <dsp:spPr>
        <a:xfrm>
          <a:off x="4710082" y="2282985"/>
          <a:ext cx="442948" cy="91440"/>
        </a:xfrm>
        <a:custGeom>
          <a:avLst/>
          <a:gdLst/>
          <a:ahLst/>
          <a:cxnLst/>
          <a:rect l="0" t="0" r="0" b="0"/>
          <a:pathLst>
            <a:path>
              <a:moveTo>
                <a:pt x="0" y="45720"/>
              </a:moveTo>
              <a:lnTo>
                <a:pt x="442948" y="45720"/>
              </a:lnTo>
            </a:path>
          </a:pathLst>
        </a:custGeom>
        <a:noFill/>
        <a:ln w="6350" cap="rnd" cmpd="sng" algn="ctr">
          <a:solidFill>
            <a:schemeClr val="accent5">
              <a:hueOff val="-3676672"/>
              <a:satOff val="-5114"/>
              <a:lumOff val="-196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4919718" y="2326338"/>
        <a:ext cx="23677" cy="4735"/>
      </dsp:txXfrm>
    </dsp:sp>
    <dsp:sp modelId="{032A337D-9B26-49FA-9AFE-5C0ED89007A1}">
      <dsp:nvSpPr>
        <dsp:cNvPr id="0" name=""/>
        <dsp:cNvSpPr/>
      </dsp:nvSpPr>
      <dsp:spPr>
        <a:xfrm>
          <a:off x="2652974" y="1711033"/>
          <a:ext cx="2058908" cy="1235345"/>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smtClean="0"/>
            <a:t>5.</a:t>
          </a:r>
          <a:r>
            <a:rPr lang="zh-CN" sz="2400" b="1" kern="1200" smtClean="0"/>
            <a:t>其他计算技术</a:t>
          </a:r>
          <a:endParaRPr lang="zh-CN" sz="2400" b="1" kern="1200"/>
        </a:p>
      </dsp:txBody>
      <dsp:txXfrm>
        <a:off x="2652974" y="1711033"/>
        <a:ext cx="2058908" cy="1235345"/>
      </dsp:txXfrm>
    </dsp:sp>
    <dsp:sp modelId="{E6A689A1-458F-405E-8D86-6F059C4CCEB3}">
      <dsp:nvSpPr>
        <dsp:cNvPr id="0" name=""/>
        <dsp:cNvSpPr/>
      </dsp:nvSpPr>
      <dsp:spPr>
        <a:xfrm>
          <a:off x="1149971" y="2944578"/>
          <a:ext cx="5064914" cy="495698"/>
        </a:xfrm>
        <a:custGeom>
          <a:avLst/>
          <a:gdLst/>
          <a:ahLst/>
          <a:cxnLst/>
          <a:rect l="0" t="0" r="0" b="0"/>
          <a:pathLst>
            <a:path>
              <a:moveTo>
                <a:pt x="5064914" y="0"/>
              </a:moveTo>
              <a:lnTo>
                <a:pt x="5064914" y="264949"/>
              </a:lnTo>
              <a:lnTo>
                <a:pt x="0" y="264949"/>
              </a:lnTo>
              <a:lnTo>
                <a:pt x="0" y="495698"/>
              </a:lnTo>
            </a:path>
          </a:pathLst>
        </a:custGeom>
        <a:noFill/>
        <a:ln w="6350" cap="rnd" cmpd="sng" algn="ctr">
          <a:solidFill>
            <a:schemeClr val="accent5">
              <a:hueOff val="-4595840"/>
              <a:satOff val="-6392"/>
              <a:lumOff val="-245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3555123" y="3190059"/>
        <a:ext cx="254609" cy="4735"/>
      </dsp:txXfrm>
    </dsp:sp>
    <dsp:sp modelId="{57A7098B-37A1-46A8-AC0A-24F205D1CC39}">
      <dsp:nvSpPr>
        <dsp:cNvPr id="0" name=""/>
        <dsp:cNvSpPr/>
      </dsp:nvSpPr>
      <dsp:spPr>
        <a:xfrm>
          <a:off x="5185431" y="1711033"/>
          <a:ext cx="2058908" cy="1235345"/>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smtClean="0"/>
            <a:t>6. NoSQL </a:t>
          </a:r>
          <a:r>
            <a:rPr lang="zh-CN" sz="2400" b="1" kern="1200" smtClean="0"/>
            <a:t>与</a:t>
          </a:r>
          <a:r>
            <a:rPr lang="en-US" sz="2400" b="1" kern="1200" smtClean="0"/>
            <a:t>NewSQL</a:t>
          </a:r>
          <a:endParaRPr lang="zh-CN" sz="2400" b="1" kern="1200"/>
        </a:p>
      </dsp:txBody>
      <dsp:txXfrm>
        <a:off x="5185431" y="1711033"/>
        <a:ext cx="2058908" cy="1235345"/>
      </dsp:txXfrm>
    </dsp:sp>
    <dsp:sp modelId="{1533014A-AA7A-4485-84E0-E815F180C252}">
      <dsp:nvSpPr>
        <dsp:cNvPr id="0" name=""/>
        <dsp:cNvSpPr/>
      </dsp:nvSpPr>
      <dsp:spPr>
        <a:xfrm>
          <a:off x="2177625" y="4044628"/>
          <a:ext cx="442948" cy="91440"/>
        </a:xfrm>
        <a:custGeom>
          <a:avLst/>
          <a:gdLst/>
          <a:ahLst/>
          <a:cxnLst/>
          <a:rect l="0" t="0" r="0" b="0"/>
          <a:pathLst>
            <a:path>
              <a:moveTo>
                <a:pt x="0" y="45720"/>
              </a:moveTo>
              <a:lnTo>
                <a:pt x="442948" y="45720"/>
              </a:lnTo>
            </a:path>
          </a:pathLst>
        </a:custGeom>
        <a:noFill/>
        <a:ln w="6350" cap="rnd" cmpd="sng" algn="ctr">
          <a:solidFill>
            <a:schemeClr val="accent5">
              <a:hueOff val="-5515009"/>
              <a:satOff val="-7671"/>
              <a:lumOff val="-29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2387261" y="4087981"/>
        <a:ext cx="23677" cy="4735"/>
      </dsp:txXfrm>
    </dsp:sp>
    <dsp:sp modelId="{2ECCE881-9149-4A34-81C5-F47141E5EA43}">
      <dsp:nvSpPr>
        <dsp:cNvPr id="0" name=""/>
        <dsp:cNvSpPr/>
      </dsp:nvSpPr>
      <dsp:spPr>
        <a:xfrm>
          <a:off x="120517" y="3472676"/>
          <a:ext cx="2058908" cy="1235345"/>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pt-BR" sz="2400" b="1" kern="1200" smtClean="0"/>
            <a:t>7. R</a:t>
          </a:r>
          <a:r>
            <a:rPr lang="zh-CN" sz="2400" b="1" kern="1200" smtClean="0"/>
            <a:t>与</a:t>
          </a:r>
          <a:r>
            <a:rPr lang="pt-BR" sz="2400" b="1" kern="1200" smtClean="0"/>
            <a:t>Python </a:t>
          </a:r>
          <a:endParaRPr lang="zh-CN" sz="2400" b="1" kern="1200"/>
        </a:p>
      </dsp:txBody>
      <dsp:txXfrm>
        <a:off x="120517" y="3472676"/>
        <a:ext cx="2058908" cy="1235345"/>
      </dsp:txXfrm>
    </dsp:sp>
    <dsp:sp modelId="{FB9BFB97-F633-4CBD-863C-C3B0F6F1B4EF}">
      <dsp:nvSpPr>
        <dsp:cNvPr id="0" name=""/>
        <dsp:cNvSpPr/>
      </dsp:nvSpPr>
      <dsp:spPr>
        <a:xfrm>
          <a:off x="4710082" y="4044628"/>
          <a:ext cx="442948" cy="91440"/>
        </a:xfrm>
        <a:custGeom>
          <a:avLst/>
          <a:gdLst/>
          <a:ahLst/>
          <a:cxnLst/>
          <a:rect l="0" t="0" r="0" b="0"/>
          <a:pathLst>
            <a:path>
              <a:moveTo>
                <a:pt x="0" y="45720"/>
              </a:moveTo>
              <a:lnTo>
                <a:pt x="442948" y="45720"/>
              </a:lnTo>
            </a:path>
          </a:pathLst>
        </a:custGeom>
        <a:noFill/>
        <a:ln w="6350" cap="rnd" cmpd="sng" algn="ctr">
          <a:solidFill>
            <a:schemeClr val="accent5">
              <a:hueOff val="-6434176"/>
              <a:satOff val="-8949"/>
              <a:lumOff val="-343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4919718" y="4087981"/>
        <a:ext cx="23677" cy="4735"/>
      </dsp:txXfrm>
    </dsp:sp>
    <dsp:sp modelId="{A4942B0C-D7A0-490E-89EC-98E49C0F40D9}">
      <dsp:nvSpPr>
        <dsp:cNvPr id="0" name=""/>
        <dsp:cNvSpPr/>
      </dsp:nvSpPr>
      <dsp:spPr>
        <a:xfrm>
          <a:off x="2652974" y="3472676"/>
          <a:ext cx="2058908" cy="1235345"/>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smtClean="0"/>
            <a:t>8. </a:t>
          </a:r>
          <a:r>
            <a:rPr lang="zh-CN" sz="2400" b="1" kern="1200" smtClean="0"/>
            <a:t>发展趋势 </a:t>
          </a:r>
          <a:endParaRPr lang="zh-CN" sz="2400" b="1" kern="1200"/>
        </a:p>
      </dsp:txBody>
      <dsp:txXfrm>
        <a:off x="2652974" y="3472676"/>
        <a:ext cx="2058908" cy="1235345"/>
      </dsp:txXfrm>
    </dsp:sp>
    <dsp:sp modelId="{529CC7A2-8CAA-4A23-919A-014DAE8F4E0B}">
      <dsp:nvSpPr>
        <dsp:cNvPr id="0" name=""/>
        <dsp:cNvSpPr/>
      </dsp:nvSpPr>
      <dsp:spPr>
        <a:xfrm>
          <a:off x="7242540" y="4038934"/>
          <a:ext cx="445007" cy="91440"/>
        </a:xfrm>
        <a:custGeom>
          <a:avLst/>
          <a:gdLst/>
          <a:ahLst/>
          <a:cxnLst/>
          <a:rect l="0" t="0" r="0" b="0"/>
          <a:pathLst>
            <a:path>
              <a:moveTo>
                <a:pt x="0" y="51414"/>
              </a:moveTo>
              <a:lnTo>
                <a:pt x="239603" y="51414"/>
              </a:lnTo>
              <a:lnTo>
                <a:pt x="239603" y="45720"/>
              </a:lnTo>
              <a:lnTo>
                <a:pt x="445007" y="45720"/>
              </a:lnTo>
            </a:path>
          </a:pathLst>
        </a:custGeom>
        <a:noFill/>
        <a:ln w="6350" cap="rnd" cmpd="sng" algn="ctr">
          <a:solidFill>
            <a:schemeClr val="accent5">
              <a:hueOff val="-7353344"/>
              <a:satOff val="-10228"/>
              <a:lumOff val="-39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7453153" y="4082286"/>
        <a:ext cx="23782" cy="4735"/>
      </dsp:txXfrm>
    </dsp:sp>
    <dsp:sp modelId="{8FF75474-262A-4D27-BD30-DD124AA3AEFA}">
      <dsp:nvSpPr>
        <dsp:cNvPr id="0" name=""/>
        <dsp:cNvSpPr/>
      </dsp:nvSpPr>
      <dsp:spPr>
        <a:xfrm>
          <a:off x="5185431" y="3472676"/>
          <a:ext cx="2058908" cy="1235345"/>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smtClean="0"/>
            <a:t>9.</a:t>
          </a:r>
          <a:r>
            <a:rPr lang="zh-CN" sz="2400" b="1" kern="1200" smtClean="0"/>
            <a:t>如何继续学习 </a:t>
          </a:r>
          <a:endParaRPr lang="zh-CN" sz="2400" b="1" kern="1200"/>
        </a:p>
      </dsp:txBody>
      <dsp:txXfrm>
        <a:off x="5185431" y="3472676"/>
        <a:ext cx="2058908" cy="1235345"/>
      </dsp:txXfrm>
    </dsp:sp>
    <dsp:sp modelId="{19CA2FA4-FD29-4F10-B3D4-7169197A816E}">
      <dsp:nvSpPr>
        <dsp:cNvPr id="0" name=""/>
        <dsp:cNvSpPr/>
      </dsp:nvSpPr>
      <dsp:spPr>
        <a:xfrm>
          <a:off x="7719948" y="3414232"/>
          <a:ext cx="1810665" cy="1340843"/>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smtClean="0"/>
            <a:t>10.</a:t>
          </a:r>
          <a:r>
            <a:rPr lang="zh-CN" sz="2400" b="1" kern="1200" smtClean="0"/>
            <a:t>习题</a:t>
          </a:r>
          <a:endParaRPr lang="zh-CN" sz="2400" b="1" kern="1200"/>
        </a:p>
      </dsp:txBody>
      <dsp:txXfrm>
        <a:off x="7719948" y="3414232"/>
        <a:ext cx="1810665" cy="13408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6C8DC-E278-4CDF-84AE-D81764887B81}">
      <dsp:nvSpPr>
        <dsp:cNvPr id="0" name=""/>
        <dsp:cNvSpPr/>
      </dsp:nvSpPr>
      <dsp:spPr>
        <a:xfrm>
          <a:off x="44" y="40211"/>
          <a:ext cx="4285767" cy="14976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en-US" sz="2800" kern="1200" smtClean="0"/>
            <a:t>MRv1</a:t>
          </a:r>
          <a:r>
            <a:rPr lang="zh-CN" sz="2800" kern="1200" smtClean="0"/>
            <a:t>的重要性</a:t>
          </a:r>
          <a:endParaRPr lang="zh-CN" sz="2800" kern="1200"/>
        </a:p>
      </dsp:txBody>
      <dsp:txXfrm>
        <a:off x="44" y="40211"/>
        <a:ext cx="4285767" cy="1497600"/>
      </dsp:txXfrm>
    </dsp:sp>
    <dsp:sp modelId="{E5E83EB2-B8E8-4B76-8E4D-210A78268F1B}">
      <dsp:nvSpPr>
        <dsp:cNvPr id="0" name=""/>
        <dsp:cNvSpPr/>
      </dsp:nvSpPr>
      <dsp:spPr>
        <a:xfrm>
          <a:off x="44" y="1537811"/>
          <a:ext cx="4285767" cy="3184886"/>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85750" lvl="1" indent="-285750" algn="l" defTabSz="1377950" rtl="0">
            <a:lnSpc>
              <a:spcPct val="90000"/>
            </a:lnSpc>
            <a:spcBef>
              <a:spcPct val="0"/>
            </a:spcBef>
            <a:spcAft>
              <a:spcPct val="15000"/>
            </a:spcAft>
            <a:buChar char="••"/>
          </a:pPr>
          <a:r>
            <a:rPr lang="zh-CN" altLang="en-US" sz="3100" kern="1200" dirty="0" smtClean="0"/>
            <a:t>组成部分</a:t>
          </a:r>
          <a:endParaRPr lang="zh-CN" altLang="en-US" sz="3100" kern="1200" dirty="0"/>
        </a:p>
        <a:p>
          <a:pPr marL="457200" lvl="2" indent="-228600" algn="l" defTabSz="889000" rtl="0">
            <a:lnSpc>
              <a:spcPct val="90000"/>
            </a:lnSpc>
            <a:spcBef>
              <a:spcPct val="0"/>
            </a:spcBef>
            <a:spcAft>
              <a:spcPct val="15000"/>
            </a:spcAft>
            <a:buChar char="••"/>
          </a:pPr>
          <a:r>
            <a:rPr lang="zh-CN" altLang="en-US" sz="2000" kern="1200" dirty="0" smtClean="0"/>
            <a:t>编程模型</a:t>
          </a:r>
          <a:endParaRPr lang="zh-CN" altLang="en-US" sz="2000" kern="1200" dirty="0"/>
        </a:p>
        <a:p>
          <a:pPr marL="457200" lvl="2" indent="-228600" algn="l" defTabSz="889000" rtl="0">
            <a:lnSpc>
              <a:spcPct val="90000"/>
            </a:lnSpc>
            <a:spcBef>
              <a:spcPct val="0"/>
            </a:spcBef>
            <a:spcAft>
              <a:spcPct val="15000"/>
            </a:spcAft>
            <a:buChar char="••"/>
          </a:pPr>
          <a:r>
            <a:rPr lang="zh-CN" altLang="en-US" sz="2000" kern="1200" dirty="0" smtClean="0"/>
            <a:t>数据处理引擎</a:t>
          </a:r>
          <a:endParaRPr lang="zh-CN" altLang="en-US" sz="2000" kern="1200" dirty="0"/>
        </a:p>
        <a:p>
          <a:pPr marL="457200" lvl="2" indent="-228600" algn="l" defTabSz="889000" rtl="0">
            <a:lnSpc>
              <a:spcPct val="90000"/>
            </a:lnSpc>
            <a:spcBef>
              <a:spcPct val="0"/>
            </a:spcBef>
            <a:spcAft>
              <a:spcPct val="15000"/>
            </a:spcAft>
            <a:buChar char="••"/>
          </a:pPr>
          <a:r>
            <a:rPr lang="zh-CN" altLang="en-US" sz="2000" kern="1200" dirty="0" smtClean="0"/>
            <a:t>运行时环境</a:t>
          </a:r>
          <a:endParaRPr lang="zh-CN" altLang="en-US" sz="2000" kern="1200" dirty="0"/>
        </a:p>
        <a:p>
          <a:pPr marL="285750" lvl="1" indent="-285750" algn="l" defTabSz="1377950" rtl="0">
            <a:lnSpc>
              <a:spcPct val="90000"/>
            </a:lnSpc>
            <a:spcBef>
              <a:spcPct val="0"/>
            </a:spcBef>
            <a:spcAft>
              <a:spcPct val="15000"/>
            </a:spcAft>
            <a:buChar char="••"/>
          </a:pPr>
          <a:r>
            <a:rPr lang="zh-CN" altLang="en-US" sz="3100" kern="1200" dirty="0" smtClean="0"/>
            <a:t>意义</a:t>
          </a:r>
          <a:endParaRPr lang="zh-CN" altLang="en-US" sz="3100" kern="1200" dirty="0"/>
        </a:p>
        <a:p>
          <a:pPr marL="457200" lvl="2" indent="-228600" algn="l" defTabSz="889000" rtl="0">
            <a:lnSpc>
              <a:spcPct val="90000"/>
            </a:lnSpc>
            <a:spcBef>
              <a:spcPct val="0"/>
            </a:spcBef>
            <a:spcAft>
              <a:spcPct val="15000"/>
            </a:spcAft>
            <a:buChar char="••"/>
          </a:pPr>
          <a:r>
            <a:rPr lang="zh-CN" altLang="en-US" sz="2000" kern="1200" dirty="0" smtClean="0"/>
            <a:t>为大数据时代新计算模式发展奠定了基础</a:t>
          </a:r>
          <a:endParaRPr lang="zh-CN" altLang="en-US" sz="2000" kern="1200" dirty="0"/>
        </a:p>
      </dsp:txBody>
      <dsp:txXfrm>
        <a:off x="44" y="1537811"/>
        <a:ext cx="4285767" cy="3184886"/>
      </dsp:txXfrm>
    </dsp:sp>
    <dsp:sp modelId="{8D0EC9EC-CB61-4E3F-A3B7-9CC636137726}">
      <dsp:nvSpPr>
        <dsp:cNvPr id="0" name=""/>
        <dsp:cNvSpPr/>
      </dsp:nvSpPr>
      <dsp:spPr>
        <a:xfrm>
          <a:off x="4885819" y="40211"/>
          <a:ext cx="4285767" cy="14976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en-US" sz="2800" kern="1200" smtClean="0"/>
            <a:t>MRv1</a:t>
          </a:r>
          <a:r>
            <a:rPr lang="zh-CN" sz="2800" kern="1200" smtClean="0"/>
            <a:t>的局限性</a:t>
          </a:r>
          <a:endParaRPr lang="zh-CN" sz="2800" kern="1200"/>
        </a:p>
      </dsp:txBody>
      <dsp:txXfrm>
        <a:off x="4885819" y="40211"/>
        <a:ext cx="4285767" cy="1497600"/>
      </dsp:txXfrm>
    </dsp:sp>
    <dsp:sp modelId="{12D5A4CF-53F9-4D00-8CC8-F87601B6A3FB}">
      <dsp:nvSpPr>
        <dsp:cNvPr id="0" name=""/>
        <dsp:cNvSpPr/>
      </dsp:nvSpPr>
      <dsp:spPr>
        <a:xfrm>
          <a:off x="4885819" y="1537811"/>
          <a:ext cx="4285767" cy="3184886"/>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85750" lvl="1" indent="-285750" algn="l" defTabSz="1244600" rtl="0">
            <a:lnSpc>
              <a:spcPct val="90000"/>
            </a:lnSpc>
            <a:spcBef>
              <a:spcPct val="0"/>
            </a:spcBef>
            <a:spcAft>
              <a:spcPct val="15000"/>
            </a:spcAft>
            <a:buChar char="••"/>
          </a:pPr>
          <a:r>
            <a:rPr lang="zh-CN" altLang="en-US" sz="2800" kern="1200" dirty="0" smtClean="0"/>
            <a:t>扩展性差</a:t>
          </a:r>
          <a:endParaRPr lang="zh-CN" altLang="en-US" sz="2800" kern="1200" dirty="0"/>
        </a:p>
        <a:p>
          <a:pPr marL="457200" lvl="2" indent="-228600" algn="l" defTabSz="889000">
            <a:lnSpc>
              <a:spcPct val="90000"/>
            </a:lnSpc>
            <a:spcBef>
              <a:spcPct val="0"/>
            </a:spcBef>
            <a:spcAft>
              <a:spcPct val="15000"/>
            </a:spcAft>
            <a:buChar char="••"/>
          </a:pPr>
          <a:r>
            <a:rPr lang="en-US" altLang="zh-CN" sz="2000" kern="1200" dirty="0" smtClean="0"/>
            <a:t>Master</a:t>
          </a:r>
          <a:r>
            <a:rPr lang="zh-CN" altLang="en-US" sz="2000" kern="1200" dirty="0" smtClean="0"/>
            <a:t>的两个角色</a:t>
          </a:r>
          <a:endParaRPr lang="zh-CN" sz="2000" kern="1200" dirty="0"/>
        </a:p>
        <a:p>
          <a:pPr marL="285750" lvl="1" indent="-285750" algn="l" defTabSz="1244600" rtl="0">
            <a:lnSpc>
              <a:spcPct val="90000"/>
            </a:lnSpc>
            <a:spcBef>
              <a:spcPct val="0"/>
            </a:spcBef>
            <a:spcAft>
              <a:spcPct val="15000"/>
            </a:spcAft>
            <a:buChar char="••"/>
          </a:pPr>
          <a:r>
            <a:rPr lang="zh-CN" altLang="en-US" sz="2800" kern="1200" dirty="0" smtClean="0"/>
            <a:t>可靠性差</a:t>
          </a:r>
          <a:endParaRPr lang="zh-CN" altLang="en-US" sz="2800" kern="1200" dirty="0"/>
        </a:p>
        <a:p>
          <a:pPr marL="457200" lvl="2" indent="-228600" algn="l" defTabSz="889000">
            <a:lnSpc>
              <a:spcPct val="90000"/>
            </a:lnSpc>
            <a:spcBef>
              <a:spcPct val="0"/>
            </a:spcBef>
            <a:spcAft>
              <a:spcPct val="15000"/>
            </a:spcAft>
            <a:buChar char="••"/>
          </a:pPr>
          <a:r>
            <a:rPr lang="en-US" altLang="zh-CN" sz="2000" kern="1200" dirty="0" smtClean="0"/>
            <a:t>Master</a:t>
          </a:r>
          <a:r>
            <a:rPr lang="zh-CN" altLang="en-US" sz="2000" kern="1200" dirty="0" smtClean="0"/>
            <a:t>单点故障</a:t>
          </a:r>
          <a:endParaRPr lang="zh-CN" altLang="en-US" sz="2000" kern="1200" dirty="0"/>
        </a:p>
        <a:p>
          <a:pPr marL="285750" lvl="1" indent="-285750" algn="l" defTabSz="1244600" rtl="0">
            <a:lnSpc>
              <a:spcPct val="90000"/>
            </a:lnSpc>
            <a:spcBef>
              <a:spcPct val="0"/>
            </a:spcBef>
            <a:spcAft>
              <a:spcPct val="15000"/>
            </a:spcAft>
            <a:buChar char="••"/>
          </a:pPr>
          <a:r>
            <a:rPr lang="zh-CN" altLang="en-US" sz="2800" kern="1200" dirty="0" smtClean="0"/>
            <a:t>资源利用率低</a:t>
          </a:r>
          <a:endParaRPr lang="zh-CN" altLang="en-US" sz="2800" kern="1200" dirty="0"/>
        </a:p>
        <a:p>
          <a:pPr marL="457200" lvl="2" indent="-228600" algn="l" defTabSz="889000">
            <a:lnSpc>
              <a:spcPct val="90000"/>
            </a:lnSpc>
            <a:spcBef>
              <a:spcPct val="0"/>
            </a:spcBef>
            <a:spcAft>
              <a:spcPct val="15000"/>
            </a:spcAft>
            <a:buChar char="••"/>
          </a:pPr>
          <a:r>
            <a:rPr lang="en-US" altLang="zh-CN" sz="2000" kern="1200" dirty="0" smtClean="0"/>
            <a:t>map slot</a:t>
          </a:r>
          <a:r>
            <a:rPr lang="zh-CN" altLang="en-US" sz="2000" kern="1200" dirty="0" smtClean="0"/>
            <a:t>和</a:t>
          </a:r>
          <a:r>
            <a:rPr lang="en-US" altLang="zh-CN" sz="2000" kern="1200" dirty="0" smtClean="0"/>
            <a:t>reduce slot</a:t>
          </a:r>
          <a:endParaRPr lang="zh-CN" altLang="en-US" sz="2000" kern="1200" dirty="0"/>
        </a:p>
        <a:p>
          <a:pPr marL="285750" lvl="1" indent="-285750" algn="l" defTabSz="1244600" rtl="0">
            <a:lnSpc>
              <a:spcPct val="90000"/>
            </a:lnSpc>
            <a:spcBef>
              <a:spcPct val="0"/>
            </a:spcBef>
            <a:spcAft>
              <a:spcPct val="15000"/>
            </a:spcAft>
            <a:buChar char="••"/>
          </a:pPr>
          <a:r>
            <a:rPr lang="zh-CN" altLang="en-US" sz="2800" kern="1200" dirty="0" smtClean="0"/>
            <a:t>无法支持多种计算框架</a:t>
          </a:r>
          <a:endParaRPr lang="zh-CN" altLang="en-US" sz="2800" kern="1200" dirty="0"/>
        </a:p>
      </dsp:txBody>
      <dsp:txXfrm>
        <a:off x="4885819" y="1537811"/>
        <a:ext cx="4285767" cy="318488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E1B42-5B26-4D42-A631-10B07701B9D0}">
      <dsp:nvSpPr>
        <dsp:cNvPr id="0" name=""/>
        <dsp:cNvSpPr/>
      </dsp:nvSpPr>
      <dsp:spPr>
        <a:xfrm>
          <a:off x="0" y="59019"/>
          <a:ext cx="4268198" cy="70827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作业</a:t>
          </a:r>
          <a:r>
            <a:rPr lang="en-US" sz="1700" kern="1200" smtClean="0"/>
            <a:t>(Job)</a:t>
          </a:r>
          <a:endParaRPr lang="zh-CN" sz="1700" kern="1200"/>
        </a:p>
      </dsp:txBody>
      <dsp:txXfrm>
        <a:off x="34575" y="93594"/>
        <a:ext cx="4199048" cy="639120"/>
      </dsp:txXfrm>
    </dsp:sp>
    <dsp:sp modelId="{1D59E4A8-78EF-49CE-9490-DC8347EA291E}">
      <dsp:nvSpPr>
        <dsp:cNvPr id="0" name=""/>
        <dsp:cNvSpPr/>
      </dsp:nvSpPr>
      <dsp:spPr>
        <a:xfrm>
          <a:off x="0" y="816250"/>
          <a:ext cx="4268198" cy="708270"/>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任务</a:t>
          </a:r>
          <a:r>
            <a:rPr lang="en-US" sz="1700" kern="1200" smtClean="0"/>
            <a:t>(Task)</a:t>
          </a:r>
          <a:r>
            <a:rPr lang="zh-CN" sz="1700" kern="1200" smtClean="0"/>
            <a:t>：</a:t>
          </a:r>
          <a:r>
            <a:rPr lang="en-US" sz="1700" kern="1200" smtClean="0"/>
            <a:t>map</a:t>
          </a:r>
          <a:r>
            <a:rPr lang="zh-CN" sz="1700" kern="1200" smtClean="0"/>
            <a:t>任务和</a:t>
          </a:r>
          <a:r>
            <a:rPr lang="en-US" sz="1700" kern="1200" smtClean="0"/>
            <a:t>reduce</a:t>
          </a:r>
          <a:r>
            <a:rPr lang="zh-CN" sz="1700" kern="1200" smtClean="0"/>
            <a:t>任务。</a:t>
          </a:r>
          <a:endParaRPr lang="zh-CN" sz="1700" kern="1200"/>
        </a:p>
      </dsp:txBody>
      <dsp:txXfrm>
        <a:off x="34575" y="850825"/>
        <a:ext cx="4199048" cy="639120"/>
      </dsp:txXfrm>
    </dsp:sp>
    <dsp:sp modelId="{6DAEBDFF-89E0-43FB-8C74-1FE501C90D63}">
      <dsp:nvSpPr>
        <dsp:cNvPr id="0" name=""/>
        <dsp:cNvSpPr/>
      </dsp:nvSpPr>
      <dsp:spPr>
        <a:xfrm>
          <a:off x="0" y="1573480"/>
          <a:ext cx="4268198" cy="70827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smtClean="0"/>
            <a:t>Jobtracker</a:t>
          </a:r>
          <a:r>
            <a:rPr lang="zh-CN" sz="1700" kern="1200" smtClean="0"/>
            <a:t>和</a:t>
          </a:r>
          <a:r>
            <a:rPr lang="en-US" sz="1700" kern="1200" smtClean="0"/>
            <a:t>tasktracker</a:t>
          </a:r>
          <a:endParaRPr lang="zh-CN" sz="1700" kern="1200"/>
        </a:p>
      </dsp:txBody>
      <dsp:txXfrm>
        <a:off x="34575" y="1608055"/>
        <a:ext cx="4199048" cy="639120"/>
      </dsp:txXfrm>
    </dsp:sp>
    <dsp:sp modelId="{6A995E4C-DCF4-4981-A3BF-9DEF230B2770}">
      <dsp:nvSpPr>
        <dsp:cNvPr id="0" name=""/>
        <dsp:cNvSpPr/>
      </dsp:nvSpPr>
      <dsp:spPr>
        <a:xfrm>
          <a:off x="0" y="2330710"/>
          <a:ext cx="4268198" cy="708270"/>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输入分片</a:t>
          </a:r>
          <a:r>
            <a:rPr lang="en-US" sz="1700" kern="1200" smtClean="0"/>
            <a:t>(Input Split)</a:t>
          </a:r>
          <a:r>
            <a:rPr lang="zh-CN" sz="1700" kern="1200" smtClean="0"/>
            <a:t>：</a:t>
          </a:r>
          <a:r>
            <a:rPr lang="en-US" sz="1700" kern="1200" smtClean="0"/>
            <a:t>Hadoop</a:t>
          </a:r>
          <a:r>
            <a:rPr lang="zh-CN" sz="1700" kern="1200" smtClean="0"/>
            <a:t>为每个分片构建一个</a:t>
          </a:r>
          <a:r>
            <a:rPr lang="en-US" sz="1700" kern="1200" smtClean="0"/>
            <a:t>map</a:t>
          </a:r>
          <a:r>
            <a:rPr lang="zh-CN" sz="1700" kern="1200" smtClean="0"/>
            <a:t>任务；</a:t>
          </a:r>
          <a:endParaRPr lang="zh-CN" sz="1700" kern="1200"/>
        </a:p>
      </dsp:txBody>
      <dsp:txXfrm>
        <a:off x="34575" y="2365285"/>
        <a:ext cx="4199048" cy="639120"/>
      </dsp:txXfrm>
    </dsp:sp>
    <dsp:sp modelId="{6D612227-F33D-4148-8BAE-273C60DBFE2C}">
      <dsp:nvSpPr>
        <dsp:cNvPr id="0" name=""/>
        <dsp:cNvSpPr/>
      </dsp:nvSpPr>
      <dsp:spPr>
        <a:xfrm>
          <a:off x="0" y="3087941"/>
          <a:ext cx="4268198" cy="70827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dirty="0" smtClean="0"/>
            <a:t>数据本地化优化</a:t>
          </a:r>
          <a:endParaRPr lang="zh-CN" altLang="en-US" sz="1700" kern="1200" dirty="0"/>
        </a:p>
      </dsp:txBody>
      <dsp:txXfrm>
        <a:off x="34575" y="3122516"/>
        <a:ext cx="4199048" cy="639120"/>
      </dsp:txXfrm>
    </dsp:sp>
    <dsp:sp modelId="{80433579-B0E7-4631-BB48-E1FD304E7217}">
      <dsp:nvSpPr>
        <dsp:cNvPr id="0" name=""/>
        <dsp:cNvSpPr/>
      </dsp:nvSpPr>
      <dsp:spPr>
        <a:xfrm>
          <a:off x="0" y="3796211"/>
          <a:ext cx="4268198"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15" tIns="21590" rIns="120904" bIns="21590" numCol="1" spcCol="1270" anchor="t" anchorCtr="0">
          <a:noAutofit/>
        </a:bodyPr>
        <a:lstStyle/>
        <a:p>
          <a:pPr marL="114300" lvl="1" indent="-114300" algn="l" defTabSz="577850" rtl="0">
            <a:lnSpc>
              <a:spcPct val="90000"/>
            </a:lnSpc>
            <a:spcBef>
              <a:spcPct val="0"/>
            </a:spcBef>
            <a:spcAft>
              <a:spcPct val="20000"/>
            </a:spcAft>
            <a:buChar char="••"/>
          </a:pPr>
          <a:r>
            <a:rPr lang="en-US" sz="1300" kern="1200" smtClean="0"/>
            <a:t>Hadoop</a:t>
          </a:r>
          <a:r>
            <a:rPr lang="zh-CN" sz="1300" kern="1200" dirty="0" smtClean="0"/>
            <a:t>在存储有输入数据</a:t>
          </a:r>
          <a:r>
            <a:rPr lang="en-US" sz="1300" kern="1200" dirty="0" smtClean="0"/>
            <a:t>(HDFS</a:t>
          </a:r>
          <a:r>
            <a:rPr lang="zh-CN" sz="1300" kern="1200" dirty="0" smtClean="0"/>
            <a:t>中的数据</a:t>
          </a:r>
          <a:r>
            <a:rPr lang="en-US" sz="1300" kern="1200" dirty="0" smtClean="0"/>
            <a:t>)</a:t>
          </a:r>
          <a:r>
            <a:rPr lang="zh-CN" sz="1300" kern="1200" dirty="0" smtClean="0"/>
            <a:t>的节点上运行</a:t>
          </a:r>
          <a:r>
            <a:rPr lang="en-US" sz="1300" kern="1200" dirty="0" smtClean="0"/>
            <a:t>map</a:t>
          </a:r>
          <a:r>
            <a:rPr lang="zh-CN" sz="1300" kern="1200" dirty="0" smtClean="0"/>
            <a:t>任务，可以获得最佳性能</a:t>
          </a:r>
          <a:endParaRPr lang="zh-CN" sz="1300" kern="1200" dirty="0"/>
        </a:p>
      </dsp:txBody>
      <dsp:txXfrm>
        <a:off x="0" y="3796211"/>
        <a:ext cx="4268198" cy="4310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A0EC3-FD8C-4DBA-8CFC-CC07999AEFDC}">
      <dsp:nvSpPr>
        <dsp:cNvPr id="0" name=""/>
        <dsp:cNvSpPr/>
      </dsp:nvSpPr>
      <dsp:spPr>
        <a:xfrm>
          <a:off x="0" y="97215"/>
          <a:ext cx="4117710" cy="97642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dirty="0" smtClean="0"/>
            <a:t>为每个</a:t>
          </a:r>
          <a:r>
            <a:rPr lang="en-US" sz="1800" kern="1200" dirty="0" smtClean="0"/>
            <a:t>reduce</a:t>
          </a:r>
          <a:r>
            <a:rPr lang="zh-CN" sz="1800" kern="1200" dirty="0" smtClean="0"/>
            <a:t>建一个分区</a:t>
          </a:r>
          <a:endParaRPr lang="zh-CN" sz="1800" kern="1200" dirty="0"/>
        </a:p>
      </dsp:txBody>
      <dsp:txXfrm>
        <a:off x="47665" y="144880"/>
        <a:ext cx="4022380" cy="881094"/>
      </dsp:txXfrm>
    </dsp:sp>
    <dsp:sp modelId="{F4E15F34-5F6A-4517-8F03-90CA92086190}">
      <dsp:nvSpPr>
        <dsp:cNvPr id="0" name=""/>
        <dsp:cNvSpPr/>
      </dsp:nvSpPr>
      <dsp:spPr>
        <a:xfrm>
          <a:off x="0" y="1113959"/>
          <a:ext cx="4117710" cy="976424"/>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t>map</a:t>
          </a:r>
          <a:r>
            <a:rPr lang="zh-CN" sz="1600" kern="1200" dirty="0" smtClean="0"/>
            <a:t>任务将其输出写入本地硬盘，而非</a:t>
          </a:r>
          <a:r>
            <a:rPr lang="en-US" sz="1600" kern="1200" dirty="0" smtClean="0"/>
            <a:t>HDFS</a:t>
          </a:r>
          <a:endParaRPr lang="zh-CN" sz="1600" kern="1200" dirty="0"/>
        </a:p>
      </dsp:txBody>
      <dsp:txXfrm>
        <a:off x="47665" y="1161624"/>
        <a:ext cx="4022380" cy="881094"/>
      </dsp:txXfrm>
    </dsp:sp>
    <dsp:sp modelId="{0EE7131D-378D-4C45-98FF-F772AA41406C}">
      <dsp:nvSpPr>
        <dsp:cNvPr id="0" name=""/>
        <dsp:cNvSpPr/>
      </dsp:nvSpPr>
      <dsp:spPr>
        <a:xfrm>
          <a:off x="0" y="2130704"/>
          <a:ext cx="4117710" cy="976424"/>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dirty="0" smtClean="0"/>
            <a:t>reduce</a:t>
          </a:r>
          <a:r>
            <a:rPr lang="zh-CN" sz="1400" kern="1200" dirty="0" smtClean="0"/>
            <a:t>任务并不具备数据本地化的优势</a:t>
          </a:r>
          <a:r>
            <a:rPr lang="en-US" sz="1400" kern="1200" dirty="0" smtClean="0"/>
            <a:t>——</a:t>
          </a:r>
          <a:r>
            <a:rPr lang="zh-CN" sz="1400" kern="1200" dirty="0" smtClean="0"/>
            <a:t>单个</a:t>
          </a:r>
          <a:r>
            <a:rPr lang="en-US" sz="1400" kern="1200" dirty="0" smtClean="0"/>
            <a:t>reduce</a:t>
          </a:r>
          <a:r>
            <a:rPr lang="zh-CN" sz="1400" kern="1200" dirty="0" smtClean="0"/>
            <a:t>任务的输入通常来自于所有</a:t>
          </a:r>
          <a:r>
            <a:rPr lang="en-US" sz="1400" kern="1200" dirty="0" smtClean="0"/>
            <a:t>Mapper</a:t>
          </a:r>
          <a:r>
            <a:rPr lang="zh-CN" sz="1400" kern="1200" dirty="0" smtClean="0"/>
            <a:t>的输出</a:t>
          </a:r>
          <a:endParaRPr lang="zh-CN" sz="1400" kern="1200" dirty="0"/>
        </a:p>
      </dsp:txBody>
      <dsp:txXfrm>
        <a:off x="47665" y="2178369"/>
        <a:ext cx="4022380" cy="881094"/>
      </dsp:txXfrm>
    </dsp:sp>
    <dsp:sp modelId="{B3A17191-B59A-4B47-BC22-B29642C8E9F4}">
      <dsp:nvSpPr>
        <dsp:cNvPr id="0" name=""/>
        <dsp:cNvSpPr/>
      </dsp:nvSpPr>
      <dsp:spPr>
        <a:xfrm>
          <a:off x="0" y="3147448"/>
          <a:ext cx="4117710" cy="97642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i="1" kern="1200" dirty="0" smtClean="0"/>
            <a:t>Combiner</a:t>
          </a:r>
          <a:r>
            <a:rPr lang="zh-CN" sz="1800" i="1" kern="1200" dirty="0" smtClean="0"/>
            <a:t>（）</a:t>
          </a:r>
          <a:r>
            <a:rPr lang="zh-CN" sz="1800" kern="1200" dirty="0" smtClean="0"/>
            <a:t>函数</a:t>
          </a:r>
          <a:endParaRPr lang="zh-CN" sz="1800" kern="1200" dirty="0"/>
        </a:p>
      </dsp:txBody>
      <dsp:txXfrm>
        <a:off x="47665" y="3195113"/>
        <a:ext cx="4022380" cy="88109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BAC1F-55CF-45FC-B9D4-CF0D792DFD79}">
      <dsp:nvSpPr>
        <dsp:cNvPr id="0" name=""/>
        <dsp:cNvSpPr/>
      </dsp:nvSpPr>
      <dsp:spPr>
        <a:xfrm>
          <a:off x="0" y="73828"/>
          <a:ext cx="3935760" cy="666607"/>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sz="1600" kern="1200" smtClean="0"/>
            <a:t>客户端：提交</a:t>
          </a:r>
          <a:r>
            <a:rPr lang="en-US" sz="1600" kern="1200" smtClean="0"/>
            <a:t>MapReduce</a:t>
          </a:r>
          <a:r>
            <a:rPr lang="zh-CN" sz="1600" kern="1200" smtClean="0"/>
            <a:t>任务</a:t>
          </a:r>
          <a:endParaRPr lang="zh-CN" sz="1600" kern="1200"/>
        </a:p>
      </dsp:txBody>
      <dsp:txXfrm>
        <a:off x="32541" y="106369"/>
        <a:ext cx="3870678" cy="601525"/>
      </dsp:txXfrm>
    </dsp:sp>
    <dsp:sp modelId="{B697ABF5-7C04-4A00-B362-7E0A316F0430}">
      <dsp:nvSpPr>
        <dsp:cNvPr id="0" name=""/>
        <dsp:cNvSpPr/>
      </dsp:nvSpPr>
      <dsp:spPr>
        <a:xfrm>
          <a:off x="0" y="786516"/>
          <a:ext cx="3935760" cy="666607"/>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JobTracker</a:t>
          </a:r>
          <a:r>
            <a:rPr lang="zh-CN" sz="1600" kern="1200" smtClean="0"/>
            <a:t>：协调作业的运行；</a:t>
          </a:r>
          <a:endParaRPr lang="zh-CN" sz="1600" kern="1200"/>
        </a:p>
      </dsp:txBody>
      <dsp:txXfrm>
        <a:off x="32541" y="819057"/>
        <a:ext cx="3870678" cy="601525"/>
      </dsp:txXfrm>
    </dsp:sp>
    <dsp:sp modelId="{FA15F8D6-F833-49ED-80FC-379AF43C897A}">
      <dsp:nvSpPr>
        <dsp:cNvPr id="0" name=""/>
        <dsp:cNvSpPr/>
      </dsp:nvSpPr>
      <dsp:spPr>
        <a:xfrm>
          <a:off x="0" y="1499204"/>
          <a:ext cx="3935760" cy="666607"/>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TaskTracker</a:t>
          </a:r>
          <a:r>
            <a:rPr lang="zh-CN" sz="1600" kern="1200" smtClean="0"/>
            <a:t>：运行作业划分后的任务；</a:t>
          </a:r>
          <a:endParaRPr lang="zh-CN" sz="1600" kern="1200"/>
        </a:p>
      </dsp:txBody>
      <dsp:txXfrm>
        <a:off x="32541" y="1531745"/>
        <a:ext cx="3870678" cy="601525"/>
      </dsp:txXfrm>
    </dsp:sp>
    <dsp:sp modelId="{0A54C3D0-E62E-47FE-A3BA-7889714844DD}">
      <dsp:nvSpPr>
        <dsp:cNvPr id="0" name=""/>
        <dsp:cNvSpPr/>
      </dsp:nvSpPr>
      <dsp:spPr>
        <a:xfrm>
          <a:off x="0" y="2211891"/>
          <a:ext cx="3935760" cy="666607"/>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HDFS</a:t>
          </a:r>
          <a:r>
            <a:rPr lang="zh-CN" sz="1600" kern="1200" smtClean="0"/>
            <a:t>：用来在其他实体之间共享作业文件。</a:t>
          </a:r>
          <a:endParaRPr lang="zh-CN" sz="1600" kern="1200"/>
        </a:p>
      </dsp:txBody>
      <dsp:txXfrm>
        <a:off x="32541" y="2244432"/>
        <a:ext cx="3870678" cy="60152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D2613-C65C-4D2C-95D4-222AE95ACD3C}">
      <dsp:nvSpPr>
        <dsp:cNvPr id="0" name=""/>
        <dsp:cNvSpPr/>
      </dsp:nvSpPr>
      <dsp:spPr>
        <a:xfrm>
          <a:off x="0" y="47440"/>
          <a:ext cx="9891712" cy="85527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altLang="en-US" sz="3400" kern="1200" dirty="0" smtClean="0"/>
            <a:t>失效处理</a:t>
          </a:r>
          <a:endParaRPr lang="zh-CN" altLang="en-US" sz="3400" kern="1200" dirty="0"/>
        </a:p>
      </dsp:txBody>
      <dsp:txXfrm>
        <a:off x="41751" y="89191"/>
        <a:ext cx="9808210" cy="771768"/>
      </dsp:txXfrm>
    </dsp:sp>
    <dsp:sp modelId="{7984D25F-69C1-45C9-9730-41123FA9CCBD}">
      <dsp:nvSpPr>
        <dsp:cNvPr id="0" name=""/>
        <dsp:cNvSpPr/>
      </dsp:nvSpPr>
      <dsp:spPr>
        <a:xfrm>
          <a:off x="0" y="1000630"/>
          <a:ext cx="9891712" cy="855270"/>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altLang="en-US" sz="3400" kern="1200" dirty="0" smtClean="0"/>
            <a:t>作业调度</a:t>
          </a:r>
          <a:endParaRPr lang="zh-CN" altLang="en-US" sz="3400" kern="1200" dirty="0"/>
        </a:p>
      </dsp:txBody>
      <dsp:txXfrm>
        <a:off x="41751" y="1042381"/>
        <a:ext cx="9808210" cy="771768"/>
      </dsp:txXfrm>
    </dsp:sp>
    <dsp:sp modelId="{81753D24-F3B9-44A7-80FE-C2D0EE717477}">
      <dsp:nvSpPr>
        <dsp:cNvPr id="0" name=""/>
        <dsp:cNvSpPr/>
      </dsp:nvSpPr>
      <dsp:spPr>
        <a:xfrm>
          <a:off x="0" y="1953820"/>
          <a:ext cx="9891712" cy="85527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en-US" sz="3400" kern="1200" dirty="0" smtClean="0"/>
            <a:t>shuffle</a:t>
          </a:r>
          <a:r>
            <a:rPr lang="zh-CN" sz="3400" kern="1200" dirty="0" smtClean="0"/>
            <a:t>和排序</a:t>
          </a:r>
          <a:endParaRPr lang="zh-CN" sz="3400" kern="1200" dirty="0"/>
        </a:p>
      </dsp:txBody>
      <dsp:txXfrm>
        <a:off x="41751" y="1995571"/>
        <a:ext cx="9808210" cy="771768"/>
      </dsp:txXfrm>
    </dsp:sp>
    <dsp:sp modelId="{99A70355-8A1B-4601-8819-653B11E392B2}">
      <dsp:nvSpPr>
        <dsp:cNvPr id="0" name=""/>
        <dsp:cNvSpPr/>
      </dsp:nvSpPr>
      <dsp:spPr>
        <a:xfrm>
          <a:off x="0" y="2907010"/>
          <a:ext cx="9891712" cy="855270"/>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en-US" sz="3400" kern="1200" dirty="0" smtClean="0"/>
            <a:t>Task</a:t>
          </a:r>
          <a:r>
            <a:rPr lang="zh-CN" sz="3400" kern="1200" dirty="0" smtClean="0"/>
            <a:t>的执行</a:t>
          </a:r>
          <a:endParaRPr lang="zh-CN" sz="3400" kern="1200" dirty="0"/>
        </a:p>
      </dsp:txBody>
      <dsp:txXfrm>
        <a:off x="41751" y="2948761"/>
        <a:ext cx="9808210" cy="771768"/>
      </dsp:txXfrm>
    </dsp:sp>
    <dsp:sp modelId="{38DCA66E-1046-4FAD-AE7E-0FDB8597E814}">
      <dsp:nvSpPr>
        <dsp:cNvPr id="0" name=""/>
        <dsp:cNvSpPr/>
      </dsp:nvSpPr>
      <dsp:spPr>
        <a:xfrm>
          <a:off x="0" y="3860200"/>
          <a:ext cx="9891712" cy="85527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endParaRPr lang="zh-CN" altLang="en-US" sz="3400" kern="1200" dirty="0"/>
        </a:p>
      </dsp:txBody>
      <dsp:txXfrm>
        <a:off x="41751" y="3901951"/>
        <a:ext cx="9808210" cy="77176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FBEEF-9B1D-4A4A-B281-00981215B033}">
      <dsp:nvSpPr>
        <dsp:cNvPr id="0" name=""/>
        <dsp:cNvSpPr/>
      </dsp:nvSpPr>
      <dsp:spPr>
        <a:xfrm>
          <a:off x="45" y="52696"/>
          <a:ext cx="4319415" cy="6912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smtClean="0"/>
            <a:t>TaskTracker</a:t>
          </a:r>
          <a:r>
            <a:rPr lang="zh-CN" sz="2400" b="1" kern="1200" smtClean="0"/>
            <a:t>失败</a:t>
          </a:r>
          <a:endParaRPr lang="zh-CN" sz="2400" kern="1200"/>
        </a:p>
      </dsp:txBody>
      <dsp:txXfrm>
        <a:off x="45" y="52696"/>
        <a:ext cx="4319415" cy="691200"/>
      </dsp:txXfrm>
    </dsp:sp>
    <dsp:sp modelId="{BF527F38-74A1-4FFE-855B-9041DF1DA618}">
      <dsp:nvSpPr>
        <dsp:cNvPr id="0" name=""/>
        <dsp:cNvSpPr/>
      </dsp:nvSpPr>
      <dsp:spPr>
        <a:xfrm>
          <a:off x="45" y="743896"/>
          <a:ext cx="4319415" cy="408456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err="1" smtClean="0"/>
            <a:t>TaskTracker</a:t>
          </a:r>
          <a:r>
            <a:rPr lang="zh-CN" sz="2400" kern="1200" dirty="0" smtClean="0"/>
            <a:t>停止向</a:t>
          </a:r>
          <a:r>
            <a:rPr lang="en-US" sz="2400" kern="1200" dirty="0" err="1" smtClean="0"/>
            <a:t>JobTracker</a:t>
          </a:r>
          <a:r>
            <a:rPr lang="zh-CN" sz="2400" kern="1200" dirty="0" smtClean="0"/>
            <a:t>发送心</a:t>
          </a:r>
          <a:r>
            <a:rPr lang="zh-CN" altLang="en-US" sz="2400" kern="1200" dirty="0" smtClean="0"/>
            <a:t>跳</a:t>
          </a:r>
          <a:endParaRPr lang="zh-CN" sz="2400" kern="1200" dirty="0"/>
        </a:p>
        <a:p>
          <a:pPr marL="228600" lvl="1" indent="-228600" algn="l" defTabSz="1066800" rtl="0">
            <a:lnSpc>
              <a:spcPct val="90000"/>
            </a:lnSpc>
            <a:spcBef>
              <a:spcPct val="0"/>
            </a:spcBef>
            <a:spcAft>
              <a:spcPct val="15000"/>
            </a:spcAft>
            <a:buChar char="••"/>
          </a:pPr>
          <a:endParaRPr lang="zh-CN" altLang="en-US" sz="2400" kern="1200" dirty="0"/>
        </a:p>
        <a:p>
          <a:pPr marL="228600" lvl="1" indent="-228600" algn="l" defTabSz="1066800" rtl="0">
            <a:lnSpc>
              <a:spcPct val="90000"/>
            </a:lnSpc>
            <a:spcBef>
              <a:spcPct val="0"/>
            </a:spcBef>
            <a:spcAft>
              <a:spcPct val="15000"/>
            </a:spcAft>
            <a:buChar char="••"/>
          </a:pPr>
          <a:r>
            <a:rPr lang="en-US" sz="2400" kern="1200" dirty="0" err="1" smtClean="0"/>
            <a:t>JobTracker</a:t>
          </a:r>
          <a:r>
            <a:rPr lang="zh-CN" sz="2400" kern="1200" dirty="0" smtClean="0"/>
            <a:t>将此</a:t>
          </a:r>
          <a:r>
            <a:rPr lang="en-US" sz="2400" kern="1200" dirty="0" err="1" smtClean="0"/>
            <a:t>TaskTracker</a:t>
          </a:r>
          <a:r>
            <a:rPr lang="zh-CN" sz="2400" kern="1200" dirty="0" smtClean="0"/>
            <a:t>从等待任务调度</a:t>
          </a:r>
          <a:r>
            <a:rPr lang="en-US" sz="2400" kern="1200" dirty="0" err="1" smtClean="0"/>
            <a:t>TaskTracker</a:t>
          </a:r>
          <a:r>
            <a:rPr lang="zh-CN" sz="2400" kern="1200" dirty="0" smtClean="0"/>
            <a:t>池中移除</a:t>
          </a:r>
          <a:endParaRPr lang="zh-CN" sz="2400" kern="1200" dirty="0"/>
        </a:p>
        <a:p>
          <a:pPr marL="228600" lvl="1" indent="-228600" algn="l" defTabSz="1066800" rtl="0">
            <a:lnSpc>
              <a:spcPct val="90000"/>
            </a:lnSpc>
            <a:spcBef>
              <a:spcPct val="0"/>
            </a:spcBef>
            <a:spcAft>
              <a:spcPct val="15000"/>
            </a:spcAft>
            <a:buChar char="••"/>
          </a:pPr>
          <a:endParaRPr lang="zh-CN" altLang="en-US" sz="2400" kern="1200" dirty="0"/>
        </a:p>
        <a:p>
          <a:pPr marL="228600" lvl="1" indent="-228600" algn="l" defTabSz="1066800" rtl="0">
            <a:lnSpc>
              <a:spcPct val="90000"/>
            </a:lnSpc>
            <a:spcBef>
              <a:spcPct val="0"/>
            </a:spcBef>
            <a:spcAft>
              <a:spcPct val="15000"/>
            </a:spcAft>
            <a:buChar char="••"/>
          </a:pPr>
          <a:r>
            <a:rPr lang="zh-CN" sz="2400" kern="1200" dirty="0" smtClean="0"/>
            <a:t>重启后才将此</a:t>
          </a:r>
          <a:r>
            <a:rPr lang="en-US" sz="2400" kern="1200" dirty="0" err="1" smtClean="0"/>
            <a:t>TaskTracker</a:t>
          </a:r>
          <a:r>
            <a:rPr lang="zh-CN" sz="2400" kern="1200" dirty="0" smtClean="0"/>
            <a:t>移出黑名单</a:t>
          </a:r>
          <a:endParaRPr lang="zh-CN" sz="2400" kern="1200" dirty="0"/>
        </a:p>
        <a:p>
          <a:pPr marL="228600" lvl="1" indent="-228600" algn="l" defTabSz="1066800" rtl="0">
            <a:lnSpc>
              <a:spcPct val="90000"/>
            </a:lnSpc>
            <a:spcBef>
              <a:spcPct val="0"/>
            </a:spcBef>
            <a:spcAft>
              <a:spcPct val="15000"/>
            </a:spcAft>
            <a:buChar char="••"/>
          </a:pPr>
          <a:endParaRPr lang="zh-CN" altLang="en-US" sz="2400" kern="1200" dirty="0"/>
        </a:p>
      </dsp:txBody>
      <dsp:txXfrm>
        <a:off x="45" y="743896"/>
        <a:ext cx="4319415" cy="4084560"/>
      </dsp:txXfrm>
    </dsp:sp>
    <dsp:sp modelId="{8C7AF0E2-26DE-4E8B-ADDA-BC67A83691BD}">
      <dsp:nvSpPr>
        <dsp:cNvPr id="0" name=""/>
        <dsp:cNvSpPr/>
      </dsp:nvSpPr>
      <dsp:spPr>
        <a:xfrm>
          <a:off x="4924179" y="52696"/>
          <a:ext cx="4319415" cy="6912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smtClean="0"/>
            <a:t>JobTracker</a:t>
          </a:r>
          <a:r>
            <a:rPr lang="zh-CN" sz="2400" b="1" kern="1200" smtClean="0"/>
            <a:t>失败</a:t>
          </a:r>
          <a:endParaRPr lang="zh-CN" sz="2400" kern="1200"/>
        </a:p>
      </dsp:txBody>
      <dsp:txXfrm>
        <a:off x="4924179" y="52696"/>
        <a:ext cx="4319415" cy="691200"/>
      </dsp:txXfrm>
    </dsp:sp>
    <dsp:sp modelId="{2561B6BF-9698-49AE-A5D0-5C15ACA5427C}">
      <dsp:nvSpPr>
        <dsp:cNvPr id="0" name=""/>
        <dsp:cNvSpPr/>
      </dsp:nvSpPr>
      <dsp:spPr>
        <a:xfrm>
          <a:off x="4924179" y="743896"/>
          <a:ext cx="4319415" cy="408456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最严重的失败</a:t>
          </a:r>
          <a:endParaRPr lang="zh-CN" altLang="en-US" sz="2400" kern="1200" dirty="0"/>
        </a:p>
        <a:p>
          <a:pPr marL="228600" lvl="1" indent="-228600" algn="l" defTabSz="1066800" rtl="0">
            <a:lnSpc>
              <a:spcPct val="90000"/>
            </a:lnSpc>
            <a:spcBef>
              <a:spcPct val="0"/>
            </a:spcBef>
            <a:spcAft>
              <a:spcPct val="15000"/>
            </a:spcAft>
            <a:buChar char="••"/>
          </a:pP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重新开始提交运行</a:t>
          </a:r>
          <a:endParaRPr lang="zh-CN" altLang="en-US" sz="2400" kern="1200" dirty="0"/>
        </a:p>
        <a:p>
          <a:pPr marL="228600" lvl="1" indent="-228600" algn="l" defTabSz="1066800" rtl="0">
            <a:lnSpc>
              <a:spcPct val="90000"/>
            </a:lnSpc>
            <a:spcBef>
              <a:spcPct val="0"/>
            </a:spcBef>
            <a:spcAft>
              <a:spcPct val="15000"/>
            </a:spcAft>
            <a:buChar char="••"/>
          </a:pPr>
          <a:endParaRPr lang="zh-CN" altLang="en-US" sz="2400" kern="1200" dirty="0"/>
        </a:p>
      </dsp:txBody>
      <dsp:txXfrm>
        <a:off x="4924179" y="743896"/>
        <a:ext cx="4319415" cy="408456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90757-A4EE-4DCA-B1B6-FBD24473A024}">
      <dsp:nvSpPr>
        <dsp:cNvPr id="0" name=""/>
        <dsp:cNvSpPr/>
      </dsp:nvSpPr>
      <dsp:spPr>
        <a:xfrm>
          <a:off x="3001" y="59982"/>
          <a:ext cx="2926121" cy="937194"/>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en-US" sz="2700" kern="1200" smtClean="0"/>
            <a:t>FIFO Scheduler</a:t>
          </a:r>
          <a:endParaRPr lang="zh-CN" sz="2700" kern="1200"/>
        </a:p>
      </dsp:txBody>
      <dsp:txXfrm>
        <a:off x="3001" y="59982"/>
        <a:ext cx="2926121" cy="937194"/>
      </dsp:txXfrm>
    </dsp:sp>
    <dsp:sp modelId="{4F4DAF8D-8673-47D8-AFA4-E4DEB9F1FD0C}">
      <dsp:nvSpPr>
        <dsp:cNvPr id="0" name=""/>
        <dsp:cNvSpPr/>
      </dsp:nvSpPr>
      <dsp:spPr>
        <a:xfrm>
          <a:off x="3001" y="997177"/>
          <a:ext cx="2926121" cy="370575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smtClean="0"/>
            <a:t>Hadoop</a:t>
          </a:r>
          <a:r>
            <a:rPr lang="zh-CN" sz="2700" kern="1200" dirty="0" smtClean="0"/>
            <a:t>默认的</a:t>
          </a:r>
          <a:r>
            <a:rPr lang="zh-CN" altLang="en-US" sz="2700" kern="1200" dirty="0" smtClean="0"/>
            <a:t>作业调度机制</a:t>
          </a:r>
          <a:endParaRPr lang="zh-CN" sz="2700" kern="1200" dirty="0"/>
        </a:p>
        <a:p>
          <a:pPr marL="228600" lvl="1" indent="-228600" algn="l" defTabSz="1200150" rtl="0">
            <a:lnSpc>
              <a:spcPct val="90000"/>
            </a:lnSpc>
            <a:spcBef>
              <a:spcPct val="0"/>
            </a:spcBef>
            <a:spcAft>
              <a:spcPct val="15000"/>
            </a:spcAft>
            <a:buChar char="••"/>
          </a:pPr>
          <a:endParaRPr lang="zh-CN" altLang="en-US" sz="2700" kern="1200" dirty="0"/>
        </a:p>
        <a:p>
          <a:pPr marL="228600" lvl="1" indent="-228600" algn="l" defTabSz="1200150" rtl="0">
            <a:lnSpc>
              <a:spcPct val="90000"/>
            </a:lnSpc>
            <a:spcBef>
              <a:spcPct val="0"/>
            </a:spcBef>
            <a:spcAft>
              <a:spcPct val="15000"/>
            </a:spcAft>
            <a:buChar char="••"/>
          </a:pPr>
          <a:r>
            <a:rPr lang="zh-CN" sz="2700" kern="1200" dirty="0" smtClean="0"/>
            <a:t>问题：后来的高优先级的</a:t>
          </a:r>
          <a:r>
            <a:rPr lang="en-US" sz="2700" kern="1200" dirty="0" smtClean="0"/>
            <a:t>Job</a:t>
          </a:r>
          <a:r>
            <a:rPr lang="zh-CN" sz="2700" kern="1200" dirty="0" smtClean="0"/>
            <a:t>仍然会被先来低优先级的</a:t>
          </a:r>
          <a:r>
            <a:rPr lang="en-US" sz="2700" kern="1200" dirty="0" smtClean="0"/>
            <a:t>Job</a:t>
          </a:r>
          <a:r>
            <a:rPr lang="zh-CN" sz="2700" kern="1200" dirty="0" smtClean="0"/>
            <a:t>所阻塞</a:t>
          </a:r>
          <a:endParaRPr lang="zh-CN" sz="2700" kern="1200" dirty="0"/>
        </a:p>
      </dsp:txBody>
      <dsp:txXfrm>
        <a:off x="3001" y="997177"/>
        <a:ext cx="2926121" cy="3705750"/>
      </dsp:txXfrm>
    </dsp:sp>
    <dsp:sp modelId="{C868742D-5258-41CC-A83F-28ACA155A523}">
      <dsp:nvSpPr>
        <dsp:cNvPr id="0" name=""/>
        <dsp:cNvSpPr/>
      </dsp:nvSpPr>
      <dsp:spPr>
        <a:xfrm>
          <a:off x="3338779" y="59982"/>
          <a:ext cx="2926121" cy="937194"/>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en-US" sz="2700" kern="1200" smtClean="0"/>
            <a:t>Fair Scheduler</a:t>
          </a:r>
          <a:endParaRPr lang="zh-CN" sz="2700" kern="1200"/>
        </a:p>
      </dsp:txBody>
      <dsp:txXfrm>
        <a:off x="3338779" y="59982"/>
        <a:ext cx="2926121" cy="937194"/>
      </dsp:txXfrm>
    </dsp:sp>
    <dsp:sp modelId="{ADB9FF17-4B74-44C4-9614-312AE9669106}">
      <dsp:nvSpPr>
        <dsp:cNvPr id="0" name=""/>
        <dsp:cNvSpPr/>
      </dsp:nvSpPr>
      <dsp:spPr>
        <a:xfrm>
          <a:off x="3338779" y="997177"/>
          <a:ext cx="2926121" cy="370575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CN" altLang="en-US" sz="2700" kern="1200" dirty="0" smtClean="0"/>
            <a:t>让每个用户公平共享集群</a:t>
          </a:r>
          <a:endParaRPr lang="zh-CN" altLang="en-US" sz="2700" kern="1200" dirty="0"/>
        </a:p>
        <a:p>
          <a:pPr marL="228600" lvl="1" indent="-228600" algn="l" defTabSz="1200150" rtl="0">
            <a:lnSpc>
              <a:spcPct val="90000"/>
            </a:lnSpc>
            <a:spcBef>
              <a:spcPct val="0"/>
            </a:spcBef>
            <a:spcAft>
              <a:spcPct val="15000"/>
            </a:spcAft>
            <a:buChar char="••"/>
          </a:pPr>
          <a:endParaRPr lang="zh-CN" altLang="en-US" sz="2700" kern="1200" dirty="0"/>
        </a:p>
        <a:p>
          <a:pPr marL="228600" lvl="1" indent="-228600" algn="l" defTabSz="1200150" rtl="0">
            <a:lnSpc>
              <a:spcPct val="90000"/>
            </a:lnSpc>
            <a:spcBef>
              <a:spcPct val="0"/>
            </a:spcBef>
            <a:spcAft>
              <a:spcPct val="15000"/>
            </a:spcAft>
            <a:buChar char="••"/>
          </a:pPr>
          <a:r>
            <a:rPr lang="zh-CN" altLang="en-US" sz="2700" kern="1200" dirty="0" smtClean="0"/>
            <a:t>支持抢占</a:t>
          </a:r>
          <a:endParaRPr lang="zh-CN" altLang="en-US" sz="2700" kern="1200" dirty="0"/>
        </a:p>
      </dsp:txBody>
      <dsp:txXfrm>
        <a:off x="3338779" y="997177"/>
        <a:ext cx="2926121" cy="3705750"/>
      </dsp:txXfrm>
    </dsp:sp>
    <dsp:sp modelId="{CF0B5EC8-D296-4BC0-AF2D-BDB089046B98}">
      <dsp:nvSpPr>
        <dsp:cNvPr id="0" name=""/>
        <dsp:cNvSpPr/>
      </dsp:nvSpPr>
      <dsp:spPr>
        <a:xfrm>
          <a:off x="6674557" y="59982"/>
          <a:ext cx="2926121" cy="937194"/>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en-US" sz="2700" kern="1200" dirty="0" smtClean="0"/>
            <a:t>Capacity Scheduler</a:t>
          </a:r>
          <a:endParaRPr lang="zh-CN" sz="2700" kern="1200" dirty="0"/>
        </a:p>
      </dsp:txBody>
      <dsp:txXfrm>
        <a:off x="6674557" y="59982"/>
        <a:ext cx="2926121" cy="937194"/>
      </dsp:txXfrm>
    </dsp:sp>
    <dsp:sp modelId="{7E8DB350-B04D-42A0-B70F-6A762C7D9726}">
      <dsp:nvSpPr>
        <dsp:cNvPr id="0" name=""/>
        <dsp:cNvSpPr/>
      </dsp:nvSpPr>
      <dsp:spPr>
        <a:xfrm>
          <a:off x="6674557" y="997177"/>
          <a:ext cx="2926121" cy="370575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CN" altLang="en-US" sz="2700" kern="1200" dirty="0" smtClean="0"/>
            <a:t>集群资源会有很多队列</a:t>
          </a:r>
          <a:endParaRPr lang="zh-CN" altLang="en-US" sz="2700" kern="1200" dirty="0"/>
        </a:p>
        <a:p>
          <a:pPr marL="228600" lvl="1" indent="-228600" algn="l" defTabSz="1200150" rtl="0">
            <a:lnSpc>
              <a:spcPct val="90000"/>
            </a:lnSpc>
            <a:spcBef>
              <a:spcPct val="0"/>
            </a:spcBef>
            <a:spcAft>
              <a:spcPct val="15000"/>
            </a:spcAft>
            <a:buChar char="••"/>
          </a:pPr>
          <a:r>
            <a:rPr lang="zh-CN" altLang="en-US" sz="2700" b="1" kern="1200" dirty="0" smtClean="0">
              <a:solidFill>
                <a:srgbClr val="FF0000"/>
              </a:solidFill>
            </a:rPr>
            <a:t>每个队列有一定的分配能力</a:t>
          </a:r>
          <a:endParaRPr lang="zh-CN" altLang="en-US" sz="2700" kern="1200" dirty="0">
            <a:solidFill>
              <a:srgbClr val="FF0000"/>
            </a:solidFill>
          </a:endParaRPr>
        </a:p>
        <a:p>
          <a:pPr marL="228600" lvl="1" indent="-228600" algn="l" defTabSz="1200150" rtl="0">
            <a:lnSpc>
              <a:spcPct val="90000"/>
            </a:lnSpc>
            <a:spcBef>
              <a:spcPct val="0"/>
            </a:spcBef>
            <a:spcAft>
              <a:spcPct val="15000"/>
            </a:spcAft>
            <a:buChar char="••"/>
          </a:pPr>
          <a:r>
            <a:rPr lang="zh-CN" sz="2700" kern="1200" dirty="0" smtClean="0"/>
            <a:t>在每个队列内会按照</a:t>
          </a:r>
          <a:r>
            <a:rPr lang="en-US" sz="2700" kern="1200" dirty="0" smtClean="0"/>
            <a:t>FIFO Scheduler</a:t>
          </a:r>
          <a:r>
            <a:rPr lang="zh-CN" sz="2700" kern="1200" dirty="0" smtClean="0"/>
            <a:t>去分配集群资源</a:t>
          </a:r>
          <a:endParaRPr lang="zh-CN" sz="2700" kern="1200" dirty="0"/>
        </a:p>
      </dsp:txBody>
      <dsp:txXfrm>
        <a:off x="6674557" y="997177"/>
        <a:ext cx="2926121" cy="370575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28F04-2AF2-4BBC-8754-8ADDEA4196B1}">
      <dsp:nvSpPr>
        <dsp:cNvPr id="0" name=""/>
        <dsp:cNvSpPr/>
      </dsp:nvSpPr>
      <dsp:spPr>
        <a:xfrm>
          <a:off x="714" y="19846"/>
          <a:ext cx="3431841" cy="7488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rtl="0">
            <a:lnSpc>
              <a:spcPct val="90000"/>
            </a:lnSpc>
            <a:spcBef>
              <a:spcPct val="0"/>
            </a:spcBef>
            <a:spcAft>
              <a:spcPct val="35000"/>
            </a:spcAft>
          </a:pPr>
          <a:r>
            <a:rPr lang="zh-CN" altLang="en-US" sz="2600" kern="1200" smtClean="0"/>
            <a:t>目的</a:t>
          </a:r>
          <a:endParaRPr lang="zh-CN" altLang="en-US" sz="2600" kern="1200"/>
        </a:p>
      </dsp:txBody>
      <dsp:txXfrm>
        <a:off x="714" y="19846"/>
        <a:ext cx="3431841" cy="748800"/>
      </dsp:txXfrm>
    </dsp:sp>
    <dsp:sp modelId="{E6C4E4E5-BFFF-4161-948E-3041BB31EF4E}">
      <dsp:nvSpPr>
        <dsp:cNvPr id="0" name=""/>
        <dsp:cNvSpPr/>
      </dsp:nvSpPr>
      <dsp:spPr>
        <a:xfrm>
          <a:off x="17728" y="768646"/>
          <a:ext cx="3397814" cy="3974416"/>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zh-CN" sz="2600" kern="1200" dirty="0" smtClean="0"/>
            <a:t>为了解决</a:t>
          </a:r>
          <a:r>
            <a:rPr lang="en-US" sz="2600" kern="1200" dirty="0" smtClean="0"/>
            <a:t>Hadoop</a:t>
          </a:r>
          <a:r>
            <a:rPr lang="zh-CN" sz="2600" kern="1200" dirty="0" smtClean="0"/>
            <a:t>中出现某些</a:t>
          </a:r>
          <a:r>
            <a:rPr lang="zh-CN" altLang="en-US" sz="2600" kern="1200" dirty="0" smtClean="0"/>
            <a:t>缓慢的</a:t>
          </a:r>
          <a:r>
            <a:rPr lang="en-US" sz="2600" kern="1200" dirty="0" smtClean="0"/>
            <a:t>Task</a:t>
          </a:r>
          <a:r>
            <a:rPr lang="zh-CN" sz="2600" kern="1200" dirty="0" smtClean="0"/>
            <a:t>拖延整个</a:t>
          </a:r>
          <a:r>
            <a:rPr lang="en-US" sz="2600" kern="1200" dirty="0" smtClean="0"/>
            <a:t>Job</a:t>
          </a:r>
          <a:r>
            <a:rPr lang="zh-CN" sz="2600" kern="1200" dirty="0" smtClean="0"/>
            <a:t>运行的问题</a:t>
          </a:r>
          <a:endParaRPr lang="zh-CN" sz="2600" kern="1200" dirty="0"/>
        </a:p>
        <a:p>
          <a:pPr marL="228600" lvl="1" indent="-228600" algn="l" defTabSz="1155700" rtl="0">
            <a:lnSpc>
              <a:spcPct val="90000"/>
            </a:lnSpc>
            <a:spcBef>
              <a:spcPct val="0"/>
            </a:spcBef>
            <a:spcAft>
              <a:spcPct val="15000"/>
            </a:spcAft>
            <a:buChar char="••"/>
          </a:pPr>
          <a:endParaRPr lang="zh-CN" altLang="en-US" sz="2600" kern="1200" dirty="0"/>
        </a:p>
      </dsp:txBody>
      <dsp:txXfrm>
        <a:off x="17728" y="768646"/>
        <a:ext cx="3397814" cy="3974416"/>
      </dsp:txXfrm>
    </dsp:sp>
    <dsp:sp modelId="{8C1D9989-9E81-43C0-9781-9ECE144BD170}">
      <dsp:nvSpPr>
        <dsp:cNvPr id="0" name=""/>
        <dsp:cNvSpPr/>
      </dsp:nvSpPr>
      <dsp:spPr>
        <a:xfrm>
          <a:off x="4137267" y="19846"/>
          <a:ext cx="5033649" cy="7488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rtl="0">
            <a:lnSpc>
              <a:spcPct val="90000"/>
            </a:lnSpc>
            <a:spcBef>
              <a:spcPct val="0"/>
            </a:spcBef>
            <a:spcAft>
              <a:spcPct val="35000"/>
            </a:spcAft>
          </a:pPr>
          <a:r>
            <a:rPr lang="zh-CN" altLang="en-US" sz="2600" kern="1200" smtClean="0"/>
            <a:t>方法</a:t>
          </a:r>
          <a:endParaRPr lang="zh-CN" altLang="en-US" sz="2600" kern="1200"/>
        </a:p>
      </dsp:txBody>
      <dsp:txXfrm>
        <a:off x="4137267" y="19846"/>
        <a:ext cx="5033649" cy="748800"/>
      </dsp:txXfrm>
    </dsp:sp>
    <dsp:sp modelId="{73CEFB52-51F9-4E2F-A13F-62BF0C4D6E04}">
      <dsp:nvSpPr>
        <dsp:cNvPr id="0" name=""/>
        <dsp:cNvSpPr/>
      </dsp:nvSpPr>
      <dsp:spPr>
        <a:xfrm>
          <a:off x="4137267" y="768646"/>
          <a:ext cx="5033649" cy="3974416"/>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zh-CN" sz="2600" b="1" kern="1200" dirty="0" smtClean="0">
              <a:solidFill>
                <a:srgbClr val="FF0000"/>
              </a:solidFill>
            </a:rPr>
            <a:t>针对那些慢于平均进度</a:t>
          </a:r>
          <a:r>
            <a:rPr lang="zh-CN" sz="2600" kern="1200" dirty="0" smtClean="0"/>
            <a:t>的</a:t>
          </a:r>
          <a:r>
            <a:rPr lang="en-US" sz="2600" kern="1200" dirty="0" smtClean="0"/>
            <a:t>Task</a:t>
          </a:r>
          <a:r>
            <a:rPr lang="zh-CN" sz="2600" kern="1200" dirty="0" smtClean="0"/>
            <a:t>启动</a:t>
          </a:r>
          <a:r>
            <a:rPr lang="en-US" sz="2600" kern="1200" dirty="0" smtClean="0"/>
            <a:t>Speculative Task</a:t>
          </a:r>
          <a:endParaRPr lang="zh-CN" sz="2600" kern="1200" dirty="0"/>
        </a:p>
        <a:p>
          <a:pPr marL="457200" lvl="2" indent="-228600" algn="l" defTabSz="1155700" rtl="0">
            <a:lnSpc>
              <a:spcPct val="90000"/>
            </a:lnSpc>
            <a:spcBef>
              <a:spcPct val="0"/>
            </a:spcBef>
            <a:spcAft>
              <a:spcPct val="15000"/>
            </a:spcAft>
            <a:buChar char="••"/>
          </a:pPr>
          <a:r>
            <a:rPr lang="zh-CN" sz="2600" kern="1200" dirty="0" smtClean="0"/>
            <a:t>如果原</a:t>
          </a:r>
          <a:r>
            <a:rPr lang="en-US" sz="2600" kern="1200" dirty="0" smtClean="0"/>
            <a:t>Task</a:t>
          </a:r>
          <a:r>
            <a:rPr lang="zh-CN" sz="2600" kern="1200" dirty="0" smtClean="0"/>
            <a:t>在</a:t>
          </a:r>
          <a:r>
            <a:rPr lang="en-US" sz="2600" kern="1200" dirty="0" smtClean="0"/>
            <a:t>Speculative Task</a:t>
          </a:r>
          <a:r>
            <a:rPr lang="zh-CN" sz="2600" kern="1200" dirty="0" smtClean="0"/>
            <a:t>前完成，则</a:t>
          </a:r>
          <a:r>
            <a:rPr lang="en-US" sz="2600" kern="1200" dirty="0" smtClean="0"/>
            <a:t>Speculative Task</a:t>
          </a:r>
          <a:r>
            <a:rPr lang="zh-CN" sz="2600" kern="1200" dirty="0" smtClean="0"/>
            <a:t>会被终止；</a:t>
          </a:r>
          <a:endParaRPr lang="zh-CN" sz="2600" kern="1200" dirty="0"/>
        </a:p>
        <a:p>
          <a:pPr marL="457200" lvl="2" indent="-228600" algn="l" defTabSz="1155700" rtl="0">
            <a:lnSpc>
              <a:spcPct val="90000"/>
            </a:lnSpc>
            <a:spcBef>
              <a:spcPct val="0"/>
            </a:spcBef>
            <a:spcAft>
              <a:spcPct val="15000"/>
            </a:spcAft>
            <a:buChar char="••"/>
          </a:pPr>
          <a:r>
            <a:rPr lang="zh-CN" sz="2600" kern="1200" dirty="0" smtClean="0"/>
            <a:t>如果</a:t>
          </a:r>
          <a:r>
            <a:rPr lang="en-US" sz="2600" kern="1200" dirty="0" smtClean="0">
              <a:solidFill>
                <a:srgbClr val="FF0000"/>
              </a:solidFill>
            </a:rPr>
            <a:t>Speculative Task</a:t>
          </a:r>
          <a:r>
            <a:rPr lang="zh-CN" sz="2600" kern="1200" dirty="0" smtClean="0"/>
            <a:t>先于原</a:t>
          </a:r>
          <a:r>
            <a:rPr lang="en-US" sz="2600" kern="1200" dirty="0" smtClean="0"/>
            <a:t>Task</a:t>
          </a:r>
          <a:r>
            <a:rPr lang="zh-CN" sz="2600" kern="1200" dirty="0" smtClean="0"/>
            <a:t>完成则原来的</a:t>
          </a:r>
          <a:r>
            <a:rPr lang="en-US" sz="2600" kern="1200" dirty="0" smtClean="0"/>
            <a:t>Task</a:t>
          </a:r>
          <a:r>
            <a:rPr lang="zh-CN" sz="2600" kern="1200" dirty="0" smtClean="0"/>
            <a:t>会被终止。</a:t>
          </a:r>
          <a:endParaRPr lang="zh-CN" sz="2600" kern="1200" dirty="0"/>
        </a:p>
        <a:p>
          <a:pPr marL="457200" lvl="2" indent="-228600" algn="l" defTabSz="1155700" rtl="0">
            <a:lnSpc>
              <a:spcPct val="90000"/>
            </a:lnSpc>
            <a:spcBef>
              <a:spcPct val="0"/>
            </a:spcBef>
            <a:spcAft>
              <a:spcPct val="15000"/>
            </a:spcAft>
            <a:buChar char="••"/>
          </a:pPr>
          <a:endParaRPr lang="zh-CN" altLang="en-US" sz="2600" kern="1200" dirty="0"/>
        </a:p>
      </dsp:txBody>
      <dsp:txXfrm>
        <a:off x="4137267" y="768646"/>
        <a:ext cx="5033649" cy="397441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555DA-663B-42C6-B38D-3CE072964244}">
      <dsp:nvSpPr>
        <dsp:cNvPr id="0" name=""/>
        <dsp:cNvSpPr/>
      </dsp:nvSpPr>
      <dsp:spPr>
        <a:xfrm>
          <a:off x="0" y="16241"/>
          <a:ext cx="4583832"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t>YARN </a:t>
          </a:r>
          <a:r>
            <a:rPr lang="zh-CN" sz="2400" kern="1200" smtClean="0"/>
            <a:t>属于</a:t>
          </a:r>
          <a:r>
            <a:rPr lang="en-US" sz="2400" kern="1200" smtClean="0"/>
            <a:t>Master/Slave </a:t>
          </a:r>
          <a:r>
            <a:rPr lang="zh-CN" sz="2400" kern="1200" smtClean="0"/>
            <a:t>结构</a:t>
          </a:r>
          <a:endParaRPr lang="zh-CN" sz="2400" kern="1200"/>
        </a:p>
      </dsp:txBody>
      <dsp:txXfrm>
        <a:off x="29471" y="45712"/>
        <a:ext cx="4524890" cy="544777"/>
      </dsp:txXfrm>
    </dsp:sp>
    <dsp:sp modelId="{23EF1B72-3955-489D-A6A6-36E9D763B993}">
      <dsp:nvSpPr>
        <dsp:cNvPr id="0" name=""/>
        <dsp:cNvSpPr/>
      </dsp:nvSpPr>
      <dsp:spPr>
        <a:xfrm>
          <a:off x="0" y="619961"/>
          <a:ext cx="4583832"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37"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smtClean="0"/>
            <a:t>Master</a:t>
          </a:r>
          <a:r>
            <a:rPr lang="zh-CN" sz="1900" kern="1200" smtClean="0"/>
            <a:t>：</a:t>
          </a:r>
          <a:r>
            <a:rPr lang="en-US" sz="1900" kern="1200" smtClean="0"/>
            <a:t>ResourceManager </a:t>
          </a:r>
          <a:endParaRPr lang="zh-CN" sz="1900" kern="1200"/>
        </a:p>
        <a:p>
          <a:pPr marL="171450" lvl="1" indent="-171450" algn="l" defTabSz="844550" rtl="0">
            <a:lnSpc>
              <a:spcPct val="90000"/>
            </a:lnSpc>
            <a:spcBef>
              <a:spcPct val="0"/>
            </a:spcBef>
            <a:spcAft>
              <a:spcPct val="20000"/>
            </a:spcAft>
            <a:buChar char="••"/>
          </a:pPr>
          <a:r>
            <a:rPr lang="en-US" sz="1900" kern="1200" smtClean="0"/>
            <a:t>Slave</a:t>
          </a:r>
          <a:r>
            <a:rPr lang="zh-CN" sz="1900" kern="1200" smtClean="0"/>
            <a:t>：</a:t>
          </a:r>
          <a:r>
            <a:rPr lang="en-US" sz="1900" kern="1200" smtClean="0"/>
            <a:t>NodeManager</a:t>
          </a:r>
          <a:endParaRPr lang="zh-CN" sz="1900" kern="1200"/>
        </a:p>
      </dsp:txBody>
      <dsp:txXfrm>
        <a:off x="0" y="619961"/>
        <a:ext cx="4583832" cy="695520"/>
      </dsp:txXfrm>
    </dsp:sp>
    <dsp:sp modelId="{EA61EF99-B1A1-4C34-8181-BA6BF562CCDC}">
      <dsp:nvSpPr>
        <dsp:cNvPr id="0" name=""/>
        <dsp:cNvSpPr/>
      </dsp:nvSpPr>
      <dsp:spPr>
        <a:xfrm>
          <a:off x="0" y="1315481"/>
          <a:ext cx="4583832"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t>ApplicationMaster</a:t>
          </a:r>
          <a:r>
            <a:rPr lang="zh-CN" sz="2400" kern="1200" smtClean="0"/>
            <a:t>（</a:t>
          </a:r>
          <a:r>
            <a:rPr lang="en-US" sz="2400" kern="1200" smtClean="0"/>
            <a:t>AM</a:t>
          </a:r>
          <a:r>
            <a:rPr lang="zh-CN" sz="2400" kern="1200" smtClean="0"/>
            <a:t>）</a:t>
          </a:r>
          <a:endParaRPr lang="zh-CN" sz="2400" kern="1200"/>
        </a:p>
      </dsp:txBody>
      <dsp:txXfrm>
        <a:off x="29471" y="1344952"/>
        <a:ext cx="4524890" cy="544777"/>
      </dsp:txXfrm>
    </dsp:sp>
    <dsp:sp modelId="{0FEB0FAB-ED07-4329-AA49-0BB2BBC29881}">
      <dsp:nvSpPr>
        <dsp:cNvPr id="0" name=""/>
        <dsp:cNvSpPr/>
      </dsp:nvSpPr>
      <dsp:spPr>
        <a:xfrm>
          <a:off x="0" y="1919201"/>
          <a:ext cx="4583832"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37"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sz="1900" kern="1200" smtClean="0"/>
            <a:t>用户提交的每个应用程序均包含一个</a:t>
          </a:r>
          <a:r>
            <a:rPr lang="en-US" sz="1900" kern="1200" smtClean="0"/>
            <a:t>AM</a:t>
          </a:r>
          <a:endParaRPr lang="zh-CN" sz="1900" kern="1200"/>
        </a:p>
      </dsp:txBody>
      <dsp:txXfrm>
        <a:off x="0" y="1919201"/>
        <a:ext cx="4583832" cy="596160"/>
      </dsp:txXfrm>
    </dsp:sp>
    <dsp:sp modelId="{772F33A2-643F-4E74-AF95-B8FA4F43E354}">
      <dsp:nvSpPr>
        <dsp:cNvPr id="0" name=""/>
        <dsp:cNvSpPr/>
      </dsp:nvSpPr>
      <dsp:spPr>
        <a:xfrm>
          <a:off x="0" y="2515361"/>
          <a:ext cx="4583832"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t>Container </a:t>
          </a:r>
          <a:endParaRPr lang="zh-CN" sz="2400" kern="1200"/>
        </a:p>
      </dsp:txBody>
      <dsp:txXfrm>
        <a:off x="29471" y="2544832"/>
        <a:ext cx="4524890" cy="544777"/>
      </dsp:txXfrm>
    </dsp:sp>
    <dsp:sp modelId="{5456C1C2-C130-4AE0-8BB7-918C6C003D66}">
      <dsp:nvSpPr>
        <dsp:cNvPr id="0" name=""/>
        <dsp:cNvSpPr/>
      </dsp:nvSpPr>
      <dsp:spPr>
        <a:xfrm>
          <a:off x="0" y="3119081"/>
          <a:ext cx="4583832" cy="1540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37"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dirty="0" smtClean="0"/>
            <a:t>YARN </a:t>
          </a:r>
          <a:r>
            <a:rPr lang="zh-CN" sz="1900" kern="1200" dirty="0" smtClean="0"/>
            <a:t>中的资源抽象，它封装了某个节点上的多维度资源，如内存、</a:t>
          </a:r>
          <a:r>
            <a:rPr lang="en-US" sz="1900" kern="1200" dirty="0" smtClean="0"/>
            <a:t>CPU</a:t>
          </a:r>
          <a:r>
            <a:rPr lang="zh-CN" sz="1900" kern="1200" dirty="0" smtClean="0"/>
            <a:t>、磁盘、网络等</a:t>
          </a:r>
          <a:endParaRPr lang="zh-CN" sz="1900" kern="1200" dirty="0"/>
        </a:p>
        <a:p>
          <a:pPr marL="171450" lvl="1" indent="-171450" algn="l" defTabSz="844550" rtl="0">
            <a:lnSpc>
              <a:spcPct val="90000"/>
            </a:lnSpc>
            <a:spcBef>
              <a:spcPct val="0"/>
            </a:spcBef>
            <a:spcAft>
              <a:spcPct val="20000"/>
            </a:spcAft>
            <a:buChar char="••"/>
          </a:pPr>
          <a:r>
            <a:rPr lang="zh-CN" altLang="en-US" sz="1900" kern="1200" dirty="0" smtClean="0"/>
            <a:t>当</a:t>
          </a:r>
          <a:r>
            <a:rPr lang="en-US" altLang="zh-CN" sz="1900" kern="1200" dirty="0" smtClean="0"/>
            <a:t>AM</a:t>
          </a:r>
          <a:r>
            <a:rPr lang="zh-CN" altLang="en-US" sz="1900" kern="1200" dirty="0" smtClean="0"/>
            <a:t>向</a:t>
          </a:r>
          <a:r>
            <a:rPr lang="en-US" altLang="zh-CN" sz="1900" kern="1200" dirty="0" smtClean="0"/>
            <a:t>RM</a:t>
          </a:r>
          <a:r>
            <a:rPr lang="zh-CN" altLang="en-US" sz="1900" kern="1200" dirty="0" smtClean="0"/>
            <a:t>申请资源时，</a:t>
          </a:r>
          <a:r>
            <a:rPr lang="en-US" altLang="zh-CN" sz="1900" kern="1200" dirty="0" smtClean="0"/>
            <a:t>RM</a:t>
          </a:r>
          <a:r>
            <a:rPr lang="zh-CN" altLang="en-US" sz="1900" kern="1200" dirty="0" smtClean="0"/>
            <a:t>返回的资源是用</a:t>
          </a:r>
          <a:r>
            <a:rPr lang="en-US" altLang="zh-CN" sz="1900" kern="1200" dirty="0" smtClean="0"/>
            <a:t>Container</a:t>
          </a:r>
          <a:r>
            <a:rPr lang="zh-CN" altLang="en-US" sz="1900" kern="1200" dirty="0" smtClean="0"/>
            <a:t>表示的</a:t>
          </a:r>
          <a:endParaRPr lang="zh-CN" sz="1900" kern="1200" dirty="0"/>
        </a:p>
      </dsp:txBody>
      <dsp:txXfrm>
        <a:off x="0" y="3119081"/>
        <a:ext cx="4583832" cy="1540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D5724-937A-4331-B32C-E9813841419D}">
      <dsp:nvSpPr>
        <dsp:cNvPr id="0" name=""/>
        <dsp:cNvSpPr/>
      </dsp:nvSpPr>
      <dsp:spPr>
        <a:xfrm>
          <a:off x="0" y="1428873"/>
          <a:ext cx="9387656" cy="1905164"/>
        </a:xfrm>
        <a:prstGeom prst="notchedRightArrow">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sp>
    <dsp:sp modelId="{9FED086E-555A-4CA5-8192-214C266E3A0E}">
      <dsp:nvSpPr>
        <dsp:cNvPr id="0" name=""/>
        <dsp:cNvSpPr/>
      </dsp:nvSpPr>
      <dsp:spPr>
        <a:xfrm>
          <a:off x="335" y="0"/>
          <a:ext cx="1011762" cy="190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lvl="0" algn="ctr" defTabSz="933450" rtl="0">
            <a:lnSpc>
              <a:spcPct val="90000"/>
            </a:lnSpc>
            <a:spcBef>
              <a:spcPct val="0"/>
            </a:spcBef>
            <a:spcAft>
              <a:spcPct val="35000"/>
            </a:spcAft>
          </a:pPr>
          <a:r>
            <a:rPr lang="zh-CN" altLang="en-US" sz="2100" kern="1200" smtClean="0"/>
            <a:t>数据资源</a:t>
          </a:r>
          <a:endParaRPr lang="zh-CN" altLang="en-US" sz="2100" kern="1200"/>
        </a:p>
      </dsp:txBody>
      <dsp:txXfrm>
        <a:off x="335" y="0"/>
        <a:ext cx="1011762" cy="1905164"/>
      </dsp:txXfrm>
    </dsp:sp>
    <dsp:sp modelId="{938F6EC8-96B8-462F-8288-F47246D9DAFF}">
      <dsp:nvSpPr>
        <dsp:cNvPr id="0" name=""/>
        <dsp:cNvSpPr/>
      </dsp:nvSpPr>
      <dsp:spPr>
        <a:xfrm>
          <a:off x="268071" y="2143309"/>
          <a:ext cx="476291" cy="476291"/>
        </a:xfrm>
        <a:prstGeom prst="ellipse">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F73EB0DB-8344-49E8-8551-4541236C8D21}">
      <dsp:nvSpPr>
        <dsp:cNvPr id="0" name=""/>
        <dsp:cNvSpPr/>
      </dsp:nvSpPr>
      <dsp:spPr>
        <a:xfrm>
          <a:off x="1062686" y="2857746"/>
          <a:ext cx="1011762" cy="190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lvl="0" algn="ctr" defTabSz="933450" rtl="0">
            <a:lnSpc>
              <a:spcPct val="90000"/>
            </a:lnSpc>
            <a:spcBef>
              <a:spcPct val="0"/>
            </a:spcBef>
            <a:spcAft>
              <a:spcPct val="35000"/>
            </a:spcAft>
          </a:pPr>
          <a:r>
            <a:rPr lang="zh-CN" sz="2100" kern="1200" smtClean="0"/>
            <a:t>数据源与</a:t>
          </a:r>
          <a:r>
            <a:rPr lang="en-US" sz="2100" kern="1200" smtClean="0"/>
            <a:t>APP</a:t>
          </a:r>
          <a:endParaRPr lang="zh-CN" sz="2100" kern="1200"/>
        </a:p>
      </dsp:txBody>
      <dsp:txXfrm>
        <a:off x="1062686" y="2857746"/>
        <a:ext cx="1011762" cy="1905164"/>
      </dsp:txXfrm>
    </dsp:sp>
    <dsp:sp modelId="{48CA4580-7B06-43AF-93FC-0A256FE53A39}">
      <dsp:nvSpPr>
        <dsp:cNvPr id="0" name=""/>
        <dsp:cNvSpPr/>
      </dsp:nvSpPr>
      <dsp:spPr>
        <a:xfrm>
          <a:off x="1330422" y="2143309"/>
          <a:ext cx="476291" cy="476291"/>
        </a:xfrm>
        <a:prstGeom prst="ellipse">
          <a:avLst/>
        </a:prstGeom>
        <a:gradFill rotWithShape="0">
          <a:gsLst>
            <a:gs pos="0">
              <a:schemeClr val="accent5">
                <a:hueOff val="-1050478"/>
                <a:satOff val="-1461"/>
                <a:lumOff val="-560"/>
                <a:alphaOff val="0"/>
                <a:shade val="47500"/>
                <a:satMod val="137000"/>
              </a:schemeClr>
            </a:gs>
            <a:gs pos="55000">
              <a:schemeClr val="accent5">
                <a:hueOff val="-1050478"/>
                <a:satOff val="-1461"/>
                <a:lumOff val="-560"/>
                <a:alphaOff val="0"/>
                <a:shade val="69000"/>
                <a:satMod val="137000"/>
              </a:schemeClr>
            </a:gs>
            <a:gs pos="100000">
              <a:schemeClr val="accent5">
                <a:hueOff val="-1050478"/>
                <a:satOff val="-1461"/>
                <a:lumOff val="-56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BC31119E-F5B2-4E3A-9F48-3039F631B0DE}">
      <dsp:nvSpPr>
        <dsp:cNvPr id="0" name=""/>
        <dsp:cNvSpPr/>
      </dsp:nvSpPr>
      <dsp:spPr>
        <a:xfrm>
          <a:off x="2125037" y="0"/>
          <a:ext cx="1011762" cy="190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lvl="0" algn="ctr" defTabSz="933450" rtl="0">
            <a:lnSpc>
              <a:spcPct val="90000"/>
            </a:lnSpc>
            <a:spcBef>
              <a:spcPct val="0"/>
            </a:spcBef>
            <a:spcAft>
              <a:spcPct val="35000"/>
            </a:spcAft>
          </a:pPr>
          <a:r>
            <a:rPr lang="zh-CN" altLang="en-US" sz="2100" kern="1200" smtClean="0"/>
            <a:t>开源工具</a:t>
          </a:r>
          <a:endParaRPr lang="zh-CN" altLang="en-US" sz="2100" kern="1200"/>
        </a:p>
      </dsp:txBody>
      <dsp:txXfrm>
        <a:off x="2125037" y="0"/>
        <a:ext cx="1011762" cy="1905164"/>
      </dsp:txXfrm>
    </dsp:sp>
    <dsp:sp modelId="{4F7CD74D-2440-4712-B9CE-417E31482E97}">
      <dsp:nvSpPr>
        <dsp:cNvPr id="0" name=""/>
        <dsp:cNvSpPr/>
      </dsp:nvSpPr>
      <dsp:spPr>
        <a:xfrm>
          <a:off x="2392773" y="2143309"/>
          <a:ext cx="476291" cy="476291"/>
        </a:xfrm>
        <a:prstGeom prst="ellipse">
          <a:avLst/>
        </a:prstGeom>
        <a:gradFill rotWithShape="0">
          <a:gsLst>
            <a:gs pos="0">
              <a:schemeClr val="accent5">
                <a:hueOff val="-2100956"/>
                <a:satOff val="-2922"/>
                <a:lumOff val="-1121"/>
                <a:alphaOff val="0"/>
                <a:shade val="47500"/>
                <a:satMod val="137000"/>
              </a:schemeClr>
            </a:gs>
            <a:gs pos="55000">
              <a:schemeClr val="accent5">
                <a:hueOff val="-2100956"/>
                <a:satOff val="-2922"/>
                <a:lumOff val="-1121"/>
                <a:alphaOff val="0"/>
                <a:shade val="69000"/>
                <a:satMod val="137000"/>
              </a:schemeClr>
            </a:gs>
            <a:gs pos="100000">
              <a:schemeClr val="accent5">
                <a:hueOff val="-2100956"/>
                <a:satOff val="-2922"/>
                <a:lumOff val="-112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3D697C35-C8D9-48DA-B066-A3CC86058598}">
      <dsp:nvSpPr>
        <dsp:cNvPr id="0" name=""/>
        <dsp:cNvSpPr/>
      </dsp:nvSpPr>
      <dsp:spPr>
        <a:xfrm>
          <a:off x="3187388" y="2857746"/>
          <a:ext cx="1011762" cy="190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lvl="0" algn="ctr" defTabSz="933450" rtl="0">
            <a:lnSpc>
              <a:spcPct val="90000"/>
            </a:lnSpc>
            <a:spcBef>
              <a:spcPct val="0"/>
            </a:spcBef>
            <a:spcAft>
              <a:spcPct val="35000"/>
            </a:spcAft>
          </a:pPr>
          <a:r>
            <a:rPr lang="zh-CN" altLang="en-US" sz="2100" kern="1200" smtClean="0"/>
            <a:t>跨平台基础设施</a:t>
          </a:r>
          <a:endParaRPr lang="zh-CN" altLang="en-US" sz="2100" kern="1200"/>
        </a:p>
      </dsp:txBody>
      <dsp:txXfrm>
        <a:off x="3187388" y="2857746"/>
        <a:ext cx="1011762" cy="1905164"/>
      </dsp:txXfrm>
    </dsp:sp>
    <dsp:sp modelId="{FDF10742-0405-4D99-BF59-A3CCA5F288DF}">
      <dsp:nvSpPr>
        <dsp:cNvPr id="0" name=""/>
        <dsp:cNvSpPr/>
      </dsp:nvSpPr>
      <dsp:spPr>
        <a:xfrm>
          <a:off x="3455124" y="2143309"/>
          <a:ext cx="476291" cy="476291"/>
        </a:xfrm>
        <a:prstGeom prst="ellipse">
          <a:avLst/>
        </a:prstGeom>
        <a:gradFill rotWithShape="0">
          <a:gsLst>
            <a:gs pos="0">
              <a:schemeClr val="accent5">
                <a:hueOff val="-3151433"/>
                <a:satOff val="-4383"/>
                <a:lumOff val="-1681"/>
                <a:alphaOff val="0"/>
                <a:shade val="47500"/>
                <a:satMod val="137000"/>
              </a:schemeClr>
            </a:gs>
            <a:gs pos="55000">
              <a:schemeClr val="accent5">
                <a:hueOff val="-3151433"/>
                <a:satOff val="-4383"/>
                <a:lumOff val="-1681"/>
                <a:alphaOff val="0"/>
                <a:shade val="69000"/>
                <a:satMod val="137000"/>
              </a:schemeClr>
            </a:gs>
            <a:gs pos="100000">
              <a:schemeClr val="accent5">
                <a:hueOff val="-3151433"/>
                <a:satOff val="-4383"/>
                <a:lumOff val="-16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F04DC603-D72A-46FC-B5BE-CD924886C1F0}">
      <dsp:nvSpPr>
        <dsp:cNvPr id="0" name=""/>
        <dsp:cNvSpPr/>
      </dsp:nvSpPr>
      <dsp:spPr>
        <a:xfrm>
          <a:off x="4249739" y="0"/>
          <a:ext cx="1011762" cy="190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lvl="0" algn="ctr" defTabSz="933450" rtl="0">
            <a:lnSpc>
              <a:spcPct val="90000"/>
            </a:lnSpc>
            <a:spcBef>
              <a:spcPct val="0"/>
            </a:spcBef>
            <a:spcAft>
              <a:spcPct val="35000"/>
            </a:spcAft>
          </a:pPr>
          <a:r>
            <a:rPr lang="zh-CN" altLang="en-US" sz="2100" kern="1200" smtClean="0"/>
            <a:t>分析工具</a:t>
          </a:r>
          <a:endParaRPr lang="zh-CN" altLang="en-US" sz="2100" kern="1200"/>
        </a:p>
      </dsp:txBody>
      <dsp:txXfrm>
        <a:off x="4249739" y="0"/>
        <a:ext cx="1011762" cy="1905164"/>
      </dsp:txXfrm>
    </dsp:sp>
    <dsp:sp modelId="{8A4A12D4-9192-418F-9CF0-644E2B20102D}">
      <dsp:nvSpPr>
        <dsp:cNvPr id="0" name=""/>
        <dsp:cNvSpPr/>
      </dsp:nvSpPr>
      <dsp:spPr>
        <a:xfrm>
          <a:off x="4517475" y="2143309"/>
          <a:ext cx="476291" cy="476291"/>
        </a:xfrm>
        <a:prstGeom prst="ellipse">
          <a:avLst/>
        </a:prstGeom>
        <a:gradFill rotWithShape="0">
          <a:gsLst>
            <a:gs pos="0">
              <a:schemeClr val="accent5">
                <a:hueOff val="-4201911"/>
                <a:satOff val="-5845"/>
                <a:lumOff val="-2241"/>
                <a:alphaOff val="0"/>
                <a:shade val="47500"/>
                <a:satMod val="137000"/>
              </a:schemeClr>
            </a:gs>
            <a:gs pos="55000">
              <a:schemeClr val="accent5">
                <a:hueOff val="-4201911"/>
                <a:satOff val="-5845"/>
                <a:lumOff val="-2241"/>
                <a:alphaOff val="0"/>
                <a:shade val="69000"/>
                <a:satMod val="137000"/>
              </a:schemeClr>
            </a:gs>
            <a:gs pos="100000">
              <a:schemeClr val="accent5">
                <a:hueOff val="-4201911"/>
                <a:satOff val="-5845"/>
                <a:lumOff val="-224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CBC19503-C353-48E1-B400-06A1011651E8}">
      <dsp:nvSpPr>
        <dsp:cNvPr id="0" name=""/>
        <dsp:cNvSpPr/>
      </dsp:nvSpPr>
      <dsp:spPr>
        <a:xfrm>
          <a:off x="5312090" y="2857746"/>
          <a:ext cx="1011762" cy="190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lvl="0" algn="ctr" defTabSz="933450" rtl="0">
            <a:lnSpc>
              <a:spcPct val="90000"/>
            </a:lnSpc>
            <a:spcBef>
              <a:spcPct val="0"/>
            </a:spcBef>
            <a:spcAft>
              <a:spcPct val="35000"/>
            </a:spcAft>
          </a:pPr>
          <a:r>
            <a:rPr lang="zh-CN" altLang="en-US" sz="2100" kern="1200" smtClean="0"/>
            <a:t>行业应用</a:t>
          </a:r>
          <a:endParaRPr lang="zh-CN" altLang="en-US" sz="2100" kern="1200"/>
        </a:p>
      </dsp:txBody>
      <dsp:txXfrm>
        <a:off x="5312090" y="2857746"/>
        <a:ext cx="1011762" cy="1905164"/>
      </dsp:txXfrm>
    </dsp:sp>
    <dsp:sp modelId="{859404AA-AB10-41F6-9145-EF8FCA8F133E}">
      <dsp:nvSpPr>
        <dsp:cNvPr id="0" name=""/>
        <dsp:cNvSpPr/>
      </dsp:nvSpPr>
      <dsp:spPr>
        <a:xfrm>
          <a:off x="5579826" y="2143309"/>
          <a:ext cx="476291" cy="476291"/>
        </a:xfrm>
        <a:prstGeom prst="ellipse">
          <a:avLst/>
        </a:prstGeom>
        <a:gradFill rotWithShape="0">
          <a:gsLst>
            <a:gs pos="0">
              <a:schemeClr val="accent5">
                <a:hueOff val="-5252389"/>
                <a:satOff val="-7306"/>
                <a:lumOff val="-2801"/>
                <a:alphaOff val="0"/>
                <a:shade val="47500"/>
                <a:satMod val="137000"/>
              </a:schemeClr>
            </a:gs>
            <a:gs pos="55000">
              <a:schemeClr val="accent5">
                <a:hueOff val="-5252389"/>
                <a:satOff val="-7306"/>
                <a:lumOff val="-2801"/>
                <a:alphaOff val="0"/>
                <a:shade val="69000"/>
                <a:satMod val="137000"/>
              </a:schemeClr>
            </a:gs>
            <a:gs pos="100000">
              <a:schemeClr val="accent5">
                <a:hueOff val="-5252389"/>
                <a:satOff val="-7306"/>
                <a:lumOff val="-280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A443E31F-C11B-41F7-84FB-3E5A61BA33AE}">
      <dsp:nvSpPr>
        <dsp:cNvPr id="0" name=""/>
        <dsp:cNvSpPr/>
      </dsp:nvSpPr>
      <dsp:spPr>
        <a:xfrm>
          <a:off x="6374441" y="0"/>
          <a:ext cx="1011762" cy="190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lvl="0" algn="ctr" defTabSz="933450" rtl="0">
            <a:lnSpc>
              <a:spcPct val="90000"/>
            </a:lnSpc>
            <a:spcBef>
              <a:spcPct val="0"/>
            </a:spcBef>
            <a:spcAft>
              <a:spcPct val="35000"/>
            </a:spcAft>
          </a:pPr>
          <a:r>
            <a:rPr lang="zh-CN" altLang="en-US" sz="2100" kern="1200" smtClean="0"/>
            <a:t>企业应用</a:t>
          </a:r>
          <a:endParaRPr lang="zh-CN" altLang="en-US" sz="2100" kern="1200"/>
        </a:p>
      </dsp:txBody>
      <dsp:txXfrm>
        <a:off x="6374441" y="0"/>
        <a:ext cx="1011762" cy="1905164"/>
      </dsp:txXfrm>
    </dsp:sp>
    <dsp:sp modelId="{A48E1C15-3F8E-429F-8B4E-4F6FEE57DF23}">
      <dsp:nvSpPr>
        <dsp:cNvPr id="0" name=""/>
        <dsp:cNvSpPr/>
      </dsp:nvSpPr>
      <dsp:spPr>
        <a:xfrm>
          <a:off x="6642177" y="2143309"/>
          <a:ext cx="476291" cy="476291"/>
        </a:xfrm>
        <a:prstGeom prst="ellipse">
          <a:avLst/>
        </a:prstGeom>
        <a:gradFill rotWithShape="0">
          <a:gsLst>
            <a:gs pos="0">
              <a:schemeClr val="accent5">
                <a:hueOff val="-6302867"/>
                <a:satOff val="-8767"/>
                <a:lumOff val="-3362"/>
                <a:alphaOff val="0"/>
                <a:shade val="47500"/>
                <a:satMod val="137000"/>
              </a:schemeClr>
            </a:gs>
            <a:gs pos="55000">
              <a:schemeClr val="accent5">
                <a:hueOff val="-6302867"/>
                <a:satOff val="-8767"/>
                <a:lumOff val="-3362"/>
                <a:alphaOff val="0"/>
                <a:shade val="69000"/>
                <a:satMod val="137000"/>
              </a:schemeClr>
            </a:gs>
            <a:gs pos="100000">
              <a:schemeClr val="accent5">
                <a:hueOff val="-6302867"/>
                <a:satOff val="-8767"/>
                <a:lumOff val="-336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A370C56C-0065-4E6A-9CCB-C0A10552C55F}">
      <dsp:nvSpPr>
        <dsp:cNvPr id="0" name=""/>
        <dsp:cNvSpPr/>
      </dsp:nvSpPr>
      <dsp:spPr>
        <a:xfrm>
          <a:off x="7436792" y="2857746"/>
          <a:ext cx="1011762" cy="190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lvl="0" algn="ctr" defTabSz="933450" rtl="0">
            <a:lnSpc>
              <a:spcPct val="90000"/>
            </a:lnSpc>
            <a:spcBef>
              <a:spcPct val="0"/>
            </a:spcBef>
            <a:spcAft>
              <a:spcPct val="35000"/>
            </a:spcAft>
          </a:pPr>
          <a:r>
            <a:rPr lang="zh-CN" altLang="en-US" sz="2100" kern="1200" smtClean="0"/>
            <a:t>基础设施和分析工具</a:t>
          </a:r>
          <a:endParaRPr lang="zh-CN" altLang="en-US" sz="2100" kern="1200"/>
        </a:p>
      </dsp:txBody>
      <dsp:txXfrm>
        <a:off x="7436792" y="2857746"/>
        <a:ext cx="1011762" cy="1905164"/>
      </dsp:txXfrm>
    </dsp:sp>
    <dsp:sp modelId="{2A4692DC-BF7C-494D-B0D7-6723EAEF6992}">
      <dsp:nvSpPr>
        <dsp:cNvPr id="0" name=""/>
        <dsp:cNvSpPr/>
      </dsp:nvSpPr>
      <dsp:spPr>
        <a:xfrm>
          <a:off x="7704528" y="2143309"/>
          <a:ext cx="476291" cy="476291"/>
        </a:xfrm>
        <a:prstGeom prst="ellipse">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9F409-5F05-4B5D-8610-B189335453F9}">
      <dsp:nvSpPr>
        <dsp:cNvPr id="0" name=""/>
        <dsp:cNvSpPr/>
      </dsp:nvSpPr>
      <dsp:spPr>
        <a:xfrm>
          <a:off x="0" y="73404"/>
          <a:ext cx="6363320" cy="57856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MapReduce </a:t>
          </a:r>
          <a:r>
            <a:rPr lang="zh-CN" sz="2300" kern="1200" smtClean="0"/>
            <a:t>的局限</a:t>
          </a:r>
          <a:endParaRPr lang="zh-CN" sz="2300" kern="1200"/>
        </a:p>
      </dsp:txBody>
      <dsp:txXfrm>
        <a:off x="28243" y="101647"/>
        <a:ext cx="6306834" cy="522079"/>
      </dsp:txXfrm>
    </dsp:sp>
    <dsp:sp modelId="{142F82C3-D0A8-404E-A537-3AA1E121AFA5}">
      <dsp:nvSpPr>
        <dsp:cNvPr id="0" name=""/>
        <dsp:cNvSpPr/>
      </dsp:nvSpPr>
      <dsp:spPr>
        <a:xfrm>
          <a:off x="0" y="651969"/>
          <a:ext cx="6363320" cy="99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035"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sz="1800" kern="1200" dirty="0" smtClean="0"/>
            <a:t>在</a:t>
          </a:r>
          <a:r>
            <a:rPr lang="en-US" sz="1800" kern="1200" dirty="0" err="1" smtClean="0"/>
            <a:t>MapReduce</a:t>
          </a:r>
          <a:r>
            <a:rPr lang="zh-CN" sz="1800" kern="1200" dirty="0" smtClean="0"/>
            <a:t>中直接编程</a:t>
          </a:r>
          <a:r>
            <a:rPr lang="zh-CN" altLang="en-US" sz="1800" kern="1200" dirty="0" smtClean="0"/>
            <a:t>难度大</a:t>
          </a:r>
          <a:endParaRPr lang="zh-CN" sz="1800" kern="1200" dirty="0"/>
        </a:p>
        <a:p>
          <a:pPr marL="171450" lvl="1" indent="-171450" algn="l" defTabSz="800100" rtl="0">
            <a:lnSpc>
              <a:spcPct val="90000"/>
            </a:lnSpc>
            <a:spcBef>
              <a:spcPct val="0"/>
            </a:spcBef>
            <a:spcAft>
              <a:spcPct val="20000"/>
            </a:spcAft>
            <a:buChar char="••"/>
          </a:pPr>
          <a:r>
            <a:rPr lang="zh-CN" sz="1800" kern="1200" dirty="0" smtClean="0"/>
            <a:t>仅适用于批处理</a:t>
          </a:r>
          <a:r>
            <a:rPr lang="en-US" sz="1800" kern="1200" dirty="0" smtClean="0"/>
            <a:t> </a:t>
          </a:r>
          <a:endParaRPr lang="zh-CN" sz="1800" kern="1200" dirty="0"/>
        </a:p>
        <a:p>
          <a:pPr marL="171450" lvl="1" indent="-171450" algn="l" defTabSz="800100" rtl="0">
            <a:lnSpc>
              <a:spcPct val="90000"/>
            </a:lnSpc>
            <a:spcBef>
              <a:spcPct val="0"/>
            </a:spcBef>
            <a:spcAft>
              <a:spcPct val="20000"/>
            </a:spcAft>
            <a:buChar char="••"/>
          </a:pPr>
          <a:r>
            <a:rPr lang="zh-CN" altLang="en-US" sz="1800" kern="1200" smtClean="0"/>
            <a:t>不适用于</a:t>
          </a:r>
          <a:r>
            <a:rPr lang="zh-CN" altLang="en-US" sz="1800" kern="1200" smtClean="0">
              <a:effectLst/>
              <a:latin typeface="+mn-lt"/>
              <a:ea typeface="+mn-ea"/>
              <a:cs typeface="+mn-cs"/>
            </a:rPr>
            <a:t>流计算、交互计算、图计算</a:t>
          </a:r>
          <a:endParaRPr lang="zh-CN" altLang="en-US" sz="1800" kern="1200" dirty="0"/>
        </a:p>
      </dsp:txBody>
      <dsp:txXfrm>
        <a:off x="0" y="651969"/>
        <a:ext cx="6363320" cy="999810"/>
      </dsp:txXfrm>
    </dsp:sp>
    <dsp:sp modelId="{7924104E-9DD4-461F-9A04-BA396AF1191A}">
      <dsp:nvSpPr>
        <dsp:cNvPr id="0" name=""/>
        <dsp:cNvSpPr/>
      </dsp:nvSpPr>
      <dsp:spPr>
        <a:xfrm>
          <a:off x="0" y="1651779"/>
          <a:ext cx="6363320" cy="57856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smtClean="0"/>
            <a:t>解决思路</a:t>
          </a:r>
          <a:endParaRPr lang="zh-CN" altLang="en-US" sz="2300" kern="1200"/>
        </a:p>
      </dsp:txBody>
      <dsp:txXfrm>
        <a:off x="28243" y="1680022"/>
        <a:ext cx="6306834" cy="522079"/>
      </dsp:txXfrm>
    </dsp:sp>
    <dsp:sp modelId="{EB8AC057-CCA0-49E8-BB56-21528B1E9EB8}">
      <dsp:nvSpPr>
        <dsp:cNvPr id="0" name=""/>
        <dsp:cNvSpPr/>
      </dsp:nvSpPr>
      <dsp:spPr>
        <a:xfrm>
          <a:off x="0" y="2230344"/>
          <a:ext cx="6363320"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035"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sz="1800" kern="1200" dirty="0" smtClean="0"/>
            <a:t>面向特定任务的专用</a:t>
          </a:r>
          <a:r>
            <a:rPr lang="zh-CN" sz="1800" b="0" kern="1200" dirty="0" smtClean="0"/>
            <a:t>系统，如</a:t>
          </a:r>
          <a:r>
            <a:rPr lang="en-US" sz="1800" b="0" kern="1200" dirty="0" smtClean="0"/>
            <a:t>Storm</a:t>
          </a:r>
          <a:r>
            <a:rPr lang="zh-CN" altLang="en-US" sz="1800" b="0" kern="1200" dirty="0" smtClean="0"/>
            <a:t>（</a:t>
          </a:r>
          <a:r>
            <a:rPr lang="zh-CN" altLang="en-US" sz="1800" b="0" i="0" kern="1200" dirty="0" smtClean="0"/>
            <a:t>实时计算</a:t>
          </a:r>
          <a:r>
            <a:rPr lang="zh-CN" altLang="en-US" sz="1800" b="0" kern="1200" dirty="0" smtClean="0"/>
            <a:t>）</a:t>
          </a:r>
          <a:r>
            <a:rPr lang="en-US" sz="1800" b="0" kern="1200" dirty="0" smtClean="0"/>
            <a:t>, Impala</a:t>
          </a:r>
          <a:r>
            <a:rPr lang="zh-CN" altLang="en-US" sz="1800" b="0" kern="1200" dirty="0" smtClean="0"/>
            <a:t>（交互分析）</a:t>
          </a:r>
          <a:r>
            <a:rPr lang="en-US" sz="1800" b="0" kern="1200" dirty="0" smtClean="0"/>
            <a:t>, </a:t>
          </a:r>
          <a:r>
            <a:rPr lang="en-US" sz="1800" b="0" kern="1200" dirty="0" err="1" smtClean="0"/>
            <a:t>Giraph</a:t>
          </a:r>
          <a:r>
            <a:rPr lang="zh-CN" altLang="en-US" sz="1800" b="0" kern="1200" dirty="0" smtClean="0"/>
            <a:t>（图计算）</a:t>
          </a:r>
          <a:r>
            <a:rPr lang="zh-CN" sz="1800" b="0" kern="1200" dirty="0" smtClean="0"/>
            <a:t>等</a:t>
          </a:r>
          <a:endParaRPr lang="zh-CN" sz="1800" b="0" kern="1200" dirty="0"/>
        </a:p>
        <a:p>
          <a:pPr marL="171450" lvl="1" indent="-171450" algn="l" defTabSz="800100" rtl="0">
            <a:lnSpc>
              <a:spcPct val="90000"/>
            </a:lnSpc>
            <a:spcBef>
              <a:spcPct val="0"/>
            </a:spcBef>
            <a:spcAft>
              <a:spcPct val="20000"/>
            </a:spcAft>
            <a:buChar char="••"/>
          </a:pPr>
          <a:r>
            <a:rPr lang="zh-CN" sz="1800" kern="1200" smtClean="0"/>
            <a:t>融合式通用系统，如</a:t>
          </a:r>
          <a:r>
            <a:rPr lang="en-US" sz="1800" kern="1200" smtClean="0"/>
            <a:t>Spark</a:t>
          </a:r>
          <a:endParaRPr lang="zh-CN" sz="1800" kern="1200"/>
        </a:p>
      </dsp:txBody>
      <dsp:txXfrm>
        <a:off x="0" y="2230344"/>
        <a:ext cx="6363320" cy="928395"/>
      </dsp:txXfrm>
    </dsp:sp>
    <dsp:sp modelId="{E3233319-372B-4A0A-BAD3-2AF76FEAF79C}">
      <dsp:nvSpPr>
        <dsp:cNvPr id="0" name=""/>
        <dsp:cNvSpPr/>
      </dsp:nvSpPr>
      <dsp:spPr>
        <a:xfrm>
          <a:off x="0" y="3158739"/>
          <a:ext cx="6363320" cy="57856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Spark</a:t>
          </a:r>
          <a:r>
            <a:rPr lang="zh-CN" sz="2300" kern="1200" smtClean="0"/>
            <a:t>的出现</a:t>
          </a:r>
          <a:endParaRPr lang="zh-CN" sz="2300" kern="1200"/>
        </a:p>
      </dsp:txBody>
      <dsp:txXfrm>
        <a:off x="28243" y="3186982"/>
        <a:ext cx="6306834" cy="522079"/>
      </dsp:txXfrm>
    </dsp:sp>
    <dsp:sp modelId="{D6B32EF7-9BDD-4428-9B5F-8BFCA746791D}">
      <dsp:nvSpPr>
        <dsp:cNvPr id="0" name=""/>
        <dsp:cNvSpPr/>
      </dsp:nvSpPr>
      <dsp:spPr>
        <a:xfrm>
          <a:off x="0" y="3737304"/>
          <a:ext cx="6363320" cy="952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035"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smtClean="0"/>
            <a:t>2010 </a:t>
          </a:r>
          <a:r>
            <a:rPr lang="zh-CN" sz="1800" kern="1200" dirty="0" smtClean="0"/>
            <a:t>：</a:t>
          </a:r>
          <a:r>
            <a:rPr lang="en-US" sz="1800" kern="1200" dirty="0" smtClean="0"/>
            <a:t>Spark </a:t>
          </a:r>
          <a:r>
            <a:rPr lang="zh-CN" sz="1800" kern="1200" dirty="0" smtClean="0"/>
            <a:t>论文</a:t>
          </a:r>
          <a:endParaRPr lang="zh-CN" sz="1800" kern="1200" dirty="0"/>
        </a:p>
        <a:p>
          <a:pPr marL="171450" lvl="1" indent="-171450" algn="l" defTabSz="800100" rtl="0">
            <a:lnSpc>
              <a:spcPct val="90000"/>
            </a:lnSpc>
            <a:spcBef>
              <a:spcPct val="0"/>
            </a:spcBef>
            <a:spcAft>
              <a:spcPct val="20000"/>
            </a:spcAft>
            <a:buChar char="••"/>
          </a:pPr>
          <a:r>
            <a:rPr lang="en-US" sz="1800" kern="1200" dirty="0" smtClean="0"/>
            <a:t>2014</a:t>
          </a:r>
          <a:r>
            <a:rPr lang="zh-CN" sz="1800" kern="1200" dirty="0" smtClean="0"/>
            <a:t>：</a:t>
          </a:r>
          <a:r>
            <a:rPr lang="en-US" altLang="zh-CN" sz="1800" kern="1200" dirty="0" smtClean="0"/>
            <a:t>A</a:t>
          </a:r>
          <a:r>
            <a:rPr lang="en-US" sz="1800" kern="1200" dirty="0" smtClean="0"/>
            <a:t>pache Spark </a:t>
          </a:r>
          <a:r>
            <a:rPr lang="zh-CN" sz="1800" kern="1200" dirty="0" smtClean="0"/>
            <a:t>顶级</a:t>
          </a:r>
          <a:endParaRPr lang="zh-CN" sz="1800" kern="1200" dirty="0"/>
        </a:p>
        <a:p>
          <a:pPr marL="171450" lvl="1" indent="-171450" algn="l" defTabSz="800100" rtl="0">
            <a:lnSpc>
              <a:spcPct val="90000"/>
            </a:lnSpc>
            <a:spcBef>
              <a:spcPct val="0"/>
            </a:spcBef>
            <a:spcAft>
              <a:spcPct val="20000"/>
            </a:spcAft>
            <a:buChar char="••"/>
          </a:pPr>
          <a:endParaRPr lang="zh-CN" altLang="en-US" sz="1800" kern="1200" dirty="0"/>
        </a:p>
      </dsp:txBody>
      <dsp:txXfrm>
        <a:off x="0" y="3737304"/>
        <a:ext cx="6363320" cy="9522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16979-78F5-4625-82D0-D053A2ED6DCB}">
      <dsp:nvSpPr>
        <dsp:cNvPr id="0" name=""/>
        <dsp:cNvSpPr/>
      </dsp:nvSpPr>
      <dsp:spPr>
        <a:xfrm>
          <a:off x="3113" y="211908"/>
          <a:ext cx="3035820" cy="6336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altLang="en-US" sz="2200" kern="1200" smtClean="0"/>
            <a:t>速度快</a:t>
          </a:r>
          <a:endParaRPr lang="zh-CN" altLang="en-US" sz="2200" kern="1200"/>
        </a:p>
      </dsp:txBody>
      <dsp:txXfrm>
        <a:off x="3113" y="211908"/>
        <a:ext cx="3035820" cy="633600"/>
      </dsp:txXfrm>
    </dsp:sp>
    <dsp:sp modelId="{1B4EB72C-232B-4DF6-A524-D9F43B0D49E8}">
      <dsp:nvSpPr>
        <dsp:cNvPr id="0" name=""/>
        <dsp:cNvSpPr/>
      </dsp:nvSpPr>
      <dsp:spPr>
        <a:xfrm>
          <a:off x="3113" y="845508"/>
          <a:ext cx="3035820" cy="3705492"/>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zh-CN" altLang="en-US" sz="2200" kern="1200" dirty="0" smtClean="0"/>
            <a:t>内存计算</a:t>
          </a:r>
          <a:endParaRPr lang="zh-CN" altLang="en-US" sz="2200" kern="1200" dirty="0"/>
        </a:p>
        <a:p>
          <a:pPr marL="228600" lvl="1" indent="-228600" algn="l" defTabSz="977900" rtl="0">
            <a:lnSpc>
              <a:spcPct val="90000"/>
            </a:lnSpc>
            <a:spcBef>
              <a:spcPct val="0"/>
            </a:spcBef>
            <a:spcAft>
              <a:spcPct val="15000"/>
            </a:spcAft>
            <a:buChar char="••"/>
          </a:pPr>
          <a:r>
            <a:rPr lang="zh-CN" altLang="en-US" sz="2200" kern="1200" dirty="0" smtClean="0"/>
            <a:t>让计算靠近数据</a:t>
          </a:r>
          <a:endParaRPr lang="zh-CN" altLang="en-US" sz="2200" kern="1200" dirty="0"/>
        </a:p>
      </dsp:txBody>
      <dsp:txXfrm>
        <a:off x="3113" y="845508"/>
        <a:ext cx="3035820" cy="3705492"/>
      </dsp:txXfrm>
    </dsp:sp>
    <dsp:sp modelId="{D4E56CF4-2AF9-404A-8CB6-3527D118FC6F}">
      <dsp:nvSpPr>
        <dsp:cNvPr id="0" name=""/>
        <dsp:cNvSpPr/>
      </dsp:nvSpPr>
      <dsp:spPr>
        <a:xfrm>
          <a:off x="3463949" y="211908"/>
          <a:ext cx="3035820" cy="633600"/>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altLang="en-US" sz="2200" kern="1200" smtClean="0"/>
            <a:t>通用性</a:t>
          </a:r>
          <a:endParaRPr lang="zh-CN" altLang="en-US" sz="2200" kern="1200"/>
        </a:p>
      </dsp:txBody>
      <dsp:txXfrm>
        <a:off x="3463949" y="211908"/>
        <a:ext cx="3035820" cy="633600"/>
      </dsp:txXfrm>
    </dsp:sp>
    <dsp:sp modelId="{52977FE4-43F4-4BDB-9114-21CA2E85B6C9}">
      <dsp:nvSpPr>
        <dsp:cNvPr id="0" name=""/>
        <dsp:cNvSpPr/>
      </dsp:nvSpPr>
      <dsp:spPr>
        <a:xfrm>
          <a:off x="3463949" y="845508"/>
          <a:ext cx="3035820" cy="3705492"/>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zh-CN" altLang="en-US" sz="2200" kern="1200" smtClean="0">
              <a:effectLst/>
              <a:latin typeface="+mn-lt"/>
              <a:ea typeface="+mn-ea"/>
              <a:cs typeface="+mn-cs"/>
            </a:rPr>
            <a:t>流计算</a:t>
          </a:r>
          <a:endParaRPr lang="zh-CN" altLang="en-US" sz="2200" kern="1200" dirty="0"/>
        </a:p>
        <a:p>
          <a:pPr marL="228600" lvl="1" indent="-228600" algn="l" defTabSz="977900" rtl="0">
            <a:lnSpc>
              <a:spcPct val="90000"/>
            </a:lnSpc>
            <a:spcBef>
              <a:spcPct val="0"/>
            </a:spcBef>
            <a:spcAft>
              <a:spcPct val="15000"/>
            </a:spcAft>
            <a:buChar char="••"/>
          </a:pPr>
          <a:r>
            <a:rPr lang="zh-CN" altLang="en-US" sz="2200" kern="1200" smtClean="0">
              <a:effectLst/>
              <a:latin typeface="+mn-lt"/>
              <a:ea typeface="+mn-ea"/>
              <a:cs typeface="+mn-cs"/>
            </a:rPr>
            <a:t>交互计算</a:t>
          </a:r>
          <a:endParaRPr lang="zh-CN" altLang="en-US" sz="2200" kern="1200" dirty="0"/>
        </a:p>
        <a:p>
          <a:pPr marL="228600" lvl="1" indent="-228600" algn="l" defTabSz="977900" rtl="0">
            <a:lnSpc>
              <a:spcPct val="90000"/>
            </a:lnSpc>
            <a:spcBef>
              <a:spcPct val="0"/>
            </a:spcBef>
            <a:spcAft>
              <a:spcPct val="15000"/>
            </a:spcAft>
            <a:buChar char="••"/>
          </a:pPr>
          <a:r>
            <a:rPr lang="zh-CN" altLang="en-US" sz="2200" kern="1200" smtClean="0">
              <a:effectLst/>
              <a:latin typeface="+mn-lt"/>
              <a:ea typeface="+mn-ea"/>
              <a:cs typeface="+mn-cs"/>
            </a:rPr>
            <a:t>图计算</a:t>
          </a:r>
          <a:endParaRPr lang="zh-CN" altLang="en-US" sz="2200" kern="1200" dirty="0"/>
        </a:p>
      </dsp:txBody>
      <dsp:txXfrm>
        <a:off x="3463949" y="845508"/>
        <a:ext cx="3035820" cy="3705492"/>
      </dsp:txXfrm>
    </dsp:sp>
    <dsp:sp modelId="{4F959ED2-0034-4371-8DD4-4BD6B7A7F37F}">
      <dsp:nvSpPr>
        <dsp:cNvPr id="0" name=""/>
        <dsp:cNvSpPr/>
      </dsp:nvSpPr>
      <dsp:spPr>
        <a:xfrm>
          <a:off x="6924785" y="211908"/>
          <a:ext cx="3035820" cy="6336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altLang="en-US" sz="2200" kern="1200" dirty="0" smtClean="0"/>
            <a:t>易用性</a:t>
          </a:r>
          <a:endParaRPr lang="zh-CN" altLang="en-US" sz="2200" kern="1200" dirty="0"/>
        </a:p>
      </dsp:txBody>
      <dsp:txXfrm>
        <a:off x="6924785" y="211908"/>
        <a:ext cx="3035820" cy="633600"/>
      </dsp:txXfrm>
    </dsp:sp>
    <dsp:sp modelId="{BA8D34B4-7F60-4FDC-A0DC-4408B091A6BA}">
      <dsp:nvSpPr>
        <dsp:cNvPr id="0" name=""/>
        <dsp:cNvSpPr/>
      </dsp:nvSpPr>
      <dsp:spPr>
        <a:xfrm>
          <a:off x="6924785" y="845508"/>
          <a:ext cx="3035820" cy="3705492"/>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US" sz="2200" kern="1200" dirty="0" smtClean="0"/>
            <a:t>Scala, Python, Java</a:t>
          </a:r>
          <a:r>
            <a:rPr lang="zh-CN" sz="2200" kern="1200" dirty="0" smtClean="0"/>
            <a:t>的</a:t>
          </a:r>
          <a:r>
            <a:rPr lang="en-US" sz="2200" kern="1200" dirty="0" smtClean="0"/>
            <a:t>API</a:t>
          </a:r>
          <a:endParaRPr lang="zh-CN" sz="2200" kern="1200" dirty="0"/>
        </a:p>
        <a:p>
          <a:pPr marL="228600" lvl="1" indent="-228600" algn="l" defTabSz="977900">
            <a:lnSpc>
              <a:spcPct val="90000"/>
            </a:lnSpc>
            <a:spcBef>
              <a:spcPct val="0"/>
            </a:spcBef>
            <a:spcAft>
              <a:spcPct val="15000"/>
            </a:spcAft>
            <a:buChar char="••"/>
          </a:pPr>
          <a:r>
            <a:rPr lang="zh-CN" altLang="zh-CN" sz="2200" kern="1200" smtClean="0">
              <a:effectLst/>
              <a:latin typeface="+mn-lt"/>
              <a:ea typeface="+mn-ea"/>
              <a:cs typeface="+mn-cs"/>
            </a:rPr>
            <a:t>提供丰富的操作</a:t>
          </a:r>
          <a:r>
            <a:rPr lang="zh-CN" altLang="en-US" sz="2200" kern="1200" smtClean="0">
              <a:effectLst/>
              <a:latin typeface="+mn-lt"/>
              <a:ea typeface="+mn-ea"/>
              <a:cs typeface="+mn-cs"/>
            </a:rPr>
            <a:t>，如</a:t>
          </a:r>
          <a:r>
            <a:rPr lang="en-US" altLang="zh-CN" sz="2200" kern="1200" smtClean="0">
              <a:effectLst/>
              <a:latin typeface="+mn-lt"/>
              <a:ea typeface="+mn-ea"/>
              <a:cs typeface="+mn-cs"/>
            </a:rPr>
            <a:t>filter</a:t>
          </a:r>
          <a:r>
            <a:rPr lang="zh-CN" altLang="zh-CN" sz="2200" kern="1200" smtClean="0">
              <a:effectLst/>
              <a:latin typeface="+mn-lt"/>
              <a:ea typeface="+mn-ea"/>
              <a:cs typeface="+mn-cs"/>
            </a:rPr>
            <a:t>、</a:t>
          </a:r>
          <a:r>
            <a:rPr lang="en-US" altLang="zh-CN" sz="2200" kern="1200" smtClean="0">
              <a:effectLst/>
              <a:latin typeface="+mn-lt"/>
              <a:ea typeface="+mn-ea"/>
              <a:cs typeface="+mn-cs"/>
            </a:rPr>
            <a:t>sort</a:t>
          </a:r>
          <a:r>
            <a:rPr lang="zh-CN" altLang="zh-CN" sz="2200" kern="1200" smtClean="0">
              <a:effectLst/>
              <a:latin typeface="+mn-lt"/>
              <a:ea typeface="+mn-ea"/>
              <a:cs typeface="+mn-cs"/>
            </a:rPr>
            <a:t>、</a:t>
          </a:r>
          <a:r>
            <a:rPr lang="en-US" altLang="zh-CN" sz="2200" kern="1200" smtClean="0">
              <a:effectLst/>
              <a:latin typeface="+mn-lt"/>
              <a:ea typeface="+mn-ea"/>
              <a:cs typeface="+mn-cs"/>
            </a:rPr>
            <a:t>join</a:t>
          </a:r>
          <a:r>
            <a:rPr lang="zh-CN" altLang="zh-CN" sz="2200" kern="1200" smtClean="0">
              <a:effectLst/>
              <a:latin typeface="+mn-lt"/>
              <a:ea typeface="+mn-ea"/>
              <a:cs typeface="+mn-cs"/>
            </a:rPr>
            <a:t>、</a:t>
          </a:r>
          <a:r>
            <a:rPr lang="en-US" altLang="zh-CN" sz="2200" kern="1200" smtClean="0">
              <a:effectLst/>
              <a:latin typeface="+mn-lt"/>
              <a:ea typeface="+mn-ea"/>
              <a:cs typeface="+mn-cs"/>
            </a:rPr>
            <a:t>save</a:t>
          </a:r>
          <a:r>
            <a:rPr lang="zh-CN" altLang="zh-CN" sz="2200" kern="1200" smtClean="0">
              <a:effectLst/>
              <a:latin typeface="+mn-lt"/>
              <a:ea typeface="+mn-ea"/>
              <a:cs typeface="+mn-cs"/>
            </a:rPr>
            <a:t>、</a:t>
          </a:r>
          <a:r>
            <a:rPr lang="en-US" altLang="zh-CN" sz="2200" kern="1200" smtClean="0">
              <a:effectLst/>
              <a:latin typeface="+mn-lt"/>
              <a:ea typeface="+mn-ea"/>
              <a:cs typeface="+mn-cs"/>
            </a:rPr>
            <a:t>count</a:t>
          </a:r>
          <a:r>
            <a:rPr lang="zh-CN" altLang="en-US" sz="2200" kern="1200" smtClean="0">
              <a:effectLst/>
              <a:latin typeface="+mn-lt"/>
              <a:ea typeface="+mn-ea"/>
              <a:cs typeface="+mn-cs"/>
            </a:rPr>
            <a:t>、</a:t>
          </a:r>
          <a:r>
            <a:rPr lang="en-US" altLang="zh-CN" sz="2200" kern="1200" smtClean="0">
              <a:effectLst/>
              <a:latin typeface="+mn-lt"/>
              <a:ea typeface="+mn-ea"/>
              <a:cs typeface="+mn-cs"/>
            </a:rPr>
            <a:t>groupByKey..</a:t>
          </a:r>
          <a:endParaRPr lang="zh-CN" sz="2200" kern="1200" dirty="0"/>
        </a:p>
        <a:p>
          <a:pPr marL="228600" lvl="1" indent="-228600" algn="l" defTabSz="977900" rtl="0">
            <a:lnSpc>
              <a:spcPct val="90000"/>
            </a:lnSpc>
            <a:spcBef>
              <a:spcPct val="0"/>
            </a:spcBef>
            <a:spcAft>
              <a:spcPct val="15000"/>
            </a:spcAft>
            <a:buChar char="••"/>
          </a:pPr>
          <a:r>
            <a:rPr lang="en-US" sz="2200" kern="1200" dirty="0" smtClean="0"/>
            <a:t>SQL, </a:t>
          </a:r>
          <a:r>
            <a:rPr lang="zh-CN" sz="2200" kern="1200" dirty="0" smtClean="0"/>
            <a:t>机器学习</a:t>
          </a:r>
          <a:r>
            <a:rPr lang="en-US" sz="2200" kern="1200" dirty="0" smtClean="0"/>
            <a:t>, </a:t>
          </a:r>
          <a:r>
            <a:rPr lang="zh-CN" sz="2200" kern="1200" dirty="0" smtClean="0"/>
            <a:t>流处理和图形处理的库</a:t>
          </a:r>
          <a:endParaRPr lang="zh-CN" sz="2200" kern="1200" dirty="0"/>
        </a:p>
        <a:p>
          <a:pPr marL="228600" lvl="1" indent="-228600" algn="l" defTabSz="977900" rtl="0">
            <a:lnSpc>
              <a:spcPct val="90000"/>
            </a:lnSpc>
            <a:spcBef>
              <a:spcPct val="0"/>
            </a:spcBef>
            <a:spcAft>
              <a:spcPct val="15000"/>
            </a:spcAft>
            <a:buChar char="••"/>
          </a:pPr>
          <a:r>
            <a:rPr lang="zh-CN" sz="2200" kern="1200" smtClean="0"/>
            <a:t>在</a:t>
          </a:r>
          <a:r>
            <a:rPr lang="en-US" sz="2200" kern="1200" smtClean="0"/>
            <a:t>Hadoop</a:t>
          </a:r>
          <a:r>
            <a:rPr lang="zh-CN" sz="2200" kern="1200" smtClean="0"/>
            <a:t>或者在单机上运行</a:t>
          </a:r>
          <a:endParaRPr lang="zh-CN" sz="2200" kern="1200"/>
        </a:p>
      </dsp:txBody>
      <dsp:txXfrm>
        <a:off x="6924785" y="845508"/>
        <a:ext cx="3035820" cy="370549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D48D1-E99F-470C-8106-3AFBF68F7B51}">
      <dsp:nvSpPr>
        <dsp:cNvPr id="0" name=""/>
        <dsp:cNvSpPr/>
      </dsp:nvSpPr>
      <dsp:spPr>
        <a:xfrm>
          <a:off x="3023" y="364442"/>
          <a:ext cx="2948061" cy="1179224"/>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kern="1200" smtClean="0"/>
            <a:t>Standalone</a:t>
          </a:r>
          <a:r>
            <a:rPr lang="zh-CN" sz="2400" kern="1200" smtClean="0"/>
            <a:t>模式</a:t>
          </a:r>
          <a:endParaRPr lang="zh-CN" sz="2400" kern="1200"/>
        </a:p>
      </dsp:txBody>
      <dsp:txXfrm>
        <a:off x="3023" y="364442"/>
        <a:ext cx="2948061" cy="1179224"/>
      </dsp:txXfrm>
    </dsp:sp>
    <dsp:sp modelId="{D4AA350A-79EF-4ACF-9B7F-B53DC0D4DF18}">
      <dsp:nvSpPr>
        <dsp:cNvPr id="0" name=""/>
        <dsp:cNvSpPr/>
      </dsp:nvSpPr>
      <dsp:spPr>
        <a:xfrm>
          <a:off x="3023" y="1543667"/>
          <a:ext cx="2948061" cy="285480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smtClean="0"/>
            <a:t>Spark</a:t>
          </a:r>
          <a:r>
            <a:rPr lang="zh-CN" sz="2400" kern="1200" dirty="0" smtClean="0"/>
            <a:t>自带的简单集群管理模式</a:t>
          </a:r>
          <a:endParaRPr lang="zh-CN" sz="2400" kern="1200" dirty="0"/>
        </a:p>
        <a:p>
          <a:pPr marL="228600" lvl="1" indent="-228600" algn="l" defTabSz="1066800" rtl="0">
            <a:lnSpc>
              <a:spcPct val="90000"/>
            </a:lnSpc>
            <a:spcBef>
              <a:spcPct val="0"/>
            </a:spcBef>
            <a:spcAft>
              <a:spcPct val="15000"/>
            </a:spcAft>
            <a:buChar char="••"/>
          </a:pPr>
          <a:r>
            <a:rPr lang="zh-CN" altLang="en-US" sz="2400" kern="1200" dirty="0" smtClean="0"/>
            <a:t>可单独部署到一个集群中，</a:t>
          </a:r>
          <a:r>
            <a:rPr lang="zh-CN" altLang="en-US" sz="2400" kern="1200" dirty="0" smtClean="0">
              <a:solidFill>
                <a:srgbClr val="FF0000"/>
              </a:solidFill>
            </a:rPr>
            <a:t>无需依赖任何其他资源管理系统</a:t>
          </a:r>
          <a:endParaRPr lang="zh-CN" altLang="en-US" sz="2400" kern="1200" dirty="0">
            <a:solidFill>
              <a:srgbClr val="FF0000"/>
            </a:solidFill>
          </a:endParaRPr>
        </a:p>
      </dsp:txBody>
      <dsp:txXfrm>
        <a:off x="3023" y="1543667"/>
        <a:ext cx="2948061" cy="2854800"/>
      </dsp:txXfrm>
    </dsp:sp>
    <dsp:sp modelId="{6D1D7BD5-F424-4A9A-9B1A-168246D35954}">
      <dsp:nvSpPr>
        <dsp:cNvPr id="0" name=""/>
        <dsp:cNvSpPr/>
      </dsp:nvSpPr>
      <dsp:spPr>
        <a:xfrm>
          <a:off x="3363813" y="364442"/>
          <a:ext cx="2948061" cy="1179224"/>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kern="1200" smtClean="0"/>
            <a:t>YARN</a:t>
          </a:r>
          <a:r>
            <a:rPr lang="zh-CN" sz="2400" kern="1200" smtClean="0"/>
            <a:t>模式</a:t>
          </a:r>
          <a:endParaRPr lang="zh-CN" sz="2400" kern="1200"/>
        </a:p>
      </dsp:txBody>
      <dsp:txXfrm>
        <a:off x="3363813" y="364442"/>
        <a:ext cx="2948061" cy="1179224"/>
      </dsp:txXfrm>
    </dsp:sp>
    <dsp:sp modelId="{65669D17-7572-4DB7-9937-AE7EFCE9C27A}">
      <dsp:nvSpPr>
        <dsp:cNvPr id="0" name=""/>
        <dsp:cNvSpPr/>
      </dsp:nvSpPr>
      <dsp:spPr>
        <a:xfrm>
          <a:off x="3363813" y="1543667"/>
          <a:ext cx="2948061" cy="285480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kern="1200" smtClean="0"/>
            <a:t>Hadoop 2.0 </a:t>
          </a:r>
          <a:r>
            <a:rPr lang="zh-CN" sz="2400" kern="1200" smtClean="0"/>
            <a:t>中的资源管理系统</a:t>
          </a:r>
          <a:endParaRPr lang="zh-CN" sz="2400" kern="1200"/>
        </a:p>
      </dsp:txBody>
      <dsp:txXfrm>
        <a:off x="3363813" y="1543667"/>
        <a:ext cx="2948061" cy="2854800"/>
      </dsp:txXfrm>
    </dsp:sp>
    <dsp:sp modelId="{1C8FB962-C726-4BE9-9303-E063040EF7BF}">
      <dsp:nvSpPr>
        <dsp:cNvPr id="0" name=""/>
        <dsp:cNvSpPr/>
      </dsp:nvSpPr>
      <dsp:spPr>
        <a:xfrm>
          <a:off x="6724603" y="364442"/>
          <a:ext cx="2948061" cy="1179224"/>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kern="1200" smtClean="0"/>
            <a:t>Mesos</a:t>
          </a:r>
          <a:r>
            <a:rPr lang="zh-CN" sz="2400" kern="1200" smtClean="0"/>
            <a:t>模式</a:t>
          </a:r>
          <a:endParaRPr lang="zh-CN" sz="2400" kern="1200"/>
        </a:p>
      </dsp:txBody>
      <dsp:txXfrm>
        <a:off x="6724603" y="364442"/>
        <a:ext cx="2948061" cy="1179224"/>
      </dsp:txXfrm>
    </dsp:sp>
    <dsp:sp modelId="{C4DC1BDE-1484-49CA-9B9E-698A6D49E142}">
      <dsp:nvSpPr>
        <dsp:cNvPr id="0" name=""/>
        <dsp:cNvSpPr/>
      </dsp:nvSpPr>
      <dsp:spPr>
        <a:xfrm>
          <a:off x="6724603" y="1543667"/>
          <a:ext cx="2948061" cy="285480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smtClean="0"/>
            <a:t>Apache</a:t>
          </a:r>
          <a:r>
            <a:rPr lang="zh-CN" sz="2400" kern="1200" dirty="0" smtClean="0"/>
            <a:t>旗下的开源分布式资源管理框架</a:t>
          </a:r>
          <a:endParaRPr lang="zh-CN" sz="2400" kern="1200" dirty="0"/>
        </a:p>
        <a:p>
          <a:pPr marL="228600" lvl="1" indent="-228600" algn="l" defTabSz="1066800" rtl="0">
            <a:lnSpc>
              <a:spcPct val="90000"/>
            </a:lnSpc>
            <a:spcBef>
              <a:spcPct val="0"/>
            </a:spcBef>
            <a:spcAft>
              <a:spcPct val="15000"/>
            </a:spcAft>
            <a:buChar char="••"/>
          </a:pPr>
          <a:r>
            <a:rPr lang="zh-CN" sz="2400" kern="1200" dirty="0" smtClean="0"/>
            <a:t>起源于</a:t>
          </a:r>
          <a:r>
            <a:rPr lang="en-US" sz="2400" kern="1200" dirty="0" smtClean="0"/>
            <a:t>Google</a:t>
          </a:r>
          <a:r>
            <a:rPr lang="zh-CN" sz="2400" kern="1200" dirty="0" smtClean="0"/>
            <a:t>的数据中心资源管理系统</a:t>
          </a:r>
          <a:r>
            <a:rPr lang="en-US" sz="2400" kern="1200" dirty="0" smtClean="0"/>
            <a:t>Borg</a:t>
          </a:r>
          <a:r>
            <a:rPr lang="zh-CN" sz="2400" kern="1200" dirty="0" smtClean="0"/>
            <a:t>。</a:t>
          </a:r>
          <a:endParaRPr lang="zh-CN" sz="2400" kern="1200" dirty="0"/>
        </a:p>
      </dsp:txBody>
      <dsp:txXfrm>
        <a:off x="6724603" y="1543667"/>
        <a:ext cx="2948061" cy="2854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FAA8D-9C82-4428-87A0-9EBAA7E39558}">
      <dsp:nvSpPr>
        <dsp:cNvPr id="0" name=""/>
        <dsp:cNvSpPr/>
      </dsp:nvSpPr>
      <dsp:spPr>
        <a:xfrm>
          <a:off x="0" y="142349"/>
          <a:ext cx="5436626" cy="92664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1.</a:t>
          </a:r>
          <a:r>
            <a:rPr lang="zh-CN" sz="2200" kern="1200" smtClean="0"/>
            <a:t>采用</a:t>
          </a:r>
          <a:r>
            <a:rPr lang="en-US" sz="2200" kern="1200" smtClean="0"/>
            <a:t>Spark Context</a:t>
          </a:r>
          <a:r>
            <a:rPr lang="zh-CN" sz="2200" kern="1200" smtClean="0"/>
            <a:t>创建一个</a:t>
          </a:r>
          <a:r>
            <a:rPr lang="en-US" sz="2200" kern="1200" smtClean="0"/>
            <a:t>Driver  Program</a:t>
          </a:r>
          <a:r>
            <a:rPr lang="zh-CN" sz="2200" kern="1200" smtClean="0"/>
            <a:t>。</a:t>
          </a:r>
          <a:endParaRPr lang="zh-CN" sz="2200" kern="1200"/>
        </a:p>
      </dsp:txBody>
      <dsp:txXfrm>
        <a:off x="45235" y="187584"/>
        <a:ext cx="5346156" cy="836170"/>
      </dsp:txXfrm>
    </dsp:sp>
    <dsp:sp modelId="{5D9F947E-2D0F-484C-8AC7-2B5ADE556607}">
      <dsp:nvSpPr>
        <dsp:cNvPr id="0" name=""/>
        <dsp:cNvSpPr/>
      </dsp:nvSpPr>
      <dsp:spPr>
        <a:xfrm>
          <a:off x="0" y="1068989"/>
          <a:ext cx="5436626" cy="5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61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smtClean="0">
              <a:solidFill>
                <a:srgbClr val="FF0000"/>
              </a:solidFill>
            </a:rPr>
            <a:t>Driver Program</a:t>
          </a:r>
          <a:r>
            <a:rPr lang="zh-CN" sz="1700" kern="1200" dirty="0" smtClean="0">
              <a:solidFill>
                <a:srgbClr val="FF0000"/>
              </a:solidFill>
            </a:rPr>
            <a:t>的本质</a:t>
          </a:r>
          <a:r>
            <a:rPr lang="zh-CN" sz="1700" kern="1200" dirty="0" smtClean="0"/>
            <a:t>是运行</a:t>
          </a:r>
          <a:r>
            <a:rPr lang="en-US" sz="1700" kern="1200" dirty="0" smtClean="0"/>
            <a:t>main</a:t>
          </a:r>
          <a:r>
            <a:rPr lang="zh-CN" sz="1700" kern="1200" dirty="0" smtClean="0"/>
            <a:t>函数并且创建</a:t>
          </a:r>
          <a:r>
            <a:rPr lang="en-US" sz="1700" kern="1200" dirty="0" err="1" smtClean="0"/>
            <a:t>SparkContext</a:t>
          </a:r>
          <a:r>
            <a:rPr lang="zh-CN" sz="1700" kern="1200" dirty="0" smtClean="0"/>
            <a:t>的程序。</a:t>
          </a:r>
          <a:endParaRPr lang="zh-CN" sz="1700" kern="1200" dirty="0"/>
        </a:p>
      </dsp:txBody>
      <dsp:txXfrm>
        <a:off x="0" y="1068989"/>
        <a:ext cx="5436626" cy="569250"/>
      </dsp:txXfrm>
    </dsp:sp>
    <dsp:sp modelId="{AD80CB45-749A-45DF-9451-FF7F384F98BD}">
      <dsp:nvSpPr>
        <dsp:cNvPr id="0" name=""/>
        <dsp:cNvSpPr/>
      </dsp:nvSpPr>
      <dsp:spPr>
        <a:xfrm>
          <a:off x="0" y="1638239"/>
          <a:ext cx="5436626" cy="92664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2.</a:t>
          </a:r>
          <a:r>
            <a:rPr lang="zh-CN" sz="2200" kern="1200" smtClean="0"/>
            <a:t>用户向</a:t>
          </a:r>
          <a:r>
            <a:rPr lang="en-US" sz="2200" kern="1200" smtClean="0"/>
            <a:t>Driver Program</a:t>
          </a:r>
          <a:r>
            <a:rPr lang="zh-CN" sz="2200" kern="1200" smtClean="0"/>
            <a:t>提交自己的</a:t>
          </a:r>
          <a:r>
            <a:rPr lang="en-US" sz="2200" kern="1200" smtClean="0"/>
            <a:t>Job</a:t>
          </a:r>
          <a:r>
            <a:rPr lang="zh-CN" sz="2200" kern="1200" smtClean="0"/>
            <a:t>； </a:t>
          </a:r>
          <a:endParaRPr lang="zh-CN" sz="2200" kern="1200"/>
        </a:p>
      </dsp:txBody>
      <dsp:txXfrm>
        <a:off x="45235" y="1683474"/>
        <a:ext cx="5346156" cy="836170"/>
      </dsp:txXfrm>
    </dsp:sp>
    <dsp:sp modelId="{8D4EAE6B-8CFA-45EF-93B3-35C119B53B6F}">
      <dsp:nvSpPr>
        <dsp:cNvPr id="0" name=""/>
        <dsp:cNvSpPr/>
      </dsp:nvSpPr>
      <dsp:spPr>
        <a:xfrm>
          <a:off x="0" y="2628239"/>
          <a:ext cx="5436626" cy="92664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3.Stages</a:t>
          </a:r>
          <a:r>
            <a:rPr lang="zh-CN" sz="2200" kern="1200" smtClean="0"/>
            <a:t>与</a:t>
          </a:r>
          <a:r>
            <a:rPr lang="en-US" sz="2200" kern="1200" smtClean="0"/>
            <a:t>Tasks</a:t>
          </a:r>
          <a:r>
            <a:rPr lang="zh-CN" sz="2200" kern="1200" smtClean="0"/>
            <a:t>划分</a:t>
          </a:r>
          <a:endParaRPr lang="zh-CN" sz="2200" kern="1200"/>
        </a:p>
      </dsp:txBody>
      <dsp:txXfrm>
        <a:off x="45235" y="2673474"/>
        <a:ext cx="5346156" cy="836170"/>
      </dsp:txXfrm>
    </dsp:sp>
    <dsp:sp modelId="{EF97E780-46B3-4CE9-B7C7-7F7679FD201D}">
      <dsp:nvSpPr>
        <dsp:cNvPr id="0" name=""/>
        <dsp:cNvSpPr/>
      </dsp:nvSpPr>
      <dsp:spPr>
        <a:xfrm>
          <a:off x="0" y="3554879"/>
          <a:ext cx="5436626"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61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smtClean="0"/>
            <a:t>Driver Program</a:t>
          </a:r>
          <a:r>
            <a:rPr lang="zh-CN" sz="1700" kern="1200" smtClean="0"/>
            <a:t>采用基于</a:t>
          </a:r>
          <a:r>
            <a:rPr lang="en-US" sz="1700" kern="1200" smtClean="0"/>
            <a:t>DAG</a:t>
          </a:r>
          <a:r>
            <a:rPr lang="zh-CN" sz="1700" kern="1200" smtClean="0"/>
            <a:t>的执行引擎，根据</a:t>
          </a:r>
          <a:r>
            <a:rPr lang="en-US" sz="1700" kern="1200" smtClean="0"/>
            <a:t>DAG</a:t>
          </a:r>
          <a:r>
            <a:rPr lang="zh-CN" sz="1700" kern="1200" smtClean="0"/>
            <a:t>中</a:t>
          </a:r>
          <a:r>
            <a:rPr lang="en-US" sz="1700" kern="1200" smtClean="0"/>
            <a:t>RDD</a:t>
          </a:r>
          <a:r>
            <a:rPr lang="zh-CN" sz="1700" kern="1200" smtClean="0"/>
            <a:t>之间的依赖关系（</a:t>
          </a:r>
          <a:r>
            <a:rPr lang="en-US" sz="1700" kern="1200" smtClean="0"/>
            <a:t>Lineage</a:t>
          </a:r>
          <a:r>
            <a:rPr lang="zh-CN" sz="1700" kern="1200" smtClean="0"/>
            <a:t>）将用户提交的</a:t>
          </a:r>
          <a:r>
            <a:rPr lang="en-US" sz="1700" kern="1200" smtClean="0"/>
            <a:t>Job</a:t>
          </a:r>
          <a:r>
            <a:rPr lang="zh-CN" sz="1700" kern="1200" smtClean="0"/>
            <a:t>进一步转换为</a:t>
          </a:r>
          <a:r>
            <a:rPr lang="en-US" sz="1700" kern="1200" smtClean="0"/>
            <a:t>Stages</a:t>
          </a:r>
          <a:r>
            <a:rPr lang="zh-CN" sz="1700" kern="1200" smtClean="0"/>
            <a:t>以及更小粒度的</a:t>
          </a:r>
          <a:r>
            <a:rPr lang="en-US" sz="1700" kern="1200" smtClean="0"/>
            <a:t>Tasks</a:t>
          </a:r>
          <a:r>
            <a:rPr lang="zh-CN" sz="1700" kern="1200" smtClean="0"/>
            <a:t>； </a:t>
          </a:r>
          <a:endParaRPr lang="zh-CN" sz="1700" kern="1200"/>
        </a:p>
      </dsp:txBody>
      <dsp:txXfrm>
        <a:off x="0" y="3554879"/>
        <a:ext cx="5436626" cy="819720"/>
      </dsp:txXfrm>
    </dsp:sp>
    <dsp:sp modelId="{818C812E-6CD9-43BE-9240-5EF78078668B}">
      <dsp:nvSpPr>
        <dsp:cNvPr id="0" name=""/>
        <dsp:cNvSpPr/>
      </dsp:nvSpPr>
      <dsp:spPr>
        <a:xfrm>
          <a:off x="0" y="4374599"/>
          <a:ext cx="5436626" cy="92664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4.Driver Program </a:t>
          </a:r>
          <a:r>
            <a:rPr lang="zh-CN" sz="2200" kern="1200" smtClean="0"/>
            <a:t>向</a:t>
          </a:r>
          <a:r>
            <a:rPr lang="en-US" sz="2200" kern="1200" smtClean="0"/>
            <a:t>Cluster Manager</a:t>
          </a:r>
          <a:r>
            <a:rPr lang="zh-CN" sz="2200" kern="1200" smtClean="0"/>
            <a:t>申请运行</a:t>
          </a:r>
          <a:r>
            <a:rPr lang="en-US" sz="2200" kern="1200" smtClean="0"/>
            <a:t>Tasks</a:t>
          </a:r>
          <a:r>
            <a:rPr lang="zh-CN" sz="2200" kern="1200" smtClean="0"/>
            <a:t>需要的资源。 </a:t>
          </a:r>
          <a:endParaRPr lang="zh-CN" sz="2200" kern="1200"/>
        </a:p>
      </dsp:txBody>
      <dsp:txXfrm>
        <a:off x="45235" y="4419834"/>
        <a:ext cx="5346156" cy="83617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0BF9E-E126-4265-840A-B94A386D19EB}">
      <dsp:nvSpPr>
        <dsp:cNvPr id="0" name=""/>
        <dsp:cNvSpPr/>
      </dsp:nvSpPr>
      <dsp:spPr>
        <a:xfrm>
          <a:off x="0" y="16751"/>
          <a:ext cx="4896544" cy="11115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5.Cluster Manager</a:t>
          </a:r>
          <a:r>
            <a:rPr lang="zh-CN" sz="1900" kern="1200" smtClean="0"/>
            <a:t>为</a:t>
          </a:r>
          <a:r>
            <a:rPr lang="en-US" sz="1900" kern="1200" smtClean="0"/>
            <a:t>Tasks</a:t>
          </a:r>
          <a:r>
            <a:rPr lang="zh-CN" sz="1900" kern="1200" smtClean="0"/>
            <a:t>分配满足要求的</a:t>
          </a:r>
          <a:r>
            <a:rPr lang="en-US" sz="1900" kern="1200" smtClean="0"/>
            <a:t>Worker Nodes</a:t>
          </a:r>
          <a:r>
            <a:rPr lang="zh-CN" sz="1900" kern="1200" smtClean="0"/>
            <a:t>，并在</a:t>
          </a:r>
          <a:r>
            <a:rPr lang="en-US" sz="1900" kern="1200" smtClean="0"/>
            <a:t>Worker Node</a:t>
          </a:r>
          <a:r>
            <a:rPr lang="zh-CN" sz="1900" kern="1200" smtClean="0"/>
            <a:t>上创建</a:t>
          </a:r>
          <a:r>
            <a:rPr lang="en-US" sz="1900" kern="1200" smtClean="0"/>
            <a:t>Executors</a:t>
          </a:r>
          <a:r>
            <a:rPr lang="zh-CN" sz="1900" kern="1200" smtClean="0"/>
            <a:t>；</a:t>
          </a:r>
          <a:endParaRPr lang="zh-CN" sz="1900" kern="1200"/>
        </a:p>
      </dsp:txBody>
      <dsp:txXfrm>
        <a:off x="54259" y="71010"/>
        <a:ext cx="4788026" cy="1002982"/>
      </dsp:txXfrm>
    </dsp:sp>
    <dsp:sp modelId="{DB3EC98A-B78F-4848-983C-A72F31E7DFAA}">
      <dsp:nvSpPr>
        <dsp:cNvPr id="0" name=""/>
        <dsp:cNvSpPr/>
      </dsp:nvSpPr>
      <dsp:spPr>
        <a:xfrm>
          <a:off x="0" y="1182971"/>
          <a:ext cx="4896544" cy="111150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6.</a:t>
          </a:r>
          <a:r>
            <a:rPr lang="zh-CN" sz="1900" kern="1200" smtClean="0"/>
            <a:t>已创建的</a:t>
          </a:r>
          <a:r>
            <a:rPr lang="en-US" sz="1900" kern="1200" smtClean="0"/>
            <a:t>Executors</a:t>
          </a:r>
          <a:r>
            <a:rPr lang="zh-CN" sz="1900" kern="1200" smtClean="0"/>
            <a:t>向</a:t>
          </a:r>
          <a:r>
            <a:rPr lang="en-US" sz="1900" kern="1200" smtClean="0"/>
            <a:t>Driver Program</a:t>
          </a:r>
          <a:r>
            <a:rPr lang="zh-CN" sz="1900" kern="1200" smtClean="0"/>
            <a:t>注册自己的信息；</a:t>
          </a:r>
          <a:endParaRPr lang="zh-CN" sz="1900" kern="1200"/>
        </a:p>
      </dsp:txBody>
      <dsp:txXfrm>
        <a:off x="54259" y="1237230"/>
        <a:ext cx="4788026" cy="1002982"/>
      </dsp:txXfrm>
    </dsp:sp>
    <dsp:sp modelId="{6F76A4F7-1FB5-43BA-BF21-1938276A170F}">
      <dsp:nvSpPr>
        <dsp:cNvPr id="0" name=""/>
        <dsp:cNvSpPr/>
      </dsp:nvSpPr>
      <dsp:spPr>
        <a:xfrm>
          <a:off x="0" y="2349191"/>
          <a:ext cx="4896544" cy="111150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7.Driver Program</a:t>
          </a:r>
          <a:r>
            <a:rPr lang="zh-CN" sz="1900" kern="1200" smtClean="0"/>
            <a:t>将</a:t>
          </a:r>
          <a:r>
            <a:rPr lang="en-US" sz="1900" kern="1200" smtClean="0"/>
            <a:t>Spark</a:t>
          </a:r>
          <a:r>
            <a:rPr lang="zh-CN" sz="1900" kern="1200" smtClean="0"/>
            <a:t>应用程序的代码和文件传送给对应的</a:t>
          </a:r>
          <a:r>
            <a:rPr lang="en-US" sz="1900" kern="1200" smtClean="0"/>
            <a:t>Executor</a:t>
          </a:r>
          <a:r>
            <a:rPr lang="zh-CN" sz="1900" kern="1200" smtClean="0"/>
            <a:t>； </a:t>
          </a:r>
          <a:endParaRPr lang="zh-CN" sz="1900" kern="1200"/>
        </a:p>
      </dsp:txBody>
      <dsp:txXfrm>
        <a:off x="54259" y="2403450"/>
        <a:ext cx="4788026" cy="1002982"/>
      </dsp:txXfrm>
    </dsp:sp>
    <dsp:sp modelId="{BF3DD10E-0913-4ECE-8E2F-5DA3C26B7164}">
      <dsp:nvSpPr>
        <dsp:cNvPr id="0" name=""/>
        <dsp:cNvSpPr/>
      </dsp:nvSpPr>
      <dsp:spPr>
        <a:xfrm>
          <a:off x="0" y="3515411"/>
          <a:ext cx="4896544" cy="11115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t>8.Executors</a:t>
          </a:r>
          <a:r>
            <a:rPr lang="zh-CN" sz="1900" kern="1200" dirty="0" smtClean="0"/>
            <a:t>运行</a:t>
          </a:r>
          <a:r>
            <a:rPr lang="en-US" sz="1900" kern="1200" dirty="0" smtClean="0"/>
            <a:t>Tasks</a:t>
          </a:r>
          <a:r>
            <a:rPr lang="zh-CN" sz="1900" kern="1200" dirty="0" smtClean="0"/>
            <a:t>，运行完之后将结果返回给</a:t>
          </a:r>
          <a:r>
            <a:rPr lang="en-US" sz="1900" kern="1200" dirty="0" smtClean="0"/>
            <a:t>Driver Program</a:t>
          </a:r>
          <a:r>
            <a:rPr lang="zh-CN" sz="1900" kern="1200" dirty="0" smtClean="0"/>
            <a:t>或者写入</a:t>
          </a:r>
          <a:r>
            <a:rPr lang="en-US" sz="1900" kern="1200" dirty="0" smtClean="0"/>
            <a:t>HDFS</a:t>
          </a:r>
          <a:r>
            <a:rPr lang="zh-CN" sz="1900" kern="1200" dirty="0" smtClean="0"/>
            <a:t>或其他介质。</a:t>
          </a:r>
          <a:endParaRPr lang="zh-CN" sz="1900" kern="1200" dirty="0"/>
        </a:p>
      </dsp:txBody>
      <dsp:txXfrm>
        <a:off x="54259" y="3569670"/>
        <a:ext cx="4788026" cy="100298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94495-0EDF-4CD4-80F2-7469955D7599}">
      <dsp:nvSpPr>
        <dsp:cNvPr id="0" name=""/>
        <dsp:cNvSpPr/>
      </dsp:nvSpPr>
      <dsp:spPr>
        <a:xfrm>
          <a:off x="4016" y="1377721"/>
          <a:ext cx="2415331" cy="5760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dirty="0" smtClean="0"/>
            <a:t>RDD</a:t>
          </a:r>
          <a:endParaRPr lang="zh-CN" sz="2000" kern="1200" dirty="0"/>
        </a:p>
      </dsp:txBody>
      <dsp:txXfrm>
        <a:off x="4016" y="1377721"/>
        <a:ext cx="2415331" cy="576000"/>
      </dsp:txXfrm>
    </dsp:sp>
    <dsp:sp modelId="{F99BE028-79EC-482D-A83C-4FD290A6B4EE}">
      <dsp:nvSpPr>
        <dsp:cNvPr id="0" name=""/>
        <dsp:cNvSpPr/>
      </dsp:nvSpPr>
      <dsp:spPr>
        <a:xfrm>
          <a:off x="4016" y="1953721"/>
          <a:ext cx="2415331" cy="1919623"/>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b="0" i="0" kern="1200" dirty="0" smtClean="0"/>
            <a:t>Resilient Distributed Datasets</a:t>
          </a:r>
          <a:endParaRPr lang="zh-CN" sz="2000" kern="1200" dirty="0"/>
        </a:p>
        <a:p>
          <a:pPr marL="228600" lvl="1" indent="-228600" algn="l" defTabSz="889000" rtl="0">
            <a:lnSpc>
              <a:spcPct val="90000"/>
            </a:lnSpc>
            <a:spcBef>
              <a:spcPct val="0"/>
            </a:spcBef>
            <a:spcAft>
              <a:spcPct val="15000"/>
            </a:spcAft>
            <a:buChar char="••"/>
          </a:pPr>
          <a:r>
            <a:rPr lang="zh-CN" sz="2000" kern="1200" dirty="0" smtClean="0"/>
            <a:t>是</a:t>
          </a:r>
          <a:r>
            <a:rPr lang="en-US" sz="2000" kern="1200" dirty="0" smtClean="0"/>
            <a:t>Spark</a:t>
          </a:r>
          <a:r>
            <a:rPr lang="zh-CN" sz="2000" kern="1200" dirty="0" smtClean="0"/>
            <a:t>的抽象数据模型</a:t>
          </a:r>
          <a:endParaRPr lang="zh-CN" sz="2000" kern="1200" dirty="0"/>
        </a:p>
      </dsp:txBody>
      <dsp:txXfrm>
        <a:off x="4016" y="1953721"/>
        <a:ext cx="2415331" cy="1919623"/>
      </dsp:txXfrm>
    </dsp:sp>
    <dsp:sp modelId="{BBFCE001-4D52-40D2-AB80-0BAE9CA195DB}">
      <dsp:nvSpPr>
        <dsp:cNvPr id="0" name=""/>
        <dsp:cNvSpPr/>
      </dsp:nvSpPr>
      <dsp:spPr>
        <a:xfrm>
          <a:off x="2757495" y="1377721"/>
          <a:ext cx="2415331" cy="57600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w="6350" cap="rnd" cmpd="sng" algn="ctr">
          <a:solidFill>
            <a:schemeClr val="accent5">
              <a:hueOff val="-2451115"/>
              <a:satOff val="-3409"/>
              <a:lumOff val="-1307"/>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smtClean="0"/>
            <a:t>Scheduler</a:t>
          </a:r>
          <a:endParaRPr lang="zh-CN" sz="2000" kern="1200"/>
        </a:p>
      </dsp:txBody>
      <dsp:txXfrm>
        <a:off x="2757495" y="1377721"/>
        <a:ext cx="2415331" cy="576000"/>
      </dsp:txXfrm>
    </dsp:sp>
    <dsp:sp modelId="{6E787487-B1D5-4A4B-9468-DFF694574FB2}">
      <dsp:nvSpPr>
        <dsp:cNvPr id="0" name=""/>
        <dsp:cNvSpPr/>
      </dsp:nvSpPr>
      <dsp:spPr>
        <a:xfrm>
          <a:off x="2757495" y="1953721"/>
          <a:ext cx="2415331" cy="1919623"/>
        </a:xfrm>
        <a:prstGeom prst="rect">
          <a:avLst/>
        </a:prstGeom>
        <a:solidFill>
          <a:schemeClr val="accent5">
            <a:tint val="40000"/>
            <a:alpha val="90000"/>
            <a:hueOff val="-2463918"/>
            <a:satOff val="-4272"/>
            <a:lumOff val="-430"/>
            <a:alphaOff val="0"/>
          </a:schemeClr>
        </a:solidFill>
        <a:ln w="6350" cap="rnd" cmpd="sng" algn="ctr">
          <a:solidFill>
            <a:schemeClr val="accent5">
              <a:tint val="40000"/>
              <a:alpha val="90000"/>
              <a:hueOff val="-2463918"/>
              <a:satOff val="-4272"/>
              <a:lumOff val="-43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sz="2000" kern="1200" dirty="0" smtClean="0"/>
            <a:t>是</a:t>
          </a:r>
          <a:r>
            <a:rPr lang="en-US" sz="2000" kern="1200" dirty="0" smtClean="0"/>
            <a:t>Spark</a:t>
          </a:r>
          <a:r>
            <a:rPr lang="zh-CN" sz="2000" kern="1200" dirty="0" smtClean="0"/>
            <a:t>的调度机制</a:t>
          </a:r>
          <a:endParaRPr lang="zh-CN" sz="2000" kern="1200" dirty="0"/>
        </a:p>
        <a:p>
          <a:pPr marL="228600" lvl="1" indent="-228600" algn="l" defTabSz="889000" rtl="0">
            <a:lnSpc>
              <a:spcPct val="90000"/>
            </a:lnSpc>
            <a:spcBef>
              <a:spcPct val="0"/>
            </a:spcBef>
            <a:spcAft>
              <a:spcPct val="15000"/>
            </a:spcAft>
            <a:buChar char="••"/>
          </a:pPr>
          <a:r>
            <a:rPr lang="zh-CN" altLang="en-US" sz="2000" kern="1200" dirty="0" smtClean="0"/>
            <a:t>分为</a:t>
          </a:r>
          <a:endParaRPr lang="zh-CN" altLang="en-US" sz="2000" kern="1200" dirty="0"/>
        </a:p>
        <a:p>
          <a:pPr marL="457200" lvl="2" indent="-228600" algn="l" defTabSz="889000" rtl="0">
            <a:lnSpc>
              <a:spcPct val="90000"/>
            </a:lnSpc>
            <a:spcBef>
              <a:spcPct val="0"/>
            </a:spcBef>
            <a:spcAft>
              <a:spcPct val="15000"/>
            </a:spcAft>
            <a:buChar char="••"/>
          </a:pPr>
          <a:r>
            <a:rPr lang="en-US" sz="2000" kern="1200" dirty="0" err="1" smtClean="0"/>
            <a:t>DAGScheduler</a:t>
          </a:r>
          <a:endParaRPr lang="zh-CN" sz="2000" kern="1200" dirty="0"/>
        </a:p>
        <a:p>
          <a:pPr marL="457200" lvl="2" indent="-228600" algn="l" defTabSz="889000" rtl="0">
            <a:lnSpc>
              <a:spcPct val="90000"/>
            </a:lnSpc>
            <a:spcBef>
              <a:spcPct val="0"/>
            </a:spcBef>
            <a:spcAft>
              <a:spcPct val="15000"/>
            </a:spcAft>
            <a:buChar char="••"/>
          </a:pPr>
          <a:r>
            <a:rPr lang="en-US" sz="2000" kern="1200" dirty="0" err="1" smtClean="0"/>
            <a:t>TaskScheduler</a:t>
          </a:r>
          <a:endParaRPr lang="zh-CN" sz="2000" kern="1200" dirty="0"/>
        </a:p>
      </dsp:txBody>
      <dsp:txXfrm>
        <a:off x="2757495" y="1953721"/>
        <a:ext cx="2415331" cy="1919623"/>
      </dsp:txXfrm>
    </dsp:sp>
    <dsp:sp modelId="{023AA04E-8CB1-4CC8-94C0-5D5012F82CC9}">
      <dsp:nvSpPr>
        <dsp:cNvPr id="0" name=""/>
        <dsp:cNvSpPr/>
      </dsp:nvSpPr>
      <dsp:spPr>
        <a:xfrm>
          <a:off x="5510973" y="1377721"/>
          <a:ext cx="2415331" cy="57600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w="6350" cap="rnd" cmpd="sng" algn="ctr">
          <a:solidFill>
            <a:schemeClr val="accent5">
              <a:hueOff val="-4902230"/>
              <a:satOff val="-6819"/>
              <a:lumOff val="-2615"/>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smtClean="0"/>
            <a:t>Storage</a:t>
          </a:r>
          <a:r>
            <a:rPr lang="zh-CN" sz="2000" kern="1200" smtClean="0"/>
            <a:t>模块</a:t>
          </a:r>
          <a:endParaRPr lang="zh-CN" sz="2000" kern="1200"/>
        </a:p>
      </dsp:txBody>
      <dsp:txXfrm>
        <a:off x="5510973" y="1377721"/>
        <a:ext cx="2415331" cy="576000"/>
      </dsp:txXfrm>
    </dsp:sp>
    <dsp:sp modelId="{3CBA0F66-B382-4B7B-9E47-D71E8DE3DF42}">
      <dsp:nvSpPr>
        <dsp:cNvPr id="0" name=""/>
        <dsp:cNvSpPr/>
      </dsp:nvSpPr>
      <dsp:spPr>
        <a:xfrm>
          <a:off x="5510973" y="1953721"/>
          <a:ext cx="2415331" cy="1919623"/>
        </a:xfrm>
        <a:prstGeom prst="rect">
          <a:avLst/>
        </a:prstGeom>
        <a:solidFill>
          <a:schemeClr val="accent5">
            <a:tint val="40000"/>
            <a:alpha val="90000"/>
            <a:hueOff val="-4927837"/>
            <a:satOff val="-8544"/>
            <a:lumOff val="-859"/>
            <a:alphaOff val="0"/>
          </a:schemeClr>
        </a:solidFill>
        <a:ln w="6350" cap="rnd" cmpd="sng" algn="ctr">
          <a:solidFill>
            <a:schemeClr val="accent5">
              <a:tint val="40000"/>
              <a:alpha val="90000"/>
              <a:hueOff val="-4927837"/>
              <a:satOff val="-8544"/>
              <a:lumOff val="-85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smtClean="0"/>
            <a:t>主要管理</a:t>
          </a:r>
          <a:endParaRPr lang="zh-CN" altLang="en-US" sz="2000" kern="1200" dirty="0"/>
        </a:p>
        <a:p>
          <a:pPr marL="457200" lvl="2" indent="-228600" algn="l" defTabSz="889000" rtl="0">
            <a:lnSpc>
              <a:spcPct val="90000"/>
            </a:lnSpc>
            <a:spcBef>
              <a:spcPct val="0"/>
            </a:spcBef>
            <a:spcAft>
              <a:spcPct val="15000"/>
            </a:spcAft>
            <a:buChar char="••"/>
          </a:pPr>
          <a:r>
            <a:rPr lang="zh-CN" sz="2000" kern="1200" dirty="0" smtClean="0"/>
            <a:t>已缓存</a:t>
          </a:r>
          <a:r>
            <a:rPr lang="en-US" sz="2000" kern="1200" dirty="0" smtClean="0"/>
            <a:t>RDD</a:t>
          </a:r>
          <a:endParaRPr lang="zh-CN" sz="2000" kern="1200" dirty="0"/>
        </a:p>
        <a:p>
          <a:pPr marL="457200" lvl="2" indent="-228600" algn="l" defTabSz="889000" rtl="0">
            <a:lnSpc>
              <a:spcPct val="90000"/>
            </a:lnSpc>
            <a:spcBef>
              <a:spcPct val="0"/>
            </a:spcBef>
            <a:spcAft>
              <a:spcPct val="15000"/>
            </a:spcAft>
            <a:buChar char="••"/>
          </a:pPr>
          <a:r>
            <a:rPr lang="en-US" sz="2000" kern="1200" dirty="0" smtClean="0"/>
            <a:t>shuffle</a:t>
          </a:r>
          <a:r>
            <a:rPr lang="zh-CN" sz="2000" kern="1200" dirty="0" smtClean="0"/>
            <a:t>中间结果数据</a:t>
          </a:r>
          <a:endParaRPr lang="zh-CN" sz="2000" kern="1200" dirty="0"/>
        </a:p>
        <a:p>
          <a:pPr marL="457200" lvl="2" indent="-228600" algn="l" defTabSz="889000" rtl="0">
            <a:lnSpc>
              <a:spcPct val="90000"/>
            </a:lnSpc>
            <a:spcBef>
              <a:spcPct val="0"/>
            </a:spcBef>
            <a:spcAft>
              <a:spcPct val="15000"/>
            </a:spcAft>
            <a:buChar char="••"/>
          </a:pPr>
          <a:r>
            <a:rPr lang="zh-CN" altLang="en-US" sz="2000" kern="1200" dirty="0" smtClean="0"/>
            <a:t>广播数据</a:t>
          </a:r>
          <a:endParaRPr lang="zh-CN" altLang="en-US" sz="2000" kern="1200" dirty="0"/>
        </a:p>
      </dsp:txBody>
      <dsp:txXfrm>
        <a:off x="5510973" y="1953721"/>
        <a:ext cx="2415331" cy="1919623"/>
      </dsp:txXfrm>
    </dsp:sp>
    <dsp:sp modelId="{2D09448A-D491-412A-A288-471055B874C0}">
      <dsp:nvSpPr>
        <dsp:cNvPr id="0" name=""/>
        <dsp:cNvSpPr/>
      </dsp:nvSpPr>
      <dsp:spPr>
        <a:xfrm>
          <a:off x="8264451" y="1377721"/>
          <a:ext cx="2415331" cy="5760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smtClean="0"/>
            <a:t>Shuffle</a:t>
          </a:r>
          <a:endParaRPr lang="zh-CN" sz="2000" kern="1200"/>
        </a:p>
      </dsp:txBody>
      <dsp:txXfrm>
        <a:off x="8264451" y="1377721"/>
        <a:ext cx="2415331" cy="576000"/>
      </dsp:txXfrm>
    </dsp:sp>
    <dsp:sp modelId="{EA41F7B5-F3CD-46BE-A598-14255F63B093}">
      <dsp:nvSpPr>
        <dsp:cNvPr id="0" name=""/>
        <dsp:cNvSpPr/>
      </dsp:nvSpPr>
      <dsp:spPr>
        <a:xfrm>
          <a:off x="8264451" y="1953721"/>
          <a:ext cx="2415331" cy="1919623"/>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Hash</a:t>
          </a:r>
          <a:r>
            <a:rPr lang="zh-CN" sz="2000" kern="1200" dirty="0" smtClean="0"/>
            <a:t>方式</a:t>
          </a:r>
          <a:endParaRPr lang="zh-CN" sz="2000" kern="1200" dirty="0"/>
        </a:p>
        <a:p>
          <a:pPr marL="228600" lvl="1" indent="-228600" algn="l" defTabSz="889000" rtl="0">
            <a:lnSpc>
              <a:spcPct val="90000"/>
            </a:lnSpc>
            <a:spcBef>
              <a:spcPct val="0"/>
            </a:spcBef>
            <a:spcAft>
              <a:spcPct val="15000"/>
            </a:spcAft>
            <a:buChar char="••"/>
          </a:pPr>
          <a:r>
            <a:rPr lang="en-US" sz="2000" kern="1200" dirty="0" smtClean="0"/>
            <a:t>Sort</a:t>
          </a:r>
          <a:r>
            <a:rPr lang="zh-CN" sz="2000" kern="1200" dirty="0" smtClean="0"/>
            <a:t>方式</a:t>
          </a:r>
          <a:endParaRPr lang="zh-CN" sz="2000" kern="1200" dirty="0"/>
        </a:p>
      </dsp:txBody>
      <dsp:txXfrm>
        <a:off x="8264451" y="1953721"/>
        <a:ext cx="2415331" cy="191962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14BC2-2B86-4C6F-AB9F-F7A851FB3060}">
      <dsp:nvSpPr>
        <dsp:cNvPr id="0" name=""/>
        <dsp:cNvSpPr/>
      </dsp:nvSpPr>
      <dsp:spPr>
        <a:xfrm>
          <a:off x="0" y="4611"/>
          <a:ext cx="6795368" cy="67918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t>Spark</a:t>
          </a:r>
          <a:r>
            <a:rPr lang="zh-CN" sz="2700" kern="1200" dirty="0" smtClean="0"/>
            <a:t>的主要数据抽象模型</a:t>
          </a:r>
          <a:endParaRPr lang="zh-CN" sz="2700" kern="1200" dirty="0"/>
        </a:p>
      </dsp:txBody>
      <dsp:txXfrm>
        <a:off x="33155" y="37766"/>
        <a:ext cx="6729058" cy="612874"/>
      </dsp:txXfrm>
    </dsp:sp>
    <dsp:sp modelId="{F4EB9688-0D57-4F35-986D-A07123F866F0}">
      <dsp:nvSpPr>
        <dsp:cNvPr id="0" name=""/>
        <dsp:cNvSpPr/>
      </dsp:nvSpPr>
      <dsp:spPr>
        <a:xfrm>
          <a:off x="0" y="683796"/>
          <a:ext cx="6795368"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dirty="0" smtClean="0"/>
            <a:t>元素的分布式集</a:t>
          </a:r>
          <a:endParaRPr lang="zh-CN" altLang="en-US" sz="2100" kern="1200" dirty="0"/>
        </a:p>
        <a:p>
          <a:pPr marL="228600" lvl="1" indent="-228600" algn="l" defTabSz="933450" rtl="0">
            <a:lnSpc>
              <a:spcPct val="90000"/>
            </a:lnSpc>
            <a:spcBef>
              <a:spcPct val="0"/>
            </a:spcBef>
            <a:spcAft>
              <a:spcPct val="20000"/>
            </a:spcAft>
            <a:buChar char="••"/>
          </a:pPr>
          <a:r>
            <a:rPr lang="zh-CN" altLang="en-US" sz="2100" kern="1200" dirty="0" smtClean="0"/>
            <a:t>在集群中并行</a:t>
          </a:r>
          <a:endParaRPr lang="zh-CN" altLang="en-US" sz="2100" kern="1200" dirty="0"/>
        </a:p>
      </dsp:txBody>
      <dsp:txXfrm>
        <a:off x="0" y="683796"/>
        <a:ext cx="6795368" cy="768487"/>
      </dsp:txXfrm>
    </dsp:sp>
    <dsp:sp modelId="{8826430E-BB75-4B7C-8C2D-2D519DA9C654}">
      <dsp:nvSpPr>
        <dsp:cNvPr id="0" name=""/>
        <dsp:cNvSpPr/>
      </dsp:nvSpPr>
      <dsp:spPr>
        <a:xfrm>
          <a:off x="0" y="1452283"/>
          <a:ext cx="6795368" cy="67918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kern="1200" smtClean="0"/>
            <a:t>两种</a:t>
          </a:r>
          <a:r>
            <a:rPr lang="en-US" sz="2700" kern="1200" smtClean="0"/>
            <a:t>RDD</a:t>
          </a:r>
          <a:r>
            <a:rPr lang="zh-CN" sz="2700" kern="1200" smtClean="0"/>
            <a:t>操作</a:t>
          </a:r>
          <a:endParaRPr lang="zh-CN" sz="2700" kern="1200"/>
        </a:p>
      </dsp:txBody>
      <dsp:txXfrm>
        <a:off x="33155" y="1485438"/>
        <a:ext cx="6729058" cy="612874"/>
      </dsp:txXfrm>
    </dsp:sp>
    <dsp:sp modelId="{12F7E4AE-CDC0-4EBD-9F9D-777F1DD18A0C}">
      <dsp:nvSpPr>
        <dsp:cNvPr id="0" name=""/>
        <dsp:cNvSpPr/>
      </dsp:nvSpPr>
      <dsp:spPr>
        <a:xfrm>
          <a:off x="0" y="2131468"/>
          <a:ext cx="6795368" cy="2626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US" sz="2100" kern="1200" smtClean="0"/>
            <a:t>Transformations</a:t>
          </a:r>
          <a:endParaRPr lang="zh-CN" sz="2100" kern="1200"/>
        </a:p>
        <a:p>
          <a:pPr marL="457200" lvl="2" indent="-228600" algn="l" defTabSz="933450" rtl="0">
            <a:lnSpc>
              <a:spcPct val="90000"/>
            </a:lnSpc>
            <a:spcBef>
              <a:spcPct val="0"/>
            </a:spcBef>
            <a:spcAft>
              <a:spcPct val="20000"/>
            </a:spcAft>
            <a:buChar char="••"/>
          </a:pPr>
          <a:r>
            <a:rPr lang="zh-CN" sz="2100" kern="1200" smtClean="0"/>
            <a:t>创建一个</a:t>
          </a:r>
          <a:r>
            <a:rPr lang="en-US" sz="2100" kern="1200" smtClean="0"/>
            <a:t>DAG</a:t>
          </a:r>
          <a:endParaRPr lang="zh-CN" sz="2100" kern="1200"/>
        </a:p>
        <a:p>
          <a:pPr marL="457200" lvl="2" indent="-228600" algn="l" defTabSz="933450" rtl="0">
            <a:lnSpc>
              <a:spcPct val="90000"/>
            </a:lnSpc>
            <a:spcBef>
              <a:spcPct val="0"/>
            </a:spcBef>
            <a:spcAft>
              <a:spcPct val="20000"/>
            </a:spcAft>
            <a:buChar char="••"/>
          </a:pPr>
          <a:r>
            <a:rPr lang="zh-CN" altLang="en-US" sz="2100" kern="1200" smtClean="0"/>
            <a:t>惰性计算</a:t>
          </a:r>
          <a:endParaRPr lang="zh-CN" altLang="en-US" sz="2100" kern="1200"/>
        </a:p>
        <a:p>
          <a:pPr marL="457200" lvl="2" indent="-228600" algn="l" defTabSz="933450" rtl="0">
            <a:lnSpc>
              <a:spcPct val="90000"/>
            </a:lnSpc>
            <a:spcBef>
              <a:spcPct val="0"/>
            </a:spcBef>
            <a:spcAft>
              <a:spcPct val="20000"/>
            </a:spcAft>
            <a:buChar char="••"/>
          </a:pPr>
          <a:r>
            <a:rPr lang="zh-CN" altLang="en-US" sz="2100" kern="1200" smtClean="0"/>
            <a:t>无返回值</a:t>
          </a:r>
          <a:endParaRPr lang="zh-CN" altLang="en-US" sz="2100" kern="1200"/>
        </a:p>
        <a:p>
          <a:pPr marL="228600" lvl="1" indent="-228600" algn="l" defTabSz="933450" rtl="0">
            <a:lnSpc>
              <a:spcPct val="90000"/>
            </a:lnSpc>
            <a:spcBef>
              <a:spcPct val="0"/>
            </a:spcBef>
            <a:spcAft>
              <a:spcPct val="20000"/>
            </a:spcAft>
            <a:buChar char="••"/>
          </a:pPr>
          <a:r>
            <a:rPr lang="en-US" sz="2100" kern="1200" smtClean="0"/>
            <a:t>Actions</a:t>
          </a:r>
          <a:endParaRPr lang="zh-CN" sz="2100" kern="1200"/>
        </a:p>
        <a:p>
          <a:pPr marL="457200" lvl="2" indent="-228600" algn="l" defTabSz="933450" rtl="0">
            <a:lnSpc>
              <a:spcPct val="90000"/>
            </a:lnSpc>
            <a:spcBef>
              <a:spcPct val="0"/>
            </a:spcBef>
            <a:spcAft>
              <a:spcPct val="20000"/>
            </a:spcAft>
            <a:buChar char="••"/>
          </a:pPr>
          <a:r>
            <a:rPr lang="zh-CN" sz="2100" kern="1200" smtClean="0"/>
            <a:t>运行</a:t>
          </a:r>
          <a:r>
            <a:rPr lang="en-US" sz="2100" kern="1200" smtClean="0"/>
            <a:t>action</a:t>
          </a:r>
          <a:r>
            <a:rPr lang="zh-CN" sz="2100" kern="1200" smtClean="0"/>
            <a:t>之前的</a:t>
          </a:r>
          <a:r>
            <a:rPr lang="en-US" sz="2100" kern="1200" smtClean="0"/>
            <a:t>transformation</a:t>
          </a:r>
          <a:r>
            <a:rPr lang="zh-CN" sz="2100" kern="1200" smtClean="0"/>
            <a:t>和</a:t>
          </a:r>
          <a:r>
            <a:rPr lang="en-US" sz="2100" kern="1200" smtClean="0"/>
            <a:t>action</a:t>
          </a:r>
          <a:r>
            <a:rPr lang="zh-CN" sz="2100" kern="1200" smtClean="0"/>
            <a:t>本身</a:t>
          </a:r>
          <a:endParaRPr lang="zh-CN" sz="2100" kern="1200"/>
        </a:p>
        <a:p>
          <a:pPr marL="457200" lvl="2" indent="-228600" algn="l" defTabSz="933450" rtl="0">
            <a:lnSpc>
              <a:spcPct val="90000"/>
            </a:lnSpc>
            <a:spcBef>
              <a:spcPct val="0"/>
            </a:spcBef>
            <a:spcAft>
              <a:spcPct val="20000"/>
            </a:spcAft>
            <a:buChar char="••"/>
          </a:pPr>
          <a:r>
            <a:rPr lang="zh-CN" altLang="en-US" sz="2100" kern="1200" smtClean="0"/>
            <a:t>返回值</a:t>
          </a:r>
          <a:endParaRPr lang="zh-CN" altLang="en-US" sz="2100" kern="1200"/>
        </a:p>
      </dsp:txBody>
      <dsp:txXfrm>
        <a:off x="0" y="2131468"/>
        <a:ext cx="6795368" cy="262682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B5CF6-E881-4EE9-8E79-705B3824A428}">
      <dsp:nvSpPr>
        <dsp:cNvPr id="0" name=""/>
        <dsp:cNvSpPr/>
      </dsp:nvSpPr>
      <dsp:spPr>
        <a:xfrm>
          <a:off x="0" y="82073"/>
          <a:ext cx="6291312" cy="588656"/>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t>HDFS</a:t>
          </a:r>
          <a:endParaRPr lang="zh-CN" sz="2300" kern="1200" dirty="0"/>
        </a:p>
      </dsp:txBody>
      <dsp:txXfrm>
        <a:off x="28736" y="110809"/>
        <a:ext cx="6233840" cy="531184"/>
      </dsp:txXfrm>
    </dsp:sp>
    <dsp:sp modelId="{EB73DE73-A66C-4563-B0E2-4CE0D37F8A7A}">
      <dsp:nvSpPr>
        <dsp:cNvPr id="0" name=""/>
        <dsp:cNvSpPr/>
      </dsp:nvSpPr>
      <dsp:spPr>
        <a:xfrm>
          <a:off x="0" y="670729"/>
          <a:ext cx="6291312"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49"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smtClean="0"/>
            <a:t>Hadoop Distributed File System</a:t>
          </a:r>
          <a:r>
            <a:rPr lang="zh-CN" sz="1800" kern="1200" dirty="0" smtClean="0"/>
            <a:t>，</a:t>
          </a:r>
          <a:r>
            <a:rPr lang="en-US" sz="1800" kern="1200" dirty="0" smtClean="0"/>
            <a:t>Hadoop</a:t>
          </a:r>
          <a:r>
            <a:rPr lang="zh-CN" sz="1800" kern="1200" dirty="0" smtClean="0"/>
            <a:t>分布式文件系统</a:t>
          </a:r>
          <a:endParaRPr lang="zh-CN" sz="1800" kern="1200" dirty="0"/>
        </a:p>
        <a:p>
          <a:pPr marL="171450" lvl="1" indent="-171450" algn="l" defTabSz="800100" rtl="0">
            <a:lnSpc>
              <a:spcPct val="90000"/>
            </a:lnSpc>
            <a:spcBef>
              <a:spcPct val="0"/>
            </a:spcBef>
            <a:spcAft>
              <a:spcPct val="20000"/>
            </a:spcAft>
            <a:buChar char="••"/>
          </a:pPr>
          <a:r>
            <a:rPr lang="en-US" sz="1800" kern="1200" dirty="0" smtClean="0"/>
            <a:t>Hadoop</a:t>
          </a:r>
          <a:r>
            <a:rPr lang="zh-CN" sz="1800" kern="1200" dirty="0" smtClean="0"/>
            <a:t>生态系统中数据存储管理的基础</a:t>
          </a:r>
          <a:endParaRPr lang="zh-CN" sz="1800" kern="1200" dirty="0"/>
        </a:p>
      </dsp:txBody>
      <dsp:txXfrm>
        <a:off x="0" y="670729"/>
        <a:ext cx="6291312" cy="928395"/>
      </dsp:txXfrm>
    </dsp:sp>
    <dsp:sp modelId="{A4C5B735-C280-4530-A544-8C024B3AAC55}">
      <dsp:nvSpPr>
        <dsp:cNvPr id="0" name=""/>
        <dsp:cNvSpPr/>
      </dsp:nvSpPr>
      <dsp:spPr>
        <a:xfrm>
          <a:off x="0" y="1599124"/>
          <a:ext cx="6291312" cy="588656"/>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HDFS</a:t>
          </a:r>
          <a:r>
            <a:rPr lang="zh-CN" sz="2300" kern="1200" smtClean="0"/>
            <a:t>通常被认为是</a:t>
          </a:r>
          <a:r>
            <a:rPr lang="en-US" sz="2300" kern="1200" smtClean="0"/>
            <a:t>GFS</a:t>
          </a:r>
          <a:r>
            <a:rPr lang="zh-CN" sz="2300" kern="1200" smtClean="0"/>
            <a:t>的开源版本</a:t>
          </a:r>
          <a:endParaRPr lang="zh-CN" sz="2300" kern="1200"/>
        </a:p>
      </dsp:txBody>
      <dsp:txXfrm>
        <a:off x="28736" y="1627860"/>
        <a:ext cx="6233840" cy="531184"/>
      </dsp:txXfrm>
    </dsp:sp>
    <dsp:sp modelId="{7866DC53-3F19-497A-BEC8-C7D04D43EBDF}">
      <dsp:nvSpPr>
        <dsp:cNvPr id="0" name=""/>
        <dsp:cNvSpPr/>
      </dsp:nvSpPr>
      <dsp:spPr>
        <a:xfrm>
          <a:off x="0" y="2187780"/>
          <a:ext cx="6291312" cy="595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49"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smtClean="0"/>
            <a:t>HDFS</a:t>
          </a:r>
          <a:r>
            <a:rPr lang="zh-CN" sz="1800" kern="1200" smtClean="0"/>
            <a:t>不支持</a:t>
          </a:r>
          <a:r>
            <a:rPr lang="en-US" sz="1800" kern="1200" smtClean="0"/>
            <a:t>GFS</a:t>
          </a:r>
          <a:r>
            <a:rPr lang="zh-CN" sz="1800" kern="1200" smtClean="0"/>
            <a:t>的快照（</a:t>
          </a:r>
          <a:r>
            <a:rPr lang="en-US" sz="1800" kern="1200" smtClean="0"/>
            <a:t>Snapshot</a:t>
          </a:r>
          <a:r>
            <a:rPr lang="zh-CN" sz="1800" kern="1200" smtClean="0"/>
            <a:t>）、记录追加操作、惰性垃圾回收策略等</a:t>
          </a:r>
          <a:endParaRPr lang="zh-CN" sz="1800" kern="1200"/>
        </a:p>
      </dsp:txBody>
      <dsp:txXfrm>
        <a:off x="0" y="2187780"/>
        <a:ext cx="6291312" cy="595125"/>
      </dsp:txXfrm>
    </dsp:sp>
    <dsp:sp modelId="{614AD56C-196C-40A7-9479-9FA92E8A2962}">
      <dsp:nvSpPr>
        <dsp:cNvPr id="0" name=""/>
        <dsp:cNvSpPr/>
      </dsp:nvSpPr>
      <dsp:spPr>
        <a:xfrm>
          <a:off x="0" y="2782905"/>
          <a:ext cx="6291312" cy="588656"/>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HDFS</a:t>
          </a:r>
          <a:r>
            <a:rPr lang="zh-CN" sz="2300" kern="1200" smtClean="0"/>
            <a:t>的主要特征</a:t>
          </a:r>
          <a:endParaRPr lang="zh-CN" sz="2300" kern="1200"/>
        </a:p>
      </dsp:txBody>
      <dsp:txXfrm>
        <a:off x="28736" y="2811641"/>
        <a:ext cx="6233840" cy="531184"/>
      </dsp:txXfrm>
    </dsp:sp>
    <dsp:sp modelId="{698B5F23-F8B7-44EE-A3BF-EDEE11670EEE}">
      <dsp:nvSpPr>
        <dsp:cNvPr id="0" name=""/>
        <dsp:cNvSpPr/>
      </dsp:nvSpPr>
      <dsp:spPr>
        <a:xfrm>
          <a:off x="0" y="3371561"/>
          <a:ext cx="6291312" cy="1309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49"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b="0" kern="1200" dirty="0" smtClean="0"/>
            <a:t>支持超大文件</a:t>
          </a:r>
          <a:endParaRPr lang="zh-CN" altLang="en-US" sz="1800" b="0" kern="1200" dirty="0"/>
        </a:p>
        <a:p>
          <a:pPr marL="171450" lvl="1" indent="-171450" algn="l" defTabSz="800100" rtl="0">
            <a:lnSpc>
              <a:spcPct val="90000"/>
            </a:lnSpc>
            <a:spcBef>
              <a:spcPct val="0"/>
            </a:spcBef>
            <a:spcAft>
              <a:spcPct val="20000"/>
            </a:spcAft>
            <a:buChar char="••"/>
          </a:pPr>
          <a:r>
            <a:rPr lang="zh-CN" altLang="en-US" sz="1800" b="0" kern="1200" dirty="0" smtClean="0"/>
            <a:t>基于商用硬件</a:t>
          </a:r>
          <a:endParaRPr lang="zh-CN" altLang="en-US" sz="1800" b="0" kern="1200" dirty="0"/>
        </a:p>
        <a:p>
          <a:pPr marL="171450" lvl="1" indent="-171450" algn="l" defTabSz="800100" rtl="0">
            <a:lnSpc>
              <a:spcPct val="90000"/>
            </a:lnSpc>
            <a:spcBef>
              <a:spcPct val="0"/>
            </a:spcBef>
            <a:spcAft>
              <a:spcPct val="20000"/>
            </a:spcAft>
            <a:buChar char="••"/>
          </a:pPr>
          <a:r>
            <a:rPr lang="zh-CN" altLang="en-US" sz="1800" b="0" kern="1200" dirty="0" smtClean="0"/>
            <a:t>流式数据访问</a:t>
          </a:r>
          <a:endParaRPr lang="zh-CN" altLang="en-US" sz="1800" b="0" kern="1200" dirty="0"/>
        </a:p>
        <a:p>
          <a:pPr marL="171450" lvl="1" indent="-171450" algn="l" defTabSz="800100" rtl="0">
            <a:lnSpc>
              <a:spcPct val="90000"/>
            </a:lnSpc>
            <a:spcBef>
              <a:spcPct val="0"/>
            </a:spcBef>
            <a:spcAft>
              <a:spcPct val="20000"/>
            </a:spcAft>
            <a:buChar char="••"/>
          </a:pPr>
          <a:r>
            <a:rPr lang="zh-CN" altLang="en-US" sz="1800" b="0" kern="1200" dirty="0" smtClean="0"/>
            <a:t>高吞吐量</a:t>
          </a:r>
          <a:endParaRPr lang="zh-CN" altLang="en-US" sz="1800" b="0" kern="1200" dirty="0"/>
        </a:p>
      </dsp:txBody>
      <dsp:txXfrm>
        <a:off x="0" y="3371561"/>
        <a:ext cx="6291312" cy="1309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61937-054E-4B07-9C30-24EFA7ABA692}">
      <dsp:nvSpPr>
        <dsp:cNvPr id="0" name=""/>
        <dsp:cNvSpPr/>
      </dsp:nvSpPr>
      <dsp:spPr>
        <a:xfrm>
          <a:off x="0" y="20687"/>
          <a:ext cx="6795368" cy="665437"/>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kern="1200" smtClean="0"/>
            <a:t>Hive</a:t>
          </a:r>
          <a:endParaRPr lang="zh-CN" sz="2600" kern="1200"/>
        </a:p>
      </dsp:txBody>
      <dsp:txXfrm>
        <a:off x="32484" y="53171"/>
        <a:ext cx="6730400" cy="600469"/>
      </dsp:txXfrm>
    </dsp:sp>
    <dsp:sp modelId="{18E5C77E-66D6-4B8B-9C45-577680C3F482}">
      <dsp:nvSpPr>
        <dsp:cNvPr id="0" name=""/>
        <dsp:cNvSpPr/>
      </dsp:nvSpPr>
      <dsp:spPr>
        <a:xfrm>
          <a:off x="0" y="686124"/>
          <a:ext cx="6795368" cy="1695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smtClean="0"/>
            <a:t>基于</a:t>
          </a:r>
          <a:r>
            <a:rPr lang="en-US" sz="2000" kern="1200" dirty="0" smtClean="0"/>
            <a:t>Hadoop</a:t>
          </a:r>
          <a:r>
            <a:rPr lang="zh-CN" sz="2000" kern="1200" dirty="0" smtClean="0"/>
            <a:t>的</a:t>
          </a:r>
          <a:r>
            <a:rPr lang="zh-CN" sz="2000" kern="1200" dirty="0" smtClean="0">
              <a:solidFill>
                <a:srgbClr val="FF0000"/>
              </a:solidFill>
            </a:rPr>
            <a:t>一个数据仓库工具</a:t>
          </a:r>
          <a:endParaRPr lang="zh-CN" sz="2000" kern="1200" dirty="0">
            <a:solidFill>
              <a:srgbClr val="FF0000"/>
            </a:solidFill>
          </a:endParaRPr>
        </a:p>
        <a:p>
          <a:pPr marL="228600" lvl="1" indent="-228600" algn="l" defTabSz="889000" rtl="0">
            <a:lnSpc>
              <a:spcPct val="90000"/>
            </a:lnSpc>
            <a:spcBef>
              <a:spcPct val="0"/>
            </a:spcBef>
            <a:spcAft>
              <a:spcPct val="20000"/>
            </a:spcAft>
            <a:buChar char="••"/>
          </a:pPr>
          <a:r>
            <a:rPr lang="zh-CN" sz="2000" kern="1200" dirty="0" smtClean="0"/>
            <a:t>提供简单的</a:t>
          </a:r>
          <a:r>
            <a:rPr lang="en-US" sz="2000" kern="1200" dirty="0" err="1" smtClean="0">
              <a:solidFill>
                <a:srgbClr val="FF0000"/>
              </a:solidFill>
            </a:rPr>
            <a:t>HiveQL</a:t>
          </a:r>
          <a:r>
            <a:rPr lang="zh-CN" sz="2000" kern="1200" dirty="0" smtClean="0">
              <a:solidFill>
                <a:srgbClr val="FF0000"/>
              </a:solidFill>
            </a:rPr>
            <a:t>查询</a:t>
          </a:r>
          <a:r>
            <a:rPr lang="zh-CN" sz="2000" kern="1200" dirty="0" smtClean="0"/>
            <a:t>功能，可以将</a:t>
          </a:r>
          <a:r>
            <a:rPr lang="en-US" sz="2000" kern="1200" dirty="0" err="1" smtClean="0"/>
            <a:t>HiveQL</a:t>
          </a:r>
          <a:r>
            <a:rPr lang="zh-CN" sz="2000" kern="1200" dirty="0" smtClean="0"/>
            <a:t>语句转换为</a:t>
          </a:r>
          <a:r>
            <a:rPr lang="en-US" sz="2000" kern="1200" dirty="0" err="1" smtClean="0"/>
            <a:t>MapReduce</a:t>
          </a:r>
          <a:r>
            <a:rPr lang="zh-CN" sz="2000" kern="1200" dirty="0" smtClean="0"/>
            <a:t>任务进行运行。</a:t>
          </a:r>
          <a:endParaRPr lang="zh-CN" sz="2000" kern="1200" dirty="0"/>
        </a:p>
        <a:p>
          <a:pPr marL="228600" lvl="1" indent="-228600" algn="l" defTabSz="889000" rtl="0">
            <a:lnSpc>
              <a:spcPct val="90000"/>
            </a:lnSpc>
            <a:spcBef>
              <a:spcPct val="0"/>
            </a:spcBef>
            <a:spcAft>
              <a:spcPct val="20000"/>
            </a:spcAft>
            <a:buChar char="••"/>
          </a:pPr>
          <a:r>
            <a:rPr lang="en-US" sz="2000" kern="1200" dirty="0" smtClean="0"/>
            <a:t>Hive</a:t>
          </a:r>
          <a:r>
            <a:rPr lang="zh-CN" sz="2000" kern="1200" dirty="0" smtClean="0"/>
            <a:t>是由</a:t>
          </a:r>
          <a:r>
            <a:rPr lang="en-US" sz="2000" kern="1200" dirty="0" smtClean="0"/>
            <a:t>Facebook</a:t>
          </a:r>
          <a:r>
            <a:rPr lang="zh-CN" sz="2000" kern="1200" dirty="0" smtClean="0"/>
            <a:t>开源，主要用于解决</a:t>
          </a:r>
          <a:r>
            <a:rPr lang="zh-CN" sz="2000" kern="1200" dirty="0" smtClean="0">
              <a:solidFill>
                <a:srgbClr val="FF0000"/>
              </a:solidFill>
            </a:rPr>
            <a:t>海量结构化</a:t>
          </a:r>
          <a:r>
            <a:rPr lang="zh-CN" sz="2000" kern="1200" dirty="0" smtClean="0"/>
            <a:t>的日志数据统计问题。</a:t>
          </a:r>
          <a:endParaRPr lang="zh-CN" sz="2000" kern="1200" dirty="0"/>
        </a:p>
      </dsp:txBody>
      <dsp:txXfrm>
        <a:off x="0" y="686124"/>
        <a:ext cx="6795368" cy="1695330"/>
      </dsp:txXfrm>
    </dsp:sp>
    <dsp:sp modelId="{562FA948-0056-4DC4-9425-0BAB3084B396}">
      <dsp:nvSpPr>
        <dsp:cNvPr id="0" name=""/>
        <dsp:cNvSpPr/>
      </dsp:nvSpPr>
      <dsp:spPr>
        <a:xfrm>
          <a:off x="0" y="2381454"/>
          <a:ext cx="6795368" cy="665437"/>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altLang="en-US" sz="2600" kern="1200" dirty="0" smtClean="0"/>
            <a:t>主要特点</a:t>
          </a:r>
          <a:endParaRPr lang="zh-CN" altLang="en-US" sz="2600" kern="1200" dirty="0"/>
        </a:p>
      </dsp:txBody>
      <dsp:txXfrm>
        <a:off x="32484" y="2413938"/>
        <a:ext cx="6730400" cy="600469"/>
      </dsp:txXfrm>
    </dsp:sp>
    <dsp:sp modelId="{A92E9380-27D0-4742-A225-63EF60E60CD5}">
      <dsp:nvSpPr>
        <dsp:cNvPr id="0" name=""/>
        <dsp:cNvSpPr/>
      </dsp:nvSpPr>
      <dsp:spPr>
        <a:xfrm>
          <a:off x="0" y="3046892"/>
          <a:ext cx="6795368" cy="1695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定义了一种类似</a:t>
          </a:r>
          <a:r>
            <a:rPr lang="en-US" sz="2000" kern="1200" smtClean="0"/>
            <a:t>SQL</a:t>
          </a:r>
          <a:r>
            <a:rPr lang="zh-CN" sz="2000" kern="1200" smtClean="0"/>
            <a:t>的查询语言</a:t>
          </a:r>
          <a:r>
            <a:rPr lang="en-US" sz="2000" kern="1200" smtClean="0"/>
            <a:t>(HiveQL</a:t>
          </a:r>
          <a:r>
            <a:rPr lang="zh-CN" sz="2000" kern="1200" smtClean="0"/>
            <a:t>，</a:t>
          </a:r>
          <a:r>
            <a:rPr lang="en-US" sz="2000" kern="1200" smtClean="0"/>
            <a:t>HQL)</a:t>
          </a:r>
          <a:endParaRPr lang="zh-CN" sz="2000" kern="1200"/>
        </a:p>
        <a:p>
          <a:pPr marL="228600" lvl="1" indent="-228600" algn="l" defTabSz="889000" rtl="0">
            <a:lnSpc>
              <a:spcPct val="90000"/>
            </a:lnSpc>
            <a:spcBef>
              <a:spcPct val="0"/>
            </a:spcBef>
            <a:spcAft>
              <a:spcPct val="20000"/>
            </a:spcAft>
            <a:buChar char="••"/>
          </a:pPr>
          <a:r>
            <a:rPr lang="zh-CN" sz="2000" kern="1200" dirty="0" smtClean="0"/>
            <a:t>其优点是</a:t>
          </a:r>
          <a:r>
            <a:rPr lang="zh-CN" sz="2000" kern="1200" dirty="0" smtClean="0">
              <a:solidFill>
                <a:srgbClr val="FF0000"/>
              </a:solidFill>
            </a:rPr>
            <a:t>学习成本低</a:t>
          </a:r>
          <a:r>
            <a:rPr lang="zh-CN" sz="2000" kern="1200" dirty="0" smtClean="0"/>
            <a:t>，可以通过类似</a:t>
          </a:r>
          <a:r>
            <a:rPr lang="en-US" sz="2000" kern="1200" dirty="0" smtClean="0"/>
            <a:t>SQL</a:t>
          </a:r>
          <a:r>
            <a:rPr lang="zh-CN" sz="2000" kern="1200" dirty="0" smtClean="0"/>
            <a:t>语句快速实现简单的</a:t>
          </a:r>
          <a:r>
            <a:rPr lang="en-US" sz="2000" kern="1200" dirty="0" err="1" smtClean="0"/>
            <a:t>MapReduce</a:t>
          </a:r>
          <a:r>
            <a:rPr lang="zh-CN" sz="2000" kern="1200" dirty="0" smtClean="0"/>
            <a:t>统计</a:t>
          </a:r>
          <a:endParaRPr lang="zh-CN" sz="2000" kern="1200" dirty="0"/>
        </a:p>
        <a:p>
          <a:pPr marL="228600" lvl="1" indent="-228600" algn="l" defTabSz="889000" rtl="0">
            <a:lnSpc>
              <a:spcPct val="90000"/>
            </a:lnSpc>
            <a:spcBef>
              <a:spcPct val="0"/>
            </a:spcBef>
            <a:spcAft>
              <a:spcPct val="20000"/>
            </a:spcAft>
            <a:buChar char="••"/>
          </a:pPr>
          <a:r>
            <a:rPr lang="zh-CN" sz="2000" kern="1200" dirty="0" smtClean="0"/>
            <a:t>不需</a:t>
          </a:r>
          <a:r>
            <a:rPr lang="zh-CN" altLang="en-US" sz="2000" kern="1200" dirty="0" smtClean="0"/>
            <a:t>开</a:t>
          </a:r>
          <a:r>
            <a:rPr lang="zh-CN" sz="2000" kern="1200" dirty="0" smtClean="0"/>
            <a:t>发专门的</a:t>
          </a:r>
          <a:r>
            <a:rPr lang="en-US" sz="2000" kern="1200" dirty="0" err="1" smtClean="0"/>
            <a:t>MapReduce</a:t>
          </a:r>
          <a:r>
            <a:rPr lang="zh-CN" sz="2000" kern="1200" dirty="0" smtClean="0"/>
            <a:t>应用，适合基于数据仓库的统计分析需要。</a:t>
          </a:r>
          <a:endParaRPr lang="zh-CN" sz="2000" kern="1200" dirty="0"/>
        </a:p>
      </dsp:txBody>
      <dsp:txXfrm>
        <a:off x="0" y="3046892"/>
        <a:ext cx="6795368" cy="169533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F9C15-2493-4FA3-9E43-5E822D2927D9}">
      <dsp:nvSpPr>
        <dsp:cNvPr id="0" name=""/>
        <dsp:cNvSpPr/>
      </dsp:nvSpPr>
      <dsp:spPr>
        <a:xfrm>
          <a:off x="2438" y="216600"/>
          <a:ext cx="2377622" cy="648223"/>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en-US" sz="1700" b="1" kern="1200" smtClean="0"/>
            <a:t>Pig</a:t>
          </a:r>
          <a:endParaRPr lang="zh-CN" sz="1700" kern="1200"/>
        </a:p>
      </dsp:txBody>
      <dsp:txXfrm>
        <a:off x="2438" y="216600"/>
        <a:ext cx="2377622" cy="648223"/>
      </dsp:txXfrm>
    </dsp:sp>
    <dsp:sp modelId="{ACEE5219-6073-40B9-8DAA-1EBE8869D559}">
      <dsp:nvSpPr>
        <dsp:cNvPr id="0" name=""/>
        <dsp:cNvSpPr/>
      </dsp:nvSpPr>
      <dsp:spPr>
        <a:xfrm>
          <a:off x="2438" y="864823"/>
          <a:ext cx="2377622" cy="3871736"/>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Pig</a:t>
          </a:r>
          <a:r>
            <a:rPr lang="zh-CN" sz="2000" kern="1200" dirty="0" smtClean="0"/>
            <a:t>较好地</a:t>
          </a:r>
          <a:r>
            <a:rPr lang="zh-CN" sz="2000" kern="1200" dirty="0" smtClean="0">
              <a:solidFill>
                <a:srgbClr val="FF0000"/>
              </a:solidFill>
            </a:rPr>
            <a:t>封装了</a:t>
          </a:r>
          <a:r>
            <a:rPr lang="en-US" sz="2000" kern="1200" dirty="0" err="1" smtClean="0">
              <a:solidFill>
                <a:srgbClr val="FF0000"/>
              </a:solidFill>
            </a:rPr>
            <a:t>MapReduce</a:t>
          </a:r>
          <a:r>
            <a:rPr lang="zh-CN" sz="2000" kern="1200" dirty="0" smtClean="0">
              <a:solidFill>
                <a:srgbClr val="FF0000"/>
              </a:solidFill>
            </a:rPr>
            <a:t>的处理过程，</a:t>
          </a:r>
          <a:endParaRPr lang="zh-CN" sz="2000" kern="1200" dirty="0"/>
        </a:p>
        <a:p>
          <a:pPr marL="228600" lvl="1" indent="-228600" algn="l" defTabSz="889000" rtl="0">
            <a:lnSpc>
              <a:spcPct val="90000"/>
            </a:lnSpc>
            <a:spcBef>
              <a:spcPct val="0"/>
            </a:spcBef>
            <a:spcAft>
              <a:spcPct val="15000"/>
            </a:spcAft>
            <a:buChar char="••"/>
          </a:pPr>
          <a:r>
            <a:rPr lang="zh-CN" altLang="en-US" sz="2000" kern="1200" dirty="0" smtClean="0"/>
            <a:t>使程序员更加关注数据，而不是程序的执行过程。</a:t>
          </a:r>
          <a:endParaRPr lang="zh-CN" altLang="en-US" sz="2000" kern="1200" dirty="0"/>
        </a:p>
      </dsp:txBody>
      <dsp:txXfrm>
        <a:off x="2438" y="864823"/>
        <a:ext cx="2377622" cy="3871736"/>
      </dsp:txXfrm>
    </dsp:sp>
    <dsp:sp modelId="{25F542AC-73DE-44B4-8D0F-082D63C0D580}">
      <dsp:nvSpPr>
        <dsp:cNvPr id="0" name=""/>
        <dsp:cNvSpPr/>
      </dsp:nvSpPr>
      <dsp:spPr>
        <a:xfrm>
          <a:off x="2712928" y="216600"/>
          <a:ext cx="2377622" cy="648223"/>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en-US" sz="1700" b="1" kern="1200" smtClean="0"/>
            <a:t>Pig</a:t>
          </a:r>
          <a:r>
            <a:rPr lang="zh-CN" sz="1700" b="1" kern="1200" smtClean="0"/>
            <a:t>的核心</a:t>
          </a:r>
          <a:endParaRPr lang="zh-CN" sz="1700" kern="1200"/>
        </a:p>
      </dsp:txBody>
      <dsp:txXfrm>
        <a:off x="2712928" y="216600"/>
        <a:ext cx="2377622" cy="648223"/>
      </dsp:txXfrm>
    </dsp:sp>
    <dsp:sp modelId="{9D4C1B6D-AE7B-4F27-9AB7-6A9DE4026BA6}">
      <dsp:nvSpPr>
        <dsp:cNvPr id="0" name=""/>
        <dsp:cNvSpPr/>
      </dsp:nvSpPr>
      <dsp:spPr>
        <a:xfrm>
          <a:off x="2712928" y="864823"/>
          <a:ext cx="2377622" cy="3871736"/>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smtClean="0"/>
            <a:t>Pig Latin</a:t>
          </a:r>
          <a:r>
            <a:rPr lang="zh-CN" sz="1700" kern="1200" smtClean="0"/>
            <a:t>语言：数据分析的描述语言；</a:t>
          </a:r>
          <a:endParaRPr lang="zh-CN" sz="1700" kern="1200"/>
        </a:p>
        <a:p>
          <a:pPr marL="171450" lvl="1" indent="-171450" algn="l" defTabSz="755650" rtl="0">
            <a:lnSpc>
              <a:spcPct val="90000"/>
            </a:lnSpc>
            <a:spcBef>
              <a:spcPct val="0"/>
            </a:spcBef>
            <a:spcAft>
              <a:spcPct val="15000"/>
            </a:spcAft>
            <a:buChar char="••"/>
          </a:pPr>
          <a:r>
            <a:rPr lang="en-US" sz="1700" kern="1200" dirty="0" smtClean="0"/>
            <a:t>Pig </a:t>
          </a:r>
          <a:r>
            <a:rPr lang="zh-CN" sz="1700" kern="1200" dirty="0" smtClean="0"/>
            <a:t>执行环境：</a:t>
          </a:r>
          <a:r>
            <a:rPr lang="en-US" sz="1700" kern="1200" dirty="0" smtClean="0"/>
            <a:t>Pig Latin</a:t>
          </a:r>
          <a:r>
            <a:rPr lang="zh-CN" sz="1700" kern="1200" dirty="0" smtClean="0"/>
            <a:t>的执行环境，如单个</a:t>
          </a:r>
          <a:r>
            <a:rPr lang="en-US" sz="1700" kern="1200" dirty="0" smtClean="0"/>
            <a:t>JVM</a:t>
          </a:r>
          <a:r>
            <a:rPr lang="zh-CN" sz="1700" kern="1200" dirty="0" smtClean="0"/>
            <a:t>本地执行环境和</a:t>
          </a:r>
          <a:r>
            <a:rPr lang="en-US" sz="1700" kern="1200" dirty="0" smtClean="0"/>
            <a:t>Hadoop</a:t>
          </a:r>
          <a:r>
            <a:rPr lang="zh-CN" sz="1700" kern="1200" dirty="0" smtClean="0"/>
            <a:t>集群上的分布式执行环境。</a:t>
          </a:r>
          <a:endParaRPr lang="zh-CN" sz="1700" kern="1200" dirty="0"/>
        </a:p>
      </dsp:txBody>
      <dsp:txXfrm>
        <a:off x="2712928" y="864823"/>
        <a:ext cx="2377622" cy="3871736"/>
      </dsp:txXfrm>
    </dsp:sp>
    <dsp:sp modelId="{C855E687-9AD9-4B22-9014-3734D3E8AFE0}">
      <dsp:nvSpPr>
        <dsp:cNvPr id="0" name=""/>
        <dsp:cNvSpPr/>
      </dsp:nvSpPr>
      <dsp:spPr>
        <a:xfrm>
          <a:off x="5423418" y="216600"/>
          <a:ext cx="2377622" cy="648223"/>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altLang="zh-CN" sz="1700" kern="1200" dirty="0" smtClean="0"/>
            <a:t>Pig Latin</a:t>
          </a:r>
          <a:r>
            <a:rPr lang="zh-CN" altLang="en-US" sz="1700" kern="1200" dirty="0" smtClean="0"/>
            <a:t>语言的主要特征</a:t>
          </a:r>
          <a:endParaRPr lang="zh-CN" sz="1700" kern="1200" dirty="0"/>
        </a:p>
      </dsp:txBody>
      <dsp:txXfrm>
        <a:off x="5423418" y="216600"/>
        <a:ext cx="2377622" cy="648223"/>
      </dsp:txXfrm>
    </dsp:sp>
    <dsp:sp modelId="{07BCEEA0-A354-4AEB-B678-24C18C14A8C4}">
      <dsp:nvSpPr>
        <dsp:cNvPr id="0" name=""/>
        <dsp:cNvSpPr/>
      </dsp:nvSpPr>
      <dsp:spPr>
        <a:xfrm>
          <a:off x="5423418" y="864823"/>
          <a:ext cx="2377622" cy="3871736"/>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b="1" kern="1200" dirty="0" smtClean="0"/>
            <a:t>易于编程：</a:t>
          </a:r>
          <a:r>
            <a:rPr lang="zh-CN" altLang="en-US" sz="1700" kern="1200" dirty="0" smtClean="0"/>
            <a:t>在</a:t>
          </a:r>
          <a:r>
            <a:rPr lang="en-US" altLang="zh-CN" sz="1700" kern="1200" dirty="0" smtClean="0"/>
            <a:t>Pig Latin</a:t>
          </a:r>
          <a:r>
            <a:rPr lang="zh-CN" altLang="en-US" sz="1700" kern="1200" dirty="0" smtClean="0"/>
            <a:t>中，可以将涉及多个数据转换的复杂任务定义为数据流，易于理解、编程和维护。</a:t>
          </a:r>
        </a:p>
        <a:p>
          <a:pPr marL="171450" lvl="1" indent="-171450" algn="l" defTabSz="755650">
            <a:lnSpc>
              <a:spcPct val="90000"/>
            </a:lnSpc>
            <a:spcBef>
              <a:spcPct val="0"/>
            </a:spcBef>
            <a:spcAft>
              <a:spcPct val="15000"/>
            </a:spcAft>
            <a:buChar char="••"/>
          </a:pPr>
          <a:r>
            <a:rPr lang="zh-CN" altLang="en-US" sz="1700" b="1" kern="1200" dirty="0" smtClean="0"/>
            <a:t>便于优化</a:t>
          </a:r>
          <a:r>
            <a:rPr lang="zh-CN" altLang="en-US" sz="1700" kern="1200" dirty="0" smtClean="0"/>
            <a:t>：</a:t>
          </a:r>
          <a:r>
            <a:rPr lang="en-US" altLang="zh-CN" sz="1700" kern="1200" dirty="0" smtClean="0"/>
            <a:t>Pig Latin</a:t>
          </a:r>
          <a:r>
            <a:rPr lang="zh-CN" altLang="en-US" sz="1700" kern="1200" dirty="0" smtClean="0"/>
            <a:t>支持自动优化程序执行过程，使程序员关注业务需求，而不是程序执行过程。</a:t>
          </a:r>
        </a:p>
        <a:p>
          <a:pPr marL="171450" lvl="1" indent="-171450" algn="l" defTabSz="755650">
            <a:lnSpc>
              <a:spcPct val="90000"/>
            </a:lnSpc>
            <a:spcBef>
              <a:spcPct val="0"/>
            </a:spcBef>
            <a:spcAft>
              <a:spcPct val="15000"/>
            </a:spcAft>
            <a:buChar char="••"/>
          </a:pPr>
          <a:r>
            <a:rPr lang="zh-CN" altLang="en-US" sz="1700" b="1" kern="1200" dirty="0" smtClean="0"/>
            <a:t>灵活性：</a:t>
          </a:r>
          <a:r>
            <a:rPr lang="zh-CN" altLang="en-US" sz="1700" kern="1200" dirty="0" smtClean="0"/>
            <a:t>用户可以根据特定需求自定义函数。</a:t>
          </a:r>
        </a:p>
      </dsp:txBody>
      <dsp:txXfrm>
        <a:off x="5423418" y="864823"/>
        <a:ext cx="2377622" cy="387173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A467A-48CD-46C1-9910-43A2EEA798F1}">
      <dsp:nvSpPr>
        <dsp:cNvPr id="0" name=""/>
        <dsp:cNvSpPr/>
      </dsp:nvSpPr>
      <dsp:spPr>
        <a:xfrm>
          <a:off x="0" y="83586"/>
          <a:ext cx="7515448" cy="691031"/>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b="1" kern="1200" smtClean="0"/>
            <a:t>Mahout</a:t>
          </a:r>
          <a:endParaRPr lang="zh-CN" sz="2700" kern="1200"/>
        </a:p>
      </dsp:txBody>
      <dsp:txXfrm>
        <a:off x="33733" y="117319"/>
        <a:ext cx="7447982" cy="623565"/>
      </dsp:txXfrm>
    </dsp:sp>
    <dsp:sp modelId="{6AAE99D7-9A83-44E8-B74A-561426421F73}">
      <dsp:nvSpPr>
        <dsp:cNvPr id="0" name=""/>
        <dsp:cNvSpPr/>
      </dsp:nvSpPr>
      <dsp:spPr>
        <a:xfrm>
          <a:off x="0" y="774617"/>
          <a:ext cx="7515448" cy="108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615"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sz="2100" kern="1200" dirty="0" smtClean="0"/>
            <a:t>起源于</a:t>
          </a:r>
          <a:r>
            <a:rPr lang="en-US" sz="2100" kern="1200" dirty="0" smtClean="0"/>
            <a:t>2008</a:t>
          </a:r>
          <a:r>
            <a:rPr lang="zh-CN" sz="2100" kern="1200" dirty="0" smtClean="0"/>
            <a:t>年，最初是</a:t>
          </a:r>
          <a:r>
            <a:rPr lang="en-US" sz="2100" kern="1200" dirty="0" smtClean="0">
              <a:solidFill>
                <a:srgbClr val="FF0000"/>
              </a:solidFill>
            </a:rPr>
            <a:t>Apache Lucent</a:t>
          </a:r>
          <a:r>
            <a:rPr lang="zh-CN" sz="2100" kern="1200" dirty="0" smtClean="0"/>
            <a:t>的子项目，后来成为</a:t>
          </a:r>
          <a:r>
            <a:rPr lang="en-US" sz="2100" kern="1200" dirty="0" smtClean="0"/>
            <a:t>Apache</a:t>
          </a:r>
          <a:r>
            <a:rPr lang="zh-CN" sz="2100" kern="1200" dirty="0" smtClean="0"/>
            <a:t>的顶级项目。</a:t>
          </a:r>
          <a:endParaRPr lang="zh-CN" sz="2100" kern="1200" dirty="0"/>
        </a:p>
        <a:p>
          <a:pPr marL="228600" lvl="1" indent="-228600" algn="l" defTabSz="933450" rtl="0">
            <a:lnSpc>
              <a:spcPct val="90000"/>
            </a:lnSpc>
            <a:spcBef>
              <a:spcPct val="0"/>
            </a:spcBef>
            <a:spcAft>
              <a:spcPct val="20000"/>
            </a:spcAft>
            <a:buChar char="••"/>
          </a:pPr>
          <a:r>
            <a:rPr lang="zh-CN" altLang="en-US" sz="2100" kern="1200" dirty="0" smtClean="0"/>
            <a:t>主要目标是提供可扩展的</a:t>
          </a:r>
          <a:r>
            <a:rPr lang="zh-CN" altLang="en-US" sz="2100" kern="1200" dirty="0" smtClean="0">
              <a:solidFill>
                <a:srgbClr val="FF0000"/>
              </a:solidFill>
            </a:rPr>
            <a:t>机器学习算法及其实现</a:t>
          </a:r>
          <a:endParaRPr lang="zh-CN" altLang="en-US" sz="2100" kern="1200" dirty="0">
            <a:solidFill>
              <a:srgbClr val="FF0000"/>
            </a:solidFill>
          </a:endParaRPr>
        </a:p>
      </dsp:txBody>
      <dsp:txXfrm>
        <a:off x="0" y="774617"/>
        <a:ext cx="7515448" cy="1089854"/>
      </dsp:txXfrm>
    </dsp:sp>
    <dsp:sp modelId="{BA0E0A48-BD3D-47F4-A716-F0FDF46D0ABD}">
      <dsp:nvSpPr>
        <dsp:cNvPr id="0" name=""/>
        <dsp:cNvSpPr/>
      </dsp:nvSpPr>
      <dsp:spPr>
        <a:xfrm>
          <a:off x="0" y="1864472"/>
          <a:ext cx="7515448" cy="691031"/>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smtClean="0"/>
            <a:t>Mahout</a:t>
          </a:r>
          <a:r>
            <a:rPr lang="zh-CN" sz="2700" kern="1200" smtClean="0"/>
            <a:t>的核心</a:t>
          </a:r>
          <a:endParaRPr lang="zh-CN" sz="2700" kern="1200"/>
        </a:p>
      </dsp:txBody>
      <dsp:txXfrm>
        <a:off x="33733" y="1898205"/>
        <a:ext cx="7447982" cy="623565"/>
      </dsp:txXfrm>
    </dsp:sp>
    <dsp:sp modelId="{DF5C67D7-CD05-40FC-9991-2CCAB0A5008B}">
      <dsp:nvSpPr>
        <dsp:cNvPr id="0" name=""/>
        <dsp:cNvSpPr/>
      </dsp:nvSpPr>
      <dsp:spPr>
        <a:xfrm>
          <a:off x="0" y="2555503"/>
          <a:ext cx="7515448" cy="2123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615"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zh-CN" altLang="en-US" sz="2100" kern="1200" dirty="0" smtClean="0"/>
            <a:t>机器学习算法及其实现</a:t>
          </a:r>
          <a:endParaRPr lang="zh-CN" altLang="en-US" sz="2100" kern="1200" dirty="0"/>
        </a:p>
        <a:p>
          <a:pPr marL="228600" lvl="1" indent="-228600" algn="l" defTabSz="933450" rtl="0">
            <a:lnSpc>
              <a:spcPct val="90000"/>
            </a:lnSpc>
            <a:spcBef>
              <a:spcPct val="0"/>
            </a:spcBef>
            <a:spcAft>
              <a:spcPct val="20000"/>
            </a:spcAft>
            <a:buChar char="••"/>
          </a:pPr>
          <a:r>
            <a:rPr lang="zh-CN" sz="2100" kern="1200" smtClean="0"/>
            <a:t>目前，</a:t>
          </a:r>
          <a:r>
            <a:rPr lang="en-US" sz="2100" kern="1200" smtClean="0"/>
            <a:t>Mahout</a:t>
          </a:r>
          <a:r>
            <a:rPr lang="zh-CN" sz="2100" kern="1200" smtClean="0"/>
            <a:t>已经包含了聚类、分类、贝叶斯、</a:t>
          </a:r>
          <a:r>
            <a:rPr lang="en-US" sz="2100" kern="1200" smtClean="0"/>
            <a:t>K-</a:t>
          </a:r>
          <a:r>
            <a:rPr lang="zh-CN" sz="2100" kern="1200" smtClean="0"/>
            <a:t>均值和遗传算法等常用的机器学习或数据挖掘方法。</a:t>
          </a:r>
          <a:endParaRPr lang="zh-CN" sz="2100" kern="1200"/>
        </a:p>
        <a:p>
          <a:pPr marL="228600" lvl="1" indent="-228600" algn="l" defTabSz="933450" rtl="0">
            <a:lnSpc>
              <a:spcPct val="90000"/>
            </a:lnSpc>
            <a:spcBef>
              <a:spcPct val="0"/>
            </a:spcBef>
            <a:spcAft>
              <a:spcPct val="20000"/>
            </a:spcAft>
            <a:buChar char="••"/>
          </a:pPr>
          <a:r>
            <a:rPr lang="zh-CN" sz="2100" kern="1200" smtClean="0"/>
            <a:t>除了算法，</a:t>
          </a:r>
          <a:r>
            <a:rPr lang="en-US" sz="2100" kern="1200" smtClean="0"/>
            <a:t>Mahout</a:t>
          </a:r>
          <a:r>
            <a:rPr lang="zh-CN" sz="2100" kern="1200" smtClean="0"/>
            <a:t>还包含数据的输入</a:t>
          </a:r>
          <a:r>
            <a:rPr lang="en-US" sz="2100" kern="1200" smtClean="0"/>
            <a:t>/</a:t>
          </a:r>
          <a:r>
            <a:rPr lang="zh-CN" sz="2100" kern="1200" smtClean="0"/>
            <a:t>输出工具、与其他存储系统（如数据库、</a:t>
          </a:r>
          <a:r>
            <a:rPr lang="en-US" sz="2100" kern="1200" smtClean="0"/>
            <a:t>MongoDB </a:t>
          </a:r>
          <a:r>
            <a:rPr lang="zh-CN" sz="2100" kern="1200" smtClean="0"/>
            <a:t>或</a:t>
          </a:r>
          <a:r>
            <a:rPr lang="en-US" sz="2100" kern="1200" smtClean="0"/>
            <a:t>Cassandra</a:t>
          </a:r>
          <a:r>
            <a:rPr lang="zh-CN" sz="2100" kern="1200" smtClean="0"/>
            <a:t>）集成等支撑性框架。</a:t>
          </a:r>
          <a:endParaRPr lang="zh-CN" sz="2100" kern="1200"/>
        </a:p>
      </dsp:txBody>
      <dsp:txXfrm>
        <a:off x="0" y="2555503"/>
        <a:ext cx="7515448" cy="212381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1AB75-267A-41CE-9293-4294D5300130}">
      <dsp:nvSpPr>
        <dsp:cNvPr id="0" name=""/>
        <dsp:cNvSpPr/>
      </dsp:nvSpPr>
      <dsp:spPr>
        <a:xfrm>
          <a:off x="35" y="8830"/>
          <a:ext cx="3410912" cy="10944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70256" tIns="154432" rIns="270256" bIns="154432" numCol="1" spcCol="1270" anchor="ctr" anchorCtr="0">
          <a:noAutofit/>
        </a:bodyPr>
        <a:lstStyle/>
        <a:p>
          <a:pPr lvl="0" algn="ctr" defTabSz="1689100" rtl="0">
            <a:lnSpc>
              <a:spcPct val="90000"/>
            </a:lnSpc>
            <a:spcBef>
              <a:spcPct val="0"/>
            </a:spcBef>
            <a:spcAft>
              <a:spcPct val="35000"/>
            </a:spcAft>
          </a:pPr>
          <a:r>
            <a:rPr lang="en-US" sz="3800" b="1" kern="1200" dirty="0" err="1" smtClean="0"/>
            <a:t>ZooKeeper</a:t>
          </a:r>
          <a:endParaRPr lang="zh-CN" sz="3800" kern="1200" dirty="0"/>
        </a:p>
      </dsp:txBody>
      <dsp:txXfrm>
        <a:off x="35" y="8830"/>
        <a:ext cx="3410912" cy="1094400"/>
      </dsp:txXfrm>
    </dsp:sp>
    <dsp:sp modelId="{6B9FA726-ACF4-469E-AA8D-F626BA5E6424}">
      <dsp:nvSpPr>
        <dsp:cNvPr id="0" name=""/>
        <dsp:cNvSpPr/>
      </dsp:nvSpPr>
      <dsp:spPr>
        <a:xfrm>
          <a:off x="35" y="1103230"/>
          <a:ext cx="3410912" cy="3650849"/>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155700" rtl="0">
            <a:lnSpc>
              <a:spcPct val="90000"/>
            </a:lnSpc>
            <a:spcBef>
              <a:spcPct val="0"/>
            </a:spcBef>
            <a:spcAft>
              <a:spcPct val="15000"/>
            </a:spcAft>
            <a:buChar char="••"/>
          </a:pPr>
          <a:r>
            <a:rPr lang="zh-CN" altLang="en-US" sz="2600" kern="1200" dirty="0" smtClean="0"/>
            <a:t>分布式环境下的</a:t>
          </a:r>
          <a:r>
            <a:rPr lang="zh-CN" altLang="en-US" sz="2600" kern="1200" dirty="0" smtClean="0">
              <a:solidFill>
                <a:srgbClr val="FF0000"/>
              </a:solidFill>
            </a:rPr>
            <a:t>协作服务问题</a:t>
          </a:r>
          <a:r>
            <a:rPr lang="zh-CN" altLang="en-US" sz="2600" kern="1200" dirty="0" smtClean="0"/>
            <a:t>，包括：</a:t>
          </a:r>
          <a:endParaRPr lang="zh-CN" altLang="en-US" sz="2600" kern="1200" dirty="0"/>
        </a:p>
        <a:p>
          <a:pPr marL="457200" lvl="2" indent="-228600" algn="l" defTabSz="1066800" rtl="0">
            <a:lnSpc>
              <a:spcPct val="90000"/>
            </a:lnSpc>
            <a:spcBef>
              <a:spcPct val="0"/>
            </a:spcBef>
            <a:spcAft>
              <a:spcPct val="15000"/>
            </a:spcAft>
            <a:buChar char="••"/>
          </a:pPr>
          <a:r>
            <a:rPr lang="zh-CN" altLang="en-US" sz="2400" kern="1200" dirty="0" smtClean="0"/>
            <a:t>命名服务</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状态同步</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集群管理</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配置同步</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分布式锁</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队列管理等</a:t>
          </a:r>
          <a:endParaRPr lang="zh-CN" altLang="en-US" sz="2400" kern="1200" dirty="0"/>
        </a:p>
      </dsp:txBody>
      <dsp:txXfrm>
        <a:off x="35" y="1103230"/>
        <a:ext cx="3410912" cy="3650849"/>
      </dsp:txXfrm>
    </dsp:sp>
    <dsp:sp modelId="{0FE08D0C-2DC5-40C0-A78C-803BCBFF0D39}">
      <dsp:nvSpPr>
        <dsp:cNvPr id="0" name=""/>
        <dsp:cNvSpPr/>
      </dsp:nvSpPr>
      <dsp:spPr>
        <a:xfrm>
          <a:off x="3888475" y="8830"/>
          <a:ext cx="3410912" cy="10944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70256" tIns="154432" rIns="270256" bIns="154432" numCol="1" spcCol="1270" anchor="ctr" anchorCtr="0">
          <a:noAutofit/>
        </a:bodyPr>
        <a:lstStyle/>
        <a:p>
          <a:pPr lvl="0" algn="ctr" defTabSz="1689100" rtl="0">
            <a:lnSpc>
              <a:spcPct val="90000"/>
            </a:lnSpc>
            <a:spcBef>
              <a:spcPct val="0"/>
            </a:spcBef>
            <a:spcAft>
              <a:spcPct val="35000"/>
            </a:spcAft>
          </a:pPr>
          <a:r>
            <a:rPr lang="zh-CN" altLang="en-US" sz="3800" kern="1200" dirty="0" smtClean="0"/>
            <a:t>主要特点</a:t>
          </a:r>
          <a:endParaRPr lang="zh-CN" altLang="en-US" sz="3800" kern="1200" dirty="0"/>
        </a:p>
      </dsp:txBody>
      <dsp:txXfrm>
        <a:off x="3888475" y="8830"/>
        <a:ext cx="3410912" cy="1094400"/>
      </dsp:txXfrm>
    </dsp:sp>
    <dsp:sp modelId="{E4C39672-3A6A-4ABA-A122-364F0CB2742E}">
      <dsp:nvSpPr>
        <dsp:cNvPr id="0" name=""/>
        <dsp:cNvSpPr/>
      </dsp:nvSpPr>
      <dsp:spPr>
        <a:xfrm>
          <a:off x="3888475" y="1103230"/>
          <a:ext cx="3410912" cy="3650849"/>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0" kern="1200" dirty="0" smtClean="0"/>
            <a:t>简单</a:t>
          </a:r>
          <a:endParaRPr lang="zh-CN" altLang="en-US" sz="2400" b="0" kern="1200" dirty="0"/>
        </a:p>
        <a:p>
          <a:pPr marL="228600" lvl="1" indent="-228600" algn="l" defTabSz="1066800" rtl="0">
            <a:lnSpc>
              <a:spcPct val="90000"/>
            </a:lnSpc>
            <a:spcBef>
              <a:spcPct val="0"/>
            </a:spcBef>
            <a:spcAft>
              <a:spcPct val="15000"/>
            </a:spcAft>
            <a:buChar char="••"/>
          </a:pPr>
          <a:endParaRPr lang="zh-CN" altLang="en-US" sz="2400" b="0" kern="1200" dirty="0"/>
        </a:p>
        <a:p>
          <a:pPr marL="228600" lvl="1" indent="-228600" algn="l" defTabSz="1066800" rtl="0">
            <a:lnSpc>
              <a:spcPct val="90000"/>
            </a:lnSpc>
            <a:spcBef>
              <a:spcPct val="0"/>
            </a:spcBef>
            <a:spcAft>
              <a:spcPct val="15000"/>
            </a:spcAft>
            <a:buChar char="••"/>
          </a:pPr>
          <a:r>
            <a:rPr lang="zh-CN" altLang="en-US" sz="2400" b="0" kern="1200" dirty="0" smtClean="0"/>
            <a:t>自我复制</a:t>
          </a:r>
          <a:endParaRPr lang="zh-CN" altLang="en-US" sz="2400" b="0" kern="1200" dirty="0"/>
        </a:p>
        <a:p>
          <a:pPr marL="228600" lvl="1" indent="-228600" algn="l" defTabSz="1066800" rtl="0">
            <a:lnSpc>
              <a:spcPct val="90000"/>
            </a:lnSpc>
            <a:spcBef>
              <a:spcPct val="0"/>
            </a:spcBef>
            <a:spcAft>
              <a:spcPct val="15000"/>
            </a:spcAft>
            <a:buChar char="••"/>
          </a:pPr>
          <a:endParaRPr lang="zh-CN" altLang="en-US" sz="2400" b="0" kern="1200" dirty="0"/>
        </a:p>
        <a:p>
          <a:pPr marL="228600" lvl="1" indent="-228600" algn="l" defTabSz="1066800" rtl="0">
            <a:lnSpc>
              <a:spcPct val="90000"/>
            </a:lnSpc>
            <a:spcBef>
              <a:spcPct val="0"/>
            </a:spcBef>
            <a:spcAft>
              <a:spcPct val="15000"/>
            </a:spcAft>
            <a:buChar char="••"/>
          </a:pPr>
          <a:r>
            <a:rPr lang="zh-CN" altLang="en-US" sz="2400" b="0" kern="1200" dirty="0" smtClean="0"/>
            <a:t>顺序访问</a:t>
          </a:r>
          <a:endParaRPr lang="zh-CN" altLang="en-US" sz="2400" b="0" kern="1200" dirty="0"/>
        </a:p>
        <a:p>
          <a:pPr marL="228600" lvl="1" indent="-228600" algn="l" defTabSz="1066800" rtl="0">
            <a:lnSpc>
              <a:spcPct val="90000"/>
            </a:lnSpc>
            <a:spcBef>
              <a:spcPct val="0"/>
            </a:spcBef>
            <a:spcAft>
              <a:spcPct val="15000"/>
            </a:spcAft>
            <a:buChar char="••"/>
          </a:pPr>
          <a:endParaRPr lang="zh-CN" altLang="en-US" sz="2400" b="0" kern="1200" dirty="0"/>
        </a:p>
        <a:p>
          <a:pPr marL="228600" lvl="1" indent="-228600" algn="l" defTabSz="1066800" rtl="0">
            <a:lnSpc>
              <a:spcPct val="90000"/>
            </a:lnSpc>
            <a:spcBef>
              <a:spcPct val="0"/>
            </a:spcBef>
            <a:spcAft>
              <a:spcPct val="15000"/>
            </a:spcAft>
            <a:buChar char="••"/>
          </a:pPr>
          <a:r>
            <a:rPr lang="zh-CN" altLang="en-US" sz="2400" b="0" kern="1200" dirty="0" smtClean="0"/>
            <a:t>高速读取</a:t>
          </a:r>
          <a:endParaRPr lang="zh-CN" altLang="en-US" sz="2400" b="0" kern="1200" dirty="0"/>
        </a:p>
        <a:p>
          <a:pPr marL="285750" lvl="1" indent="-285750" algn="l" defTabSz="1689100" rtl="0">
            <a:lnSpc>
              <a:spcPct val="90000"/>
            </a:lnSpc>
            <a:spcBef>
              <a:spcPct val="0"/>
            </a:spcBef>
            <a:spcAft>
              <a:spcPct val="15000"/>
            </a:spcAft>
            <a:buChar char="••"/>
          </a:pPr>
          <a:endParaRPr lang="zh-CN" altLang="en-US" sz="3800" kern="1200" dirty="0"/>
        </a:p>
      </dsp:txBody>
      <dsp:txXfrm>
        <a:off x="3888475" y="1103230"/>
        <a:ext cx="3410912" cy="365084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9586E-3DEE-4182-85E9-FC094C9A3612}">
      <dsp:nvSpPr>
        <dsp:cNvPr id="0" name=""/>
        <dsp:cNvSpPr/>
      </dsp:nvSpPr>
      <dsp:spPr>
        <a:xfrm>
          <a:off x="33" y="11395"/>
          <a:ext cx="3175374" cy="6336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en-US" sz="2200" b="1" kern="1200" smtClean="0"/>
            <a:t>Flume</a:t>
          </a:r>
          <a:endParaRPr lang="zh-CN" sz="2200" kern="1200"/>
        </a:p>
      </dsp:txBody>
      <dsp:txXfrm>
        <a:off x="33" y="11395"/>
        <a:ext cx="3175374" cy="633600"/>
      </dsp:txXfrm>
    </dsp:sp>
    <dsp:sp modelId="{649B513A-5E57-4830-BEB6-9AEA83111C72}">
      <dsp:nvSpPr>
        <dsp:cNvPr id="0" name=""/>
        <dsp:cNvSpPr/>
      </dsp:nvSpPr>
      <dsp:spPr>
        <a:xfrm>
          <a:off x="33" y="644995"/>
          <a:ext cx="3175374" cy="410652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zh-CN" altLang="en-US" sz="2200" kern="1200" dirty="0" smtClean="0"/>
            <a:t>主要解决的是</a:t>
          </a:r>
          <a:r>
            <a:rPr lang="zh-CN" altLang="en-US" sz="2200" kern="1200" dirty="0" smtClean="0">
              <a:solidFill>
                <a:srgbClr val="FF0000"/>
              </a:solidFill>
            </a:rPr>
            <a:t>日志类数据的收集和处理</a:t>
          </a:r>
          <a:r>
            <a:rPr lang="zh-CN" altLang="en-US" sz="2200" kern="1200" dirty="0" smtClean="0"/>
            <a:t>问题。</a:t>
          </a:r>
          <a:endParaRPr lang="zh-CN" altLang="en-US" sz="2200" kern="1200" dirty="0"/>
        </a:p>
        <a:p>
          <a:pPr marL="228600" lvl="1" indent="-228600" algn="l" defTabSz="977900" rtl="0">
            <a:lnSpc>
              <a:spcPct val="90000"/>
            </a:lnSpc>
            <a:spcBef>
              <a:spcPct val="0"/>
            </a:spcBef>
            <a:spcAft>
              <a:spcPct val="15000"/>
            </a:spcAft>
            <a:buChar char="••"/>
          </a:pPr>
          <a:r>
            <a:rPr lang="zh-CN" sz="2200" kern="1200" smtClean="0"/>
            <a:t>最早是</a:t>
          </a:r>
          <a:r>
            <a:rPr lang="en-US" sz="2200" kern="1200" smtClean="0"/>
            <a:t>Cloudera</a:t>
          </a:r>
          <a:r>
            <a:rPr lang="zh-CN" sz="2200" kern="1200" smtClean="0"/>
            <a:t>公司提供的日志收集系统</a:t>
          </a:r>
          <a:endParaRPr lang="zh-CN" sz="2200" kern="1200"/>
        </a:p>
        <a:p>
          <a:pPr marL="228600" lvl="1" indent="-228600" algn="l" defTabSz="977900" rtl="0">
            <a:lnSpc>
              <a:spcPct val="90000"/>
            </a:lnSpc>
            <a:spcBef>
              <a:spcPct val="0"/>
            </a:spcBef>
            <a:spcAft>
              <a:spcPct val="15000"/>
            </a:spcAft>
            <a:buChar char="••"/>
          </a:pPr>
          <a:r>
            <a:rPr lang="zh-CN" sz="2200" kern="1200" smtClean="0"/>
            <a:t>目前已成为</a:t>
          </a:r>
          <a:r>
            <a:rPr lang="en-US" sz="2200" kern="1200" smtClean="0"/>
            <a:t>Apache</a:t>
          </a:r>
          <a:r>
            <a:rPr lang="zh-CN" sz="2200" kern="1200" smtClean="0"/>
            <a:t>旗下的一个孵化项目</a:t>
          </a:r>
          <a:endParaRPr lang="zh-CN" sz="2200" kern="1200"/>
        </a:p>
        <a:p>
          <a:pPr marL="228600" lvl="1" indent="-228600" algn="l" defTabSz="977900" rtl="0">
            <a:lnSpc>
              <a:spcPct val="90000"/>
            </a:lnSpc>
            <a:spcBef>
              <a:spcPct val="0"/>
            </a:spcBef>
            <a:spcAft>
              <a:spcPct val="15000"/>
            </a:spcAft>
            <a:buChar char="••"/>
          </a:pPr>
          <a:r>
            <a:rPr lang="en-US" sz="2200" kern="1200" smtClean="0"/>
            <a:t>Flume</a:t>
          </a:r>
          <a:r>
            <a:rPr lang="zh-CN" sz="2200" kern="1200" smtClean="0"/>
            <a:t>支持在日志系统中定制各类数据发送方，用于收集日志数据。</a:t>
          </a:r>
          <a:endParaRPr lang="zh-CN" sz="2200" kern="1200"/>
        </a:p>
      </dsp:txBody>
      <dsp:txXfrm>
        <a:off x="33" y="644995"/>
        <a:ext cx="3175374" cy="4106520"/>
      </dsp:txXfrm>
    </dsp:sp>
    <dsp:sp modelId="{76AD05B5-8A07-4825-AD42-4AA8D855543B}">
      <dsp:nvSpPr>
        <dsp:cNvPr id="0" name=""/>
        <dsp:cNvSpPr/>
      </dsp:nvSpPr>
      <dsp:spPr>
        <a:xfrm>
          <a:off x="3619960" y="11395"/>
          <a:ext cx="3175374" cy="6336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altLang="en-US" sz="2200" kern="1200" smtClean="0"/>
            <a:t>主要特征</a:t>
          </a:r>
          <a:endParaRPr lang="zh-CN" altLang="en-US" sz="2200" kern="1200"/>
        </a:p>
      </dsp:txBody>
      <dsp:txXfrm>
        <a:off x="3619960" y="11395"/>
        <a:ext cx="3175374" cy="633600"/>
      </dsp:txXfrm>
    </dsp:sp>
    <dsp:sp modelId="{A341A0B7-FD6D-44EC-B521-63D2CB31A9A9}">
      <dsp:nvSpPr>
        <dsp:cNvPr id="0" name=""/>
        <dsp:cNvSpPr/>
      </dsp:nvSpPr>
      <dsp:spPr>
        <a:xfrm>
          <a:off x="3619960" y="644995"/>
          <a:ext cx="3175374" cy="410652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zh-CN" altLang="en-US" sz="2200" b="1" kern="1200" dirty="0" smtClean="0"/>
            <a:t>高可靠性</a:t>
          </a:r>
          <a:endParaRPr lang="zh-CN" altLang="en-US" sz="2200" kern="1200" dirty="0"/>
        </a:p>
        <a:p>
          <a:pPr marL="228600" lvl="1" indent="-228600" algn="l" defTabSz="977900" rtl="0">
            <a:lnSpc>
              <a:spcPct val="90000"/>
            </a:lnSpc>
            <a:spcBef>
              <a:spcPct val="0"/>
            </a:spcBef>
            <a:spcAft>
              <a:spcPct val="15000"/>
            </a:spcAft>
            <a:buChar char="••"/>
          </a:pPr>
          <a:endParaRPr lang="zh-CN" altLang="en-US" sz="2200" kern="1200" dirty="0"/>
        </a:p>
        <a:p>
          <a:pPr marL="228600" lvl="1" indent="-228600" algn="l" defTabSz="977900" rtl="0">
            <a:lnSpc>
              <a:spcPct val="90000"/>
            </a:lnSpc>
            <a:spcBef>
              <a:spcPct val="0"/>
            </a:spcBef>
            <a:spcAft>
              <a:spcPct val="15000"/>
            </a:spcAft>
            <a:buChar char="••"/>
          </a:pPr>
          <a:r>
            <a:rPr lang="zh-CN" altLang="en-US" sz="2200" b="1" kern="1200" dirty="0" smtClean="0"/>
            <a:t>可扩展性</a:t>
          </a:r>
          <a:endParaRPr lang="zh-CN" altLang="en-US" sz="2200" kern="1200" dirty="0"/>
        </a:p>
        <a:p>
          <a:pPr marL="228600" lvl="1" indent="-228600" algn="l" defTabSz="977900" rtl="0">
            <a:lnSpc>
              <a:spcPct val="90000"/>
            </a:lnSpc>
            <a:spcBef>
              <a:spcPct val="0"/>
            </a:spcBef>
            <a:spcAft>
              <a:spcPct val="15000"/>
            </a:spcAft>
            <a:buChar char="••"/>
          </a:pPr>
          <a:endParaRPr lang="zh-CN" altLang="en-US" sz="2200" kern="1200" dirty="0"/>
        </a:p>
        <a:p>
          <a:pPr marL="228600" lvl="1" indent="-228600" algn="l" defTabSz="977900" rtl="0">
            <a:lnSpc>
              <a:spcPct val="90000"/>
            </a:lnSpc>
            <a:spcBef>
              <a:spcPct val="0"/>
            </a:spcBef>
            <a:spcAft>
              <a:spcPct val="15000"/>
            </a:spcAft>
            <a:buChar char="••"/>
          </a:pPr>
          <a:r>
            <a:rPr lang="zh-CN" altLang="en-US" sz="2200" b="1" kern="1200" dirty="0" smtClean="0"/>
            <a:t>支持方便管理</a:t>
          </a:r>
          <a:endParaRPr lang="zh-CN" altLang="en-US" sz="2200" kern="1200" dirty="0"/>
        </a:p>
        <a:p>
          <a:pPr marL="228600" lvl="1" indent="-228600" algn="l" defTabSz="977900" rtl="0">
            <a:lnSpc>
              <a:spcPct val="90000"/>
            </a:lnSpc>
            <a:spcBef>
              <a:spcPct val="0"/>
            </a:spcBef>
            <a:spcAft>
              <a:spcPct val="15000"/>
            </a:spcAft>
            <a:buChar char="••"/>
          </a:pPr>
          <a:endParaRPr lang="zh-CN" altLang="en-US" sz="2200" kern="1200" dirty="0"/>
        </a:p>
        <a:p>
          <a:pPr marL="228600" lvl="1" indent="-228600" algn="l" defTabSz="977900" rtl="0">
            <a:lnSpc>
              <a:spcPct val="90000"/>
            </a:lnSpc>
            <a:spcBef>
              <a:spcPct val="0"/>
            </a:spcBef>
            <a:spcAft>
              <a:spcPct val="15000"/>
            </a:spcAft>
            <a:buChar char="••"/>
          </a:pPr>
          <a:r>
            <a:rPr lang="zh-CN" altLang="en-US" sz="2200" b="1" kern="1200" dirty="0" smtClean="0"/>
            <a:t>支持用户自定义</a:t>
          </a:r>
          <a:endParaRPr lang="zh-CN" altLang="en-US" sz="2200" kern="1200" dirty="0"/>
        </a:p>
      </dsp:txBody>
      <dsp:txXfrm>
        <a:off x="3619960" y="644995"/>
        <a:ext cx="3175374" cy="410652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D65C0-3DD9-4712-9B58-F447F3C42EE4}">
      <dsp:nvSpPr>
        <dsp:cNvPr id="0" name=""/>
        <dsp:cNvSpPr/>
      </dsp:nvSpPr>
      <dsp:spPr>
        <a:xfrm>
          <a:off x="37" y="392"/>
          <a:ext cx="3608788" cy="5760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smtClean="0"/>
            <a:t>Sqoop</a:t>
          </a:r>
          <a:endParaRPr lang="zh-CN" sz="2000" kern="1200"/>
        </a:p>
      </dsp:txBody>
      <dsp:txXfrm>
        <a:off x="37" y="392"/>
        <a:ext cx="3608788" cy="576000"/>
      </dsp:txXfrm>
    </dsp:sp>
    <dsp:sp modelId="{76466D8B-A586-4A35-948A-7C48443863C6}">
      <dsp:nvSpPr>
        <dsp:cNvPr id="0" name=""/>
        <dsp:cNvSpPr/>
      </dsp:nvSpPr>
      <dsp:spPr>
        <a:xfrm>
          <a:off x="37" y="576392"/>
          <a:ext cx="3608788" cy="4186124"/>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solidFill>
                <a:srgbClr val="FF0000"/>
              </a:solidFill>
            </a:rPr>
            <a:t>SQL-to-Hadoop</a:t>
          </a:r>
          <a:r>
            <a:rPr lang="zh-CN" sz="2000" kern="1200" dirty="0" smtClean="0"/>
            <a:t>的缩写</a:t>
          </a:r>
          <a:endParaRPr lang="zh-CN" sz="2000" kern="1200" dirty="0"/>
        </a:p>
        <a:p>
          <a:pPr marL="228600" lvl="1" indent="-228600" algn="l" defTabSz="889000" rtl="0">
            <a:lnSpc>
              <a:spcPct val="90000"/>
            </a:lnSpc>
            <a:spcBef>
              <a:spcPct val="0"/>
            </a:spcBef>
            <a:spcAft>
              <a:spcPct val="15000"/>
            </a:spcAft>
            <a:buChar char="••"/>
          </a:pPr>
          <a:r>
            <a:rPr lang="zh-CN" altLang="en-US" sz="2000" kern="1200" dirty="0" smtClean="0"/>
            <a:t>目的</a:t>
          </a:r>
          <a:endParaRPr lang="zh-CN" altLang="en-US" sz="2000" kern="1200" dirty="0"/>
        </a:p>
        <a:p>
          <a:pPr marL="457200" lvl="2" indent="-228600" algn="l" defTabSz="889000" rtl="0">
            <a:lnSpc>
              <a:spcPct val="90000"/>
            </a:lnSpc>
            <a:spcBef>
              <a:spcPct val="0"/>
            </a:spcBef>
            <a:spcAft>
              <a:spcPct val="15000"/>
            </a:spcAft>
            <a:buChar char="••"/>
          </a:pPr>
          <a:r>
            <a:rPr lang="zh-CN" sz="2000" kern="1200" dirty="0" smtClean="0"/>
            <a:t>在</a:t>
          </a:r>
          <a:r>
            <a:rPr lang="en-US" sz="2000" kern="1200" dirty="0" smtClean="0"/>
            <a:t>Hadoop(Hive)</a:t>
          </a:r>
          <a:r>
            <a:rPr lang="zh-CN" sz="2000" kern="1200" dirty="0" smtClean="0"/>
            <a:t>与传统的数据库</a:t>
          </a:r>
          <a:r>
            <a:rPr lang="en-US" sz="2000" kern="1200" dirty="0" smtClean="0"/>
            <a:t>(</a:t>
          </a:r>
          <a:r>
            <a:rPr lang="en-US" sz="2000" kern="1200" dirty="0" err="1" smtClean="0"/>
            <a:t>mysql</a:t>
          </a:r>
          <a:r>
            <a:rPr lang="zh-CN" sz="2000" kern="1200" dirty="0" smtClean="0"/>
            <a:t>、</a:t>
          </a:r>
          <a:r>
            <a:rPr lang="en-US" sz="2000" kern="1200" dirty="0" err="1" smtClean="0"/>
            <a:t>postgresql</a:t>
          </a:r>
          <a:r>
            <a:rPr lang="en-US" sz="2000" kern="1200" dirty="0" smtClean="0"/>
            <a:t>...)</a:t>
          </a:r>
          <a:r>
            <a:rPr lang="zh-CN" sz="2000" kern="1200" dirty="0" smtClean="0"/>
            <a:t>间进行数据的</a:t>
          </a:r>
          <a:r>
            <a:rPr lang="en-US" sz="2000" kern="1200" dirty="0" smtClean="0"/>
            <a:t>ETL</a:t>
          </a:r>
          <a:r>
            <a:rPr lang="zh-CN" sz="2000" kern="1200" dirty="0" smtClean="0"/>
            <a:t>操作</a:t>
          </a:r>
          <a:endParaRPr lang="zh-CN" sz="2000" kern="1200" dirty="0"/>
        </a:p>
      </dsp:txBody>
      <dsp:txXfrm>
        <a:off x="37" y="576392"/>
        <a:ext cx="3608788" cy="4186124"/>
      </dsp:txXfrm>
    </dsp:sp>
    <dsp:sp modelId="{46AA0200-2B31-4498-8A7B-4E2A5357E33D}">
      <dsp:nvSpPr>
        <dsp:cNvPr id="0" name=""/>
        <dsp:cNvSpPr/>
      </dsp:nvSpPr>
      <dsp:spPr>
        <a:xfrm>
          <a:off x="4114056" y="392"/>
          <a:ext cx="3608788" cy="5760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t>特征</a:t>
          </a:r>
          <a:endParaRPr lang="zh-CN" altLang="en-US" sz="2000" kern="1200" dirty="0"/>
        </a:p>
      </dsp:txBody>
      <dsp:txXfrm>
        <a:off x="4114056" y="392"/>
        <a:ext cx="3608788" cy="576000"/>
      </dsp:txXfrm>
    </dsp:sp>
    <dsp:sp modelId="{3FFAA7A7-4E45-40B7-A3ED-A4BB0BC92F0F}">
      <dsp:nvSpPr>
        <dsp:cNvPr id="0" name=""/>
        <dsp:cNvSpPr/>
      </dsp:nvSpPr>
      <dsp:spPr>
        <a:xfrm>
          <a:off x="4114056" y="576392"/>
          <a:ext cx="3608788" cy="4186124"/>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sz="2000" kern="1200" smtClean="0"/>
            <a:t>可以将一个关系型数据库（</a:t>
          </a:r>
          <a:r>
            <a:rPr lang="en-US" sz="2000" kern="1200" smtClean="0"/>
            <a:t>Oracle ,Postgres</a:t>
          </a:r>
          <a:r>
            <a:rPr lang="zh-CN" sz="2000" kern="1200" smtClean="0"/>
            <a:t>等）中的数据导进到</a:t>
          </a:r>
          <a:r>
            <a:rPr lang="en-US" sz="2000" kern="1200" smtClean="0"/>
            <a:t>Hadoop</a:t>
          </a:r>
          <a:r>
            <a:rPr lang="zh-CN" sz="2000" kern="1200" smtClean="0"/>
            <a:t>的</a:t>
          </a:r>
          <a:r>
            <a:rPr lang="en-US" sz="2000" kern="1200" smtClean="0"/>
            <a:t>HDFS</a:t>
          </a:r>
          <a:r>
            <a:rPr lang="zh-CN" sz="2000" kern="1200" smtClean="0"/>
            <a:t>中，也可以将</a:t>
          </a:r>
          <a:r>
            <a:rPr lang="en-US" sz="2000" kern="1200" smtClean="0"/>
            <a:t>HDFS</a:t>
          </a:r>
          <a:r>
            <a:rPr lang="zh-CN" sz="2000" kern="1200" smtClean="0"/>
            <a:t>的数据导进到关系型数据库之中；</a:t>
          </a:r>
          <a:endParaRPr lang="zh-CN" sz="2000" kern="1200"/>
        </a:p>
        <a:p>
          <a:pPr marL="228600" lvl="1" indent="-228600" algn="l" defTabSz="889000" rtl="0">
            <a:lnSpc>
              <a:spcPct val="90000"/>
            </a:lnSpc>
            <a:spcBef>
              <a:spcPct val="0"/>
            </a:spcBef>
            <a:spcAft>
              <a:spcPct val="15000"/>
            </a:spcAft>
            <a:buChar char="••"/>
          </a:pPr>
          <a:r>
            <a:rPr lang="en-US" sz="2000" kern="1200" smtClean="0"/>
            <a:t>Sqoop</a:t>
          </a:r>
          <a:r>
            <a:rPr lang="zh-CN" sz="2000" kern="1200" smtClean="0"/>
            <a:t>数据的导入和导出的特色在于通过</a:t>
          </a:r>
          <a:r>
            <a:rPr lang="en-US" sz="2000" kern="1200" smtClean="0"/>
            <a:t>Hadoop</a:t>
          </a:r>
          <a:r>
            <a:rPr lang="zh-CN" sz="2000" kern="1200" smtClean="0"/>
            <a:t>的</a:t>
          </a:r>
          <a:r>
            <a:rPr lang="en-US" sz="2000" kern="1200" smtClean="0"/>
            <a:t>MapReduce</a:t>
          </a:r>
          <a:r>
            <a:rPr lang="zh-CN" sz="2000" kern="1200" smtClean="0"/>
            <a:t>把数据从关系型数据库中导入数据到</a:t>
          </a:r>
          <a:r>
            <a:rPr lang="en-US" sz="2000" kern="1200" smtClean="0"/>
            <a:t>HDFS</a:t>
          </a:r>
          <a:r>
            <a:rPr lang="zh-CN" sz="2000" kern="1200" smtClean="0"/>
            <a:t>，因此，它具备</a:t>
          </a:r>
          <a:r>
            <a:rPr lang="en-US" sz="2000" kern="1200" smtClean="0"/>
            <a:t>MapReduce</a:t>
          </a:r>
          <a:r>
            <a:rPr lang="zh-CN" sz="2000" kern="1200" smtClean="0"/>
            <a:t>的并行化和容错性。</a:t>
          </a:r>
          <a:endParaRPr lang="zh-CN" sz="2000" kern="1200"/>
        </a:p>
      </dsp:txBody>
      <dsp:txXfrm>
        <a:off x="4114056" y="576392"/>
        <a:ext cx="3608788" cy="418612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9420-3D53-418D-9698-6DCAEB2CA651}">
      <dsp:nvSpPr>
        <dsp:cNvPr id="0" name=""/>
        <dsp:cNvSpPr/>
      </dsp:nvSpPr>
      <dsp:spPr>
        <a:xfrm>
          <a:off x="3984774" y="4055520"/>
          <a:ext cx="2446097" cy="330348"/>
        </a:xfrm>
        <a:custGeom>
          <a:avLst/>
          <a:gdLst/>
          <a:ahLst/>
          <a:cxnLst/>
          <a:rect l="0" t="0" r="0" b="0"/>
          <a:pathLst>
            <a:path>
              <a:moveTo>
                <a:pt x="0" y="330348"/>
              </a:moveTo>
              <a:lnTo>
                <a:pt x="2285694" y="330348"/>
              </a:lnTo>
              <a:lnTo>
                <a:pt x="2285694" y="0"/>
              </a:lnTo>
              <a:lnTo>
                <a:pt x="2446097" y="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CF09FB-AF08-4711-B4AD-1CF004D3A786}">
      <dsp:nvSpPr>
        <dsp:cNvPr id="0" name=""/>
        <dsp:cNvSpPr/>
      </dsp:nvSpPr>
      <dsp:spPr>
        <a:xfrm>
          <a:off x="3984774" y="4340149"/>
          <a:ext cx="320805" cy="91440"/>
        </a:xfrm>
        <a:custGeom>
          <a:avLst/>
          <a:gdLst/>
          <a:ahLst/>
          <a:cxnLst/>
          <a:rect l="0" t="0" r="0" b="0"/>
          <a:pathLst>
            <a:path>
              <a:moveTo>
                <a:pt x="0" y="45720"/>
              </a:moveTo>
              <a:lnTo>
                <a:pt x="320805" y="4572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BE8D1EC-0A14-45DD-A696-C037281B7289}">
      <dsp:nvSpPr>
        <dsp:cNvPr id="0" name=""/>
        <dsp:cNvSpPr/>
      </dsp:nvSpPr>
      <dsp:spPr>
        <a:xfrm>
          <a:off x="3984774" y="3696136"/>
          <a:ext cx="320805" cy="689732"/>
        </a:xfrm>
        <a:custGeom>
          <a:avLst/>
          <a:gdLst/>
          <a:ahLst/>
          <a:cxnLst/>
          <a:rect l="0" t="0" r="0" b="0"/>
          <a:pathLst>
            <a:path>
              <a:moveTo>
                <a:pt x="0" y="689732"/>
              </a:moveTo>
              <a:lnTo>
                <a:pt x="160402" y="689732"/>
              </a:lnTo>
              <a:lnTo>
                <a:pt x="160402" y="0"/>
              </a:lnTo>
              <a:lnTo>
                <a:pt x="320805" y="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13B2FC-B4BD-4A00-A43A-6974481333FD}">
      <dsp:nvSpPr>
        <dsp:cNvPr id="0" name=""/>
        <dsp:cNvSpPr/>
      </dsp:nvSpPr>
      <dsp:spPr>
        <a:xfrm>
          <a:off x="2059938" y="3351270"/>
          <a:ext cx="320805" cy="1034599"/>
        </a:xfrm>
        <a:custGeom>
          <a:avLst/>
          <a:gdLst/>
          <a:ahLst/>
          <a:cxnLst/>
          <a:rect l="0" t="0" r="0" b="0"/>
          <a:pathLst>
            <a:path>
              <a:moveTo>
                <a:pt x="0" y="0"/>
              </a:moveTo>
              <a:lnTo>
                <a:pt x="160402" y="0"/>
              </a:lnTo>
              <a:lnTo>
                <a:pt x="160402" y="1034599"/>
              </a:lnTo>
              <a:lnTo>
                <a:pt x="320805" y="1034599"/>
              </a:lnTo>
            </a:path>
          </a:pathLst>
        </a:custGeom>
        <a:noFill/>
        <a:ln w="6350"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833A332-15E5-412A-B9F9-EC5A3FD4DA65}">
      <dsp:nvSpPr>
        <dsp:cNvPr id="0" name=""/>
        <dsp:cNvSpPr/>
      </dsp:nvSpPr>
      <dsp:spPr>
        <a:xfrm>
          <a:off x="3984774" y="2316671"/>
          <a:ext cx="320805" cy="689732"/>
        </a:xfrm>
        <a:custGeom>
          <a:avLst/>
          <a:gdLst/>
          <a:ahLst/>
          <a:cxnLst/>
          <a:rect l="0" t="0" r="0" b="0"/>
          <a:pathLst>
            <a:path>
              <a:moveTo>
                <a:pt x="0" y="0"/>
              </a:moveTo>
              <a:lnTo>
                <a:pt x="160402" y="0"/>
              </a:lnTo>
              <a:lnTo>
                <a:pt x="160402" y="689732"/>
              </a:lnTo>
              <a:lnTo>
                <a:pt x="320805" y="689732"/>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9A72B2-8BD6-496D-813B-051516A1681F}">
      <dsp:nvSpPr>
        <dsp:cNvPr id="0" name=""/>
        <dsp:cNvSpPr/>
      </dsp:nvSpPr>
      <dsp:spPr>
        <a:xfrm>
          <a:off x="3984774" y="2270951"/>
          <a:ext cx="320805" cy="91440"/>
        </a:xfrm>
        <a:custGeom>
          <a:avLst/>
          <a:gdLst/>
          <a:ahLst/>
          <a:cxnLst/>
          <a:rect l="0" t="0" r="0" b="0"/>
          <a:pathLst>
            <a:path>
              <a:moveTo>
                <a:pt x="0" y="45720"/>
              </a:moveTo>
              <a:lnTo>
                <a:pt x="320805" y="4572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4AA0D3-D744-4631-8D7A-29A45A20D13E}">
      <dsp:nvSpPr>
        <dsp:cNvPr id="0" name=""/>
        <dsp:cNvSpPr/>
      </dsp:nvSpPr>
      <dsp:spPr>
        <a:xfrm>
          <a:off x="5909610" y="1626938"/>
          <a:ext cx="320805" cy="1379465"/>
        </a:xfrm>
        <a:custGeom>
          <a:avLst/>
          <a:gdLst/>
          <a:ahLst/>
          <a:cxnLst/>
          <a:rect l="0" t="0" r="0" b="0"/>
          <a:pathLst>
            <a:path>
              <a:moveTo>
                <a:pt x="0" y="0"/>
              </a:moveTo>
              <a:lnTo>
                <a:pt x="160402" y="0"/>
              </a:lnTo>
              <a:lnTo>
                <a:pt x="160402" y="1379465"/>
              </a:lnTo>
              <a:lnTo>
                <a:pt x="320805" y="1379465"/>
              </a:lnTo>
            </a:path>
          </a:pathLst>
        </a:custGeom>
        <a:noFill/>
        <a:ln w="635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CA20CC-D7A6-44D4-B28C-3FEFDCDB2B65}">
      <dsp:nvSpPr>
        <dsp:cNvPr id="0" name=""/>
        <dsp:cNvSpPr/>
      </dsp:nvSpPr>
      <dsp:spPr>
        <a:xfrm>
          <a:off x="5909610" y="1626938"/>
          <a:ext cx="320805" cy="689732"/>
        </a:xfrm>
        <a:custGeom>
          <a:avLst/>
          <a:gdLst/>
          <a:ahLst/>
          <a:cxnLst/>
          <a:rect l="0" t="0" r="0" b="0"/>
          <a:pathLst>
            <a:path>
              <a:moveTo>
                <a:pt x="0" y="0"/>
              </a:moveTo>
              <a:lnTo>
                <a:pt x="160402" y="0"/>
              </a:lnTo>
              <a:lnTo>
                <a:pt x="160402" y="689732"/>
              </a:lnTo>
              <a:lnTo>
                <a:pt x="320805" y="689732"/>
              </a:lnTo>
            </a:path>
          </a:pathLst>
        </a:custGeom>
        <a:noFill/>
        <a:ln w="635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40DFACE-119B-485B-A099-61C9969DF18C}">
      <dsp:nvSpPr>
        <dsp:cNvPr id="0" name=""/>
        <dsp:cNvSpPr/>
      </dsp:nvSpPr>
      <dsp:spPr>
        <a:xfrm>
          <a:off x="5909610" y="1581218"/>
          <a:ext cx="320805" cy="91440"/>
        </a:xfrm>
        <a:custGeom>
          <a:avLst/>
          <a:gdLst/>
          <a:ahLst/>
          <a:cxnLst/>
          <a:rect l="0" t="0" r="0" b="0"/>
          <a:pathLst>
            <a:path>
              <a:moveTo>
                <a:pt x="0" y="45720"/>
              </a:moveTo>
              <a:lnTo>
                <a:pt x="320805" y="45720"/>
              </a:lnTo>
            </a:path>
          </a:pathLst>
        </a:custGeom>
        <a:noFill/>
        <a:ln w="635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CAB6072-97E1-439B-9E54-761A8E6BBC2C}">
      <dsp:nvSpPr>
        <dsp:cNvPr id="0" name=""/>
        <dsp:cNvSpPr/>
      </dsp:nvSpPr>
      <dsp:spPr>
        <a:xfrm>
          <a:off x="5909610" y="937205"/>
          <a:ext cx="320805" cy="689732"/>
        </a:xfrm>
        <a:custGeom>
          <a:avLst/>
          <a:gdLst/>
          <a:ahLst/>
          <a:cxnLst/>
          <a:rect l="0" t="0" r="0" b="0"/>
          <a:pathLst>
            <a:path>
              <a:moveTo>
                <a:pt x="0" y="689732"/>
              </a:moveTo>
              <a:lnTo>
                <a:pt x="160402" y="689732"/>
              </a:lnTo>
              <a:lnTo>
                <a:pt x="160402" y="0"/>
              </a:lnTo>
              <a:lnTo>
                <a:pt x="320805" y="0"/>
              </a:lnTo>
            </a:path>
          </a:pathLst>
        </a:custGeom>
        <a:noFill/>
        <a:ln w="635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093CA3-19ED-4F18-B33A-850F19AB5D34}">
      <dsp:nvSpPr>
        <dsp:cNvPr id="0" name=""/>
        <dsp:cNvSpPr/>
      </dsp:nvSpPr>
      <dsp:spPr>
        <a:xfrm>
          <a:off x="5909610" y="247472"/>
          <a:ext cx="320805" cy="1379465"/>
        </a:xfrm>
        <a:custGeom>
          <a:avLst/>
          <a:gdLst/>
          <a:ahLst/>
          <a:cxnLst/>
          <a:rect l="0" t="0" r="0" b="0"/>
          <a:pathLst>
            <a:path>
              <a:moveTo>
                <a:pt x="0" y="1379465"/>
              </a:moveTo>
              <a:lnTo>
                <a:pt x="160402" y="1379465"/>
              </a:lnTo>
              <a:lnTo>
                <a:pt x="160402" y="0"/>
              </a:lnTo>
              <a:lnTo>
                <a:pt x="320805" y="0"/>
              </a:lnTo>
            </a:path>
          </a:pathLst>
        </a:custGeom>
        <a:noFill/>
        <a:ln w="635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083340-D08E-4BB3-AAEC-29082D05B098}">
      <dsp:nvSpPr>
        <dsp:cNvPr id="0" name=""/>
        <dsp:cNvSpPr/>
      </dsp:nvSpPr>
      <dsp:spPr>
        <a:xfrm>
          <a:off x="3984774" y="1626938"/>
          <a:ext cx="320805" cy="689732"/>
        </a:xfrm>
        <a:custGeom>
          <a:avLst/>
          <a:gdLst/>
          <a:ahLst/>
          <a:cxnLst/>
          <a:rect l="0" t="0" r="0" b="0"/>
          <a:pathLst>
            <a:path>
              <a:moveTo>
                <a:pt x="0" y="689732"/>
              </a:moveTo>
              <a:lnTo>
                <a:pt x="160402" y="689732"/>
              </a:lnTo>
              <a:lnTo>
                <a:pt x="160402" y="0"/>
              </a:lnTo>
              <a:lnTo>
                <a:pt x="320805" y="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CDB504-668F-4B59-BAE5-0C9012821221}">
      <dsp:nvSpPr>
        <dsp:cNvPr id="0" name=""/>
        <dsp:cNvSpPr/>
      </dsp:nvSpPr>
      <dsp:spPr>
        <a:xfrm>
          <a:off x="2059938" y="2316671"/>
          <a:ext cx="320805" cy="1034599"/>
        </a:xfrm>
        <a:custGeom>
          <a:avLst/>
          <a:gdLst/>
          <a:ahLst/>
          <a:cxnLst/>
          <a:rect l="0" t="0" r="0" b="0"/>
          <a:pathLst>
            <a:path>
              <a:moveTo>
                <a:pt x="0" y="1034599"/>
              </a:moveTo>
              <a:lnTo>
                <a:pt x="160402" y="1034599"/>
              </a:lnTo>
              <a:lnTo>
                <a:pt x="160402" y="0"/>
              </a:lnTo>
              <a:lnTo>
                <a:pt x="320805" y="0"/>
              </a:lnTo>
            </a:path>
          </a:pathLst>
        </a:custGeom>
        <a:noFill/>
        <a:ln w="6350"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84AC741-14C4-48DD-9368-C387163F8395}">
      <dsp:nvSpPr>
        <dsp:cNvPr id="0" name=""/>
        <dsp:cNvSpPr/>
      </dsp:nvSpPr>
      <dsp:spPr>
        <a:xfrm>
          <a:off x="455908" y="3106655"/>
          <a:ext cx="1604029" cy="489229"/>
        </a:xfrm>
        <a:prstGeom prst="rect">
          <a:avLst/>
        </a:prstGeom>
        <a:gradFill rotWithShape="0">
          <a:gsLst>
            <a:gs pos="0">
              <a:schemeClr val="accent3">
                <a:hueOff val="0"/>
                <a:satOff val="0"/>
                <a:lumOff val="0"/>
                <a:alphaOff val="0"/>
                <a:shade val="47500"/>
                <a:satMod val="137000"/>
              </a:schemeClr>
            </a:gs>
            <a:gs pos="55000">
              <a:schemeClr val="accent3">
                <a:hueOff val="0"/>
                <a:satOff val="0"/>
                <a:lumOff val="0"/>
                <a:alphaOff val="0"/>
                <a:shade val="69000"/>
                <a:satMod val="137000"/>
              </a:schemeClr>
            </a:gs>
            <a:gs pos="100000">
              <a:schemeClr val="accent3">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smtClean="0"/>
            <a:t>数据管理技术</a:t>
          </a:r>
          <a:endParaRPr lang="zh-CN" altLang="en-US" sz="1800" kern="1200"/>
        </a:p>
      </dsp:txBody>
      <dsp:txXfrm>
        <a:off x="455908" y="3106655"/>
        <a:ext cx="1604029" cy="489229"/>
      </dsp:txXfrm>
    </dsp:sp>
    <dsp:sp modelId="{28B78C58-6BFA-4FA8-91DF-0F9DDF655F78}">
      <dsp:nvSpPr>
        <dsp:cNvPr id="0" name=""/>
        <dsp:cNvSpPr/>
      </dsp:nvSpPr>
      <dsp:spPr>
        <a:xfrm>
          <a:off x="2380744" y="2072056"/>
          <a:ext cx="1604029" cy="489229"/>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dirty="0" smtClean="0"/>
            <a:t>传统</a:t>
          </a:r>
          <a:r>
            <a:rPr lang="en-US" altLang="zh-CN" sz="1800" kern="1200" dirty="0" smtClean="0"/>
            <a:t/>
          </a:r>
          <a:br>
            <a:rPr lang="en-US" altLang="zh-CN" sz="1800" kern="1200" dirty="0" smtClean="0"/>
          </a:br>
          <a:r>
            <a:rPr lang="zh-CN" altLang="en-US" sz="1800" kern="1200" dirty="0" smtClean="0"/>
            <a:t>数据管理技术</a:t>
          </a:r>
          <a:endParaRPr lang="zh-CN" altLang="en-US" sz="1800" kern="1200" dirty="0"/>
        </a:p>
      </dsp:txBody>
      <dsp:txXfrm>
        <a:off x="2380744" y="2072056"/>
        <a:ext cx="1604029" cy="489229"/>
      </dsp:txXfrm>
    </dsp:sp>
    <dsp:sp modelId="{5CAC9E07-481C-4D2A-9424-7674393C548A}">
      <dsp:nvSpPr>
        <dsp:cNvPr id="0" name=""/>
        <dsp:cNvSpPr/>
      </dsp:nvSpPr>
      <dsp:spPr>
        <a:xfrm>
          <a:off x="4305580" y="1382323"/>
          <a:ext cx="1604029" cy="489229"/>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smtClean="0"/>
            <a:t>数据库</a:t>
          </a:r>
          <a:endParaRPr lang="zh-CN" altLang="en-US" sz="1800" kern="1200"/>
        </a:p>
      </dsp:txBody>
      <dsp:txXfrm>
        <a:off x="4305580" y="1382323"/>
        <a:ext cx="1604029" cy="489229"/>
      </dsp:txXfrm>
    </dsp:sp>
    <dsp:sp modelId="{174BEEB8-E307-45C5-BACA-C5619851D89F}">
      <dsp:nvSpPr>
        <dsp:cNvPr id="0" name=""/>
        <dsp:cNvSpPr/>
      </dsp:nvSpPr>
      <dsp:spPr>
        <a:xfrm>
          <a:off x="6230416" y="2857"/>
          <a:ext cx="1604029" cy="489229"/>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smtClean="0"/>
            <a:t>关系数据库*</a:t>
          </a:r>
          <a:endParaRPr lang="zh-CN" altLang="en-US" sz="1800" kern="1200"/>
        </a:p>
      </dsp:txBody>
      <dsp:txXfrm>
        <a:off x="6230416" y="2857"/>
        <a:ext cx="1604029" cy="489229"/>
      </dsp:txXfrm>
    </dsp:sp>
    <dsp:sp modelId="{8BC36C98-0B12-4281-9413-127B72E980A6}">
      <dsp:nvSpPr>
        <dsp:cNvPr id="0" name=""/>
        <dsp:cNvSpPr/>
      </dsp:nvSpPr>
      <dsp:spPr>
        <a:xfrm>
          <a:off x="6230416" y="692590"/>
          <a:ext cx="1604029" cy="489229"/>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smtClean="0"/>
            <a:t>层次数据库</a:t>
          </a:r>
          <a:endParaRPr lang="zh-CN" altLang="en-US" sz="1800" kern="1200"/>
        </a:p>
      </dsp:txBody>
      <dsp:txXfrm>
        <a:off x="6230416" y="692590"/>
        <a:ext cx="1604029" cy="489229"/>
      </dsp:txXfrm>
    </dsp:sp>
    <dsp:sp modelId="{69B66E2D-8731-4209-9CA7-2A3879BEC223}">
      <dsp:nvSpPr>
        <dsp:cNvPr id="0" name=""/>
        <dsp:cNvSpPr/>
      </dsp:nvSpPr>
      <dsp:spPr>
        <a:xfrm>
          <a:off x="6230416" y="1382323"/>
          <a:ext cx="1604029" cy="489229"/>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smtClean="0"/>
            <a:t>网状数据库</a:t>
          </a:r>
          <a:endParaRPr lang="zh-CN" altLang="en-US" sz="1800" kern="1200"/>
        </a:p>
      </dsp:txBody>
      <dsp:txXfrm>
        <a:off x="6230416" y="1382323"/>
        <a:ext cx="1604029" cy="489229"/>
      </dsp:txXfrm>
    </dsp:sp>
    <dsp:sp modelId="{0FF71EDA-8D6C-45A9-A15C-09D83EA8AC22}">
      <dsp:nvSpPr>
        <dsp:cNvPr id="0" name=""/>
        <dsp:cNvSpPr/>
      </dsp:nvSpPr>
      <dsp:spPr>
        <a:xfrm>
          <a:off x="6230416" y="2072056"/>
          <a:ext cx="1604029" cy="489229"/>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dirty="0" smtClean="0"/>
            <a:t>面向对象数据库</a:t>
          </a:r>
          <a:endParaRPr lang="zh-CN" altLang="en-US" sz="1800" kern="1200" dirty="0"/>
        </a:p>
      </dsp:txBody>
      <dsp:txXfrm>
        <a:off x="6230416" y="2072056"/>
        <a:ext cx="1604029" cy="489229"/>
      </dsp:txXfrm>
    </dsp:sp>
    <dsp:sp modelId="{3B211461-7EEF-4C35-AB8F-EC3663B2BB3E}">
      <dsp:nvSpPr>
        <dsp:cNvPr id="0" name=""/>
        <dsp:cNvSpPr/>
      </dsp:nvSpPr>
      <dsp:spPr>
        <a:xfrm>
          <a:off x="6230416" y="2761789"/>
          <a:ext cx="1604029" cy="489229"/>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kern="1200" dirty="0" smtClean="0"/>
            <a:t>XML</a:t>
          </a:r>
          <a:r>
            <a:rPr lang="zh-CN" sz="1800" kern="1200" dirty="0" smtClean="0"/>
            <a:t>数据库</a:t>
          </a:r>
          <a:endParaRPr lang="zh-CN" sz="1800" kern="1200" dirty="0"/>
        </a:p>
      </dsp:txBody>
      <dsp:txXfrm>
        <a:off x="6230416" y="2761789"/>
        <a:ext cx="1604029" cy="489229"/>
      </dsp:txXfrm>
    </dsp:sp>
    <dsp:sp modelId="{9365C24B-18B8-4D36-82A5-C4208D6A8866}">
      <dsp:nvSpPr>
        <dsp:cNvPr id="0" name=""/>
        <dsp:cNvSpPr/>
      </dsp:nvSpPr>
      <dsp:spPr>
        <a:xfrm>
          <a:off x="4305580" y="2072056"/>
          <a:ext cx="1604029" cy="489229"/>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smtClean="0"/>
            <a:t>数据仓库</a:t>
          </a:r>
          <a:endParaRPr lang="zh-CN" altLang="en-US" sz="1800" kern="1200"/>
        </a:p>
      </dsp:txBody>
      <dsp:txXfrm>
        <a:off x="4305580" y="2072056"/>
        <a:ext cx="1604029" cy="489229"/>
      </dsp:txXfrm>
    </dsp:sp>
    <dsp:sp modelId="{0EF16DF2-0EDE-4603-9AF3-8E87E9FD8753}">
      <dsp:nvSpPr>
        <dsp:cNvPr id="0" name=""/>
        <dsp:cNvSpPr/>
      </dsp:nvSpPr>
      <dsp:spPr>
        <a:xfrm>
          <a:off x="4305580" y="2761789"/>
          <a:ext cx="1604029" cy="489229"/>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smtClean="0"/>
            <a:t>文件系统</a:t>
          </a:r>
          <a:endParaRPr lang="zh-CN" altLang="en-US" sz="1800" kern="1200"/>
        </a:p>
      </dsp:txBody>
      <dsp:txXfrm>
        <a:off x="4305580" y="2761789"/>
        <a:ext cx="1604029" cy="489229"/>
      </dsp:txXfrm>
    </dsp:sp>
    <dsp:sp modelId="{4E04448C-5E65-4A52-841A-CEE2C0643EC8}">
      <dsp:nvSpPr>
        <dsp:cNvPr id="0" name=""/>
        <dsp:cNvSpPr/>
      </dsp:nvSpPr>
      <dsp:spPr>
        <a:xfrm>
          <a:off x="2380744" y="4141255"/>
          <a:ext cx="1604029" cy="489229"/>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dirty="0" smtClean="0"/>
            <a:t>新兴</a:t>
          </a:r>
          <a:r>
            <a:rPr lang="en-US" altLang="zh-CN" sz="1800" kern="1200" dirty="0" smtClean="0"/>
            <a:t/>
          </a:r>
          <a:br>
            <a:rPr lang="en-US" altLang="zh-CN" sz="1800" kern="1200" dirty="0" smtClean="0"/>
          </a:br>
          <a:r>
            <a:rPr lang="zh-CN" altLang="en-US" sz="1800" kern="1200" dirty="0" smtClean="0"/>
            <a:t>数据管理技术</a:t>
          </a:r>
          <a:endParaRPr lang="zh-CN" altLang="en-US" sz="1800" kern="1200" dirty="0"/>
        </a:p>
      </dsp:txBody>
      <dsp:txXfrm>
        <a:off x="2380744" y="4141255"/>
        <a:ext cx="1604029" cy="489229"/>
      </dsp:txXfrm>
    </dsp:sp>
    <dsp:sp modelId="{3931CC8D-59F8-4059-BA5B-EA0ACF5924B9}">
      <dsp:nvSpPr>
        <dsp:cNvPr id="0" name=""/>
        <dsp:cNvSpPr/>
      </dsp:nvSpPr>
      <dsp:spPr>
        <a:xfrm>
          <a:off x="4305580" y="3451522"/>
          <a:ext cx="1604029" cy="489229"/>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kern="1200" smtClean="0"/>
            <a:t>NoSQL</a:t>
          </a:r>
          <a:endParaRPr lang="zh-CN" sz="1800" kern="1200"/>
        </a:p>
      </dsp:txBody>
      <dsp:txXfrm>
        <a:off x="4305580" y="3451522"/>
        <a:ext cx="1604029" cy="489229"/>
      </dsp:txXfrm>
    </dsp:sp>
    <dsp:sp modelId="{E01ED929-48FD-4154-A03D-07D56C7BA5C8}">
      <dsp:nvSpPr>
        <dsp:cNvPr id="0" name=""/>
        <dsp:cNvSpPr/>
      </dsp:nvSpPr>
      <dsp:spPr>
        <a:xfrm>
          <a:off x="4305580" y="4141255"/>
          <a:ext cx="1604029" cy="489229"/>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dirty="0" smtClean="0"/>
            <a:t>关系云</a:t>
          </a:r>
          <a:endParaRPr lang="zh-CN" altLang="en-US" sz="1800" kern="1200" dirty="0"/>
        </a:p>
      </dsp:txBody>
      <dsp:txXfrm>
        <a:off x="4305580" y="4141255"/>
        <a:ext cx="1604029" cy="489229"/>
      </dsp:txXfrm>
    </dsp:sp>
    <dsp:sp modelId="{9FFAEE55-136C-407F-986A-F80E54127513}">
      <dsp:nvSpPr>
        <dsp:cNvPr id="0" name=""/>
        <dsp:cNvSpPr/>
      </dsp:nvSpPr>
      <dsp:spPr>
        <a:xfrm>
          <a:off x="6430871" y="3810906"/>
          <a:ext cx="1604029" cy="489229"/>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altLang="zh-CN" sz="1800" kern="1200" dirty="0" err="1" smtClean="0"/>
            <a:t>NewSQL</a:t>
          </a:r>
          <a:endParaRPr lang="zh-CN" altLang="en-US" sz="1800" kern="1200" dirty="0"/>
        </a:p>
      </dsp:txBody>
      <dsp:txXfrm>
        <a:off x="6430871" y="3810906"/>
        <a:ext cx="1604029" cy="48922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928A4-A0C3-4866-80C2-F1DC8D196B6A}">
      <dsp:nvSpPr>
        <dsp:cNvPr id="0" name=""/>
        <dsp:cNvSpPr/>
      </dsp:nvSpPr>
      <dsp:spPr>
        <a:xfrm>
          <a:off x="0" y="15896"/>
          <a:ext cx="4608512" cy="377324"/>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关系数据模型</a:t>
          </a:r>
          <a:endParaRPr lang="zh-CN" altLang="en-US" sz="1500" kern="1200"/>
        </a:p>
      </dsp:txBody>
      <dsp:txXfrm>
        <a:off x="18419" y="34315"/>
        <a:ext cx="4571674" cy="340486"/>
      </dsp:txXfrm>
    </dsp:sp>
    <dsp:sp modelId="{559667EB-D73A-492D-98C5-E0F938A6613D}">
      <dsp:nvSpPr>
        <dsp:cNvPr id="0" name=""/>
        <dsp:cNvSpPr/>
      </dsp:nvSpPr>
      <dsp:spPr>
        <a:xfrm>
          <a:off x="0" y="436421"/>
          <a:ext cx="4608512" cy="377324"/>
        </a:xfrm>
        <a:prstGeom prst="roundRect">
          <a:avLst/>
        </a:prstGeom>
        <a:solidFill>
          <a:schemeClr val="accent5">
            <a:hueOff val="-1225557"/>
            <a:satOff val="-1705"/>
            <a:lumOff val="-654"/>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sz="1500" kern="1200" smtClean="0"/>
            <a:t>事务（</a:t>
          </a:r>
          <a:r>
            <a:rPr lang="en-US" sz="1500" kern="1200" smtClean="0"/>
            <a:t>Transaction</a:t>
          </a:r>
          <a:r>
            <a:rPr lang="zh-CN" sz="1500" kern="1200" smtClean="0"/>
            <a:t>）处理能力</a:t>
          </a:r>
          <a:endParaRPr lang="zh-CN" sz="1500" kern="1200"/>
        </a:p>
      </dsp:txBody>
      <dsp:txXfrm>
        <a:off x="18419" y="454840"/>
        <a:ext cx="4571674" cy="340486"/>
      </dsp:txXfrm>
    </dsp:sp>
    <dsp:sp modelId="{7BEDFBA9-37E4-4953-A7C6-AEF44769C4D2}">
      <dsp:nvSpPr>
        <dsp:cNvPr id="0" name=""/>
        <dsp:cNvSpPr/>
      </dsp:nvSpPr>
      <dsp:spPr>
        <a:xfrm>
          <a:off x="0" y="856946"/>
          <a:ext cx="4608512" cy="377324"/>
        </a:xfrm>
        <a:prstGeom prst="roundRect">
          <a:avLst/>
        </a:prstGeom>
        <a:solidFill>
          <a:schemeClr val="accent5">
            <a:hueOff val="-2451115"/>
            <a:satOff val="-3409"/>
            <a:lumOff val="-1307"/>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sz="1500" kern="1200" smtClean="0"/>
            <a:t>两段封锁（</a:t>
          </a:r>
          <a:r>
            <a:rPr lang="en-US" sz="1500" kern="1200" smtClean="0"/>
            <a:t>Two Phase Locking</a:t>
          </a:r>
          <a:r>
            <a:rPr lang="zh-CN" sz="1500" kern="1200" smtClean="0"/>
            <a:t>，</a:t>
          </a:r>
          <a:r>
            <a:rPr lang="en-US" sz="1500" kern="1200" smtClean="0"/>
            <a:t>2PL</a:t>
          </a:r>
          <a:r>
            <a:rPr lang="zh-CN" sz="1500" kern="1200" smtClean="0"/>
            <a:t>）协议</a:t>
          </a:r>
          <a:endParaRPr lang="zh-CN" sz="1500" kern="1200"/>
        </a:p>
      </dsp:txBody>
      <dsp:txXfrm>
        <a:off x="18419" y="875365"/>
        <a:ext cx="4571674" cy="340486"/>
      </dsp:txXfrm>
    </dsp:sp>
    <dsp:sp modelId="{044EB186-B886-4E2F-A77E-3D95AAE1901D}">
      <dsp:nvSpPr>
        <dsp:cNvPr id="0" name=""/>
        <dsp:cNvSpPr/>
      </dsp:nvSpPr>
      <dsp:spPr>
        <a:xfrm>
          <a:off x="0" y="1277471"/>
          <a:ext cx="4608512" cy="377324"/>
        </a:xfrm>
        <a:prstGeom prst="roundRect">
          <a:avLst/>
        </a:prstGeom>
        <a:solidFill>
          <a:schemeClr val="accent5">
            <a:hueOff val="-3676672"/>
            <a:satOff val="-5114"/>
            <a:lumOff val="-1961"/>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sz="1500" kern="1200" smtClean="0"/>
            <a:t>两段提交（</a:t>
          </a:r>
          <a:r>
            <a:rPr lang="en-US" sz="1500" kern="1200" smtClean="0"/>
            <a:t>Two Phase Commitment</a:t>
          </a:r>
          <a:r>
            <a:rPr lang="zh-CN" sz="1500" kern="1200" smtClean="0"/>
            <a:t>，</a:t>
          </a:r>
          <a:r>
            <a:rPr lang="en-US" sz="1500" kern="1200" smtClean="0"/>
            <a:t>2PC</a:t>
          </a:r>
          <a:r>
            <a:rPr lang="zh-CN" sz="1500" kern="1200" smtClean="0"/>
            <a:t>）协议</a:t>
          </a:r>
          <a:endParaRPr lang="zh-CN" sz="1500" kern="1200"/>
        </a:p>
      </dsp:txBody>
      <dsp:txXfrm>
        <a:off x="18419" y="1295890"/>
        <a:ext cx="4571674" cy="340486"/>
      </dsp:txXfrm>
    </dsp:sp>
    <dsp:sp modelId="{5B9DF7A7-A516-4935-AEB3-E05CF82EA6DE}">
      <dsp:nvSpPr>
        <dsp:cNvPr id="0" name=""/>
        <dsp:cNvSpPr/>
      </dsp:nvSpPr>
      <dsp:spPr>
        <a:xfrm>
          <a:off x="0" y="1697996"/>
          <a:ext cx="4608512" cy="377324"/>
        </a:xfrm>
        <a:prstGeom prst="roundRect">
          <a:avLst/>
        </a:prstGeom>
        <a:solidFill>
          <a:schemeClr val="accent5">
            <a:hueOff val="-4902230"/>
            <a:satOff val="-6819"/>
            <a:lumOff val="-2615"/>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坚实的理论基础</a:t>
          </a:r>
          <a:endParaRPr lang="zh-CN" altLang="en-US" sz="1500" kern="1200"/>
        </a:p>
      </dsp:txBody>
      <dsp:txXfrm>
        <a:off x="18419" y="1716415"/>
        <a:ext cx="4571674" cy="340486"/>
      </dsp:txXfrm>
    </dsp:sp>
    <dsp:sp modelId="{1156A7F9-9B1E-471F-8E52-6ECE4DED0794}">
      <dsp:nvSpPr>
        <dsp:cNvPr id="0" name=""/>
        <dsp:cNvSpPr/>
      </dsp:nvSpPr>
      <dsp:spPr>
        <a:xfrm>
          <a:off x="0" y="2118521"/>
          <a:ext cx="4608512" cy="377324"/>
        </a:xfrm>
        <a:prstGeom prst="roundRect">
          <a:avLst/>
        </a:prstGeom>
        <a:solidFill>
          <a:schemeClr val="accent5">
            <a:hueOff val="-6127787"/>
            <a:satOff val="-8523"/>
            <a:lumOff val="-3268"/>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标准化程度高</a:t>
          </a:r>
          <a:endParaRPr lang="zh-CN" altLang="en-US" sz="1500" kern="1200"/>
        </a:p>
      </dsp:txBody>
      <dsp:txXfrm>
        <a:off x="18419" y="2136940"/>
        <a:ext cx="4571674" cy="340486"/>
      </dsp:txXfrm>
    </dsp:sp>
    <dsp:sp modelId="{4F8D15C8-4912-45B6-906B-AA3E025EE5E3}">
      <dsp:nvSpPr>
        <dsp:cNvPr id="0" name=""/>
        <dsp:cNvSpPr/>
      </dsp:nvSpPr>
      <dsp:spPr>
        <a:xfrm>
          <a:off x="0" y="2539046"/>
          <a:ext cx="4608512" cy="377324"/>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产品的成熟度高</a:t>
          </a:r>
          <a:endParaRPr lang="zh-CN" altLang="en-US" sz="1500" kern="1200"/>
        </a:p>
      </dsp:txBody>
      <dsp:txXfrm>
        <a:off x="18419" y="2557465"/>
        <a:ext cx="4571674" cy="34048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C065A-D0DD-44E4-940D-E4F5B99BD429}">
      <dsp:nvSpPr>
        <dsp:cNvPr id="0" name=""/>
        <dsp:cNvSpPr/>
      </dsp:nvSpPr>
      <dsp:spPr>
        <a:xfrm>
          <a:off x="2956" y="116906"/>
          <a:ext cx="2882241" cy="72000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altLang="en-US" sz="2500" kern="1200" dirty="0" smtClean="0"/>
            <a:t>坚实理论基础</a:t>
          </a:r>
          <a:endParaRPr lang="zh-CN" altLang="en-US" sz="2500" kern="1200" dirty="0"/>
        </a:p>
      </dsp:txBody>
      <dsp:txXfrm>
        <a:off x="2956" y="116906"/>
        <a:ext cx="2882241" cy="720000"/>
      </dsp:txXfrm>
    </dsp:sp>
    <dsp:sp modelId="{508B6FFB-5C6F-490D-BF54-B19C4FAFCB54}">
      <dsp:nvSpPr>
        <dsp:cNvPr id="0" name=""/>
        <dsp:cNvSpPr/>
      </dsp:nvSpPr>
      <dsp:spPr>
        <a:xfrm>
          <a:off x="2956" y="836906"/>
          <a:ext cx="2882241" cy="3808687"/>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altLang="en-US" sz="2500" kern="1200" smtClean="0"/>
            <a:t>关系代数</a:t>
          </a:r>
          <a:endParaRPr lang="zh-CN" altLang="en-US" sz="2500" kern="1200"/>
        </a:p>
        <a:p>
          <a:pPr marL="228600" lvl="1" indent="-228600" algn="l" defTabSz="1111250" rtl="0">
            <a:lnSpc>
              <a:spcPct val="90000"/>
            </a:lnSpc>
            <a:spcBef>
              <a:spcPct val="0"/>
            </a:spcBef>
            <a:spcAft>
              <a:spcPct val="15000"/>
            </a:spcAft>
            <a:buChar char="••"/>
          </a:pPr>
          <a:r>
            <a:rPr lang="en-US" sz="2500" kern="1200" dirty="0" smtClean="0"/>
            <a:t>Armstrong</a:t>
          </a:r>
          <a:r>
            <a:rPr lang="zh-CN" sz="2500" kern="1200" dirty="0" smtClean="0"/>
            <a:t>公理系统</a:t>
          </a:r>
          <a:endParaRPr lang="zh-CN" sz="2500" kern="1200" dirty="0"/>
        </a:p>
        <a:p>
          <a:pPr marL="228600" lvl="1" indent="-228600" algn="l" defTabSz="1111250" rtl="0">
            <a:lnSpc>
              <a:spcPct val="90000"/>
            </a:lnSpc>
            <a:spcBef>
              <a:spcPct val="0"/>
            </a:spcBef>
            <a:spcAft>
              <a:spcPct val="15000"/>
            </a:spcAft>
            <a:buChar char="••"/>
          </a:pPr>
          <a:r>
            <a:rPr lang="zh-CN" altLang="en-US" sz="2500" kern="1200" dirty="0" smtClean="0"/>
            <a:t>完整性约束理论</a:t>
          </a:r>
          <a:endParaRPr lang="zh-CN" altLang="en-US" sz="2500" kern="1200" dirty="0"/>
        </a:p>
        <a:p>
          <a:pPr marL="228600" lvl="1" indent="-228600" algn="l" defTabSz="1111250" rtl="0">
            <a:lnSpc>
              <a:spcPct val="90000"/>
            </a:lnSpc>
            <a:spcBef>
              <a:spcPct val="0"/>
            </a:spcBef>
            <a:spcAft>
              <a:spcPct val="15000"/>
            </a:spcAft>
            <a:buChar char="••"/>
          </a:pPr>
          <a:r>
            <a:rPr lang="zh-CN" altLang="en-US" sz="2500" kern="1200" smtClean="0"/>
            <a:t>规范化理论</a:t>
          </a:r>
          <a:endParaRPr lang="zh-CN" altLang="en-US" sz="2500" kern="1200"/>
        </a:p>
        <a:p>
          <a:pPr marL="228600" lvl="1" indent="-228600" algn="l" defTabSz="1111250" rtl="0">
            <a:lnSpc>
              <a:spcPct val="90000"/>
            </a:lnSpc>
            <a:spcBef>
              <a:spcPct val="0"/>
            </a:spcBef>
            <a:spcAft>
              <a:spcPct val="15000"/>
            </a:spcAft>
            <a:buChar char="••"/>
          </a:pPr>
          <a:r>
            <a:rPr lang="zh-CN" altLang="en-US" sz="2500" kern="1200" dirty="0" smtClean="0"/>
            <a:t>模式分解</a:t>
          </a:r>
          <a:endParaRPr lang="zh-CN" altLang="en-US" sz="2500" kern="1200" dirty="0"/>
        </a:p>
        <a:p>
          <a:pPr marL="228600" lvl="1" indent="-228600" algn="l" defTabSz="1111250" rtl="0">
            <a:lnSpc>
              <a:spcPct val="90000"/>
            </a:lnSpc>
            <a:spcBef>
              <a:spcPct val="0"/>
            </a:spcBef>
            <a:spcAft>
              <a:spcPct val="15000"/>
            </a:spcAft>
            <a:buChar char="••"/>
          </a:pPr>
          <a:r>
            <a:rPr lang="zh-CN" altLang="en-US" sz="2500" kern="1200" dirty="0" smtClean="0"/>
            <a:t>图论</a:t>
          </a:r>
          <a:endParaRPr lang="zh-CN" altLang="en-US" sz="2500" kern="1200" dirty="0"/>
        </a:p>
      </dsp:txBody>
      <dsp:txXfrm>
        <a:off x="2956" y="836906"/>
        <a:ext cx="2882241" cy="3808687"/>
      </dsp:txXfrm>
    </dsp:sp>
    <dsp:sp modelId="{3BD3C386-8F53-4A04-ACAE-769C002C2571}">
      <dsp:nvSpPr>
        <dsp:cNvPr id="0" name=""/>
        <dsp:cNvSpPr/>
      </dsp:nvSpPr>
      <dsp:spPr>
        <a:xfrm>
          <a:off x="3288711" y="116906"/>
          <a:ext cx="2882241" cy="720000"/>
        </a:xfrm>
        <a:prstGeom prst="rect">
          <a:avLst/>
        </a:prstGeom>
        <a:solidFill>
          <a:schemeClr val="accent5">
            <a:hueOff val="-3676672"/>
            <a:satOff val="-5114"/>
            <a:lumOff val="-1961"/>
            <a:alphaOff val="0"/>
          </a:schemeClr>
        </a:solidFill>
        <a:ln w="48000" cap="flat" cmpd="thickThin" algn="ctr">
          <a:solidFill>
            <a:schemeClr val="accent5">
              <a:hueOff val="-3676672"/>
              <a:satOff val="-5114"/>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altLang="en-US" sz="2500" kern="1200" dirty="0" smtClean="0"/>
            <a:t>标准化程度高</a:t>
          </a:r>
          <a:endParaRPr lang="zh-CN" altLang="en-US" sz="2500" kern="1200" dirty="0"/>
        </a:p>
      </dsp:txBody>
      <dsp:txXfrm>
        <a:off x="3288711" y="116906"/>
        <a:ext cx="2882241" cy="720000"/>
      </dsp:txXfrm>
    </dsp:sp>
    <dsp:sp modelId="{96678F9A-E14E-462B-8893-99DD02929B09}">
      <dsp:nvSpPr>
        <dsp:cNvPr id="0" name=""/>
        <dsp:cNvSpPr/>
      </dsp:nvSpPr>
      <dsp:spPr>
        <a:xfrm>
          <a:off x="3288711" y="836906"/>
          <a:ext cx="2882241" cy="3808687"/>
        </a:xfrm>
        <a:prstGeom prst="rect">
          <a:avLst/>
        </a:prstGeom>
        <a:solidFill>
          <a:schemeClr val="accent5">
            <a:tint val="40000"/>
            <a:alpha val="90000"/>
            <a:hueOff val="-3695877"/>
            <a:satOff val="-6408"/>
            <a:lumOff val="-644"/>
            <a:alphaOff val="0"/>
          </a:schemeClr>
        </a:solidFill>
        <a:ln w="48000" cap="flat" cmpd="thickThin" algn="ctr">
          <a:solidFill>
            <a:schemeClr val="accent5">
              <a:tint val="40000"/>
              <a:alpha val="90000"/>
              <a:hueOff val="-3695877"/>
              <a:satOff val="-6408"/>
              <a:lumOff val="-6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0" marR="0" lvl="1" indent="0" algn="l" defTabSz="914400" rtl="0" eaLnBrk="1" fontAlgn="auto" latinLnBrk="0" hangingPunct="1">
            <a:lnSpc>
              <a:spcPct val="100000"/>
            </a:lnSpc>
            <a:spcBef>
              <a:spcPct val="0"/>
            </a:spcBef>
            <a:spcAft>
              <a:spcPts val="0"/>
            </a:spcAft>
            <a:buClrTx/>
            <a:buSzTx/>
            <a:buFontTx/>
            <a:buChar char="••"/>
            <a:tabLst/>
            <a:defRPr/>
          </a:pPr>
          <a:r>
            <a:rPr lang="en-US" sz="2500" kern="1200" dirty="0" smtClean="0"/>
            <a:t>SQL</a:t>
          </a:r>
          <a:r>
            <a:rPr lang="zh-CN" sz="2500" kern="1200" dirty="0" smtClean="0"/>
            <a:t>语言</a:t>
          </a:r>
          <a:endParaRPr lang="zh-CN" sz="2500" kern="1200" dirty="0"/>
        </a:p>
        <a:p>
          <a:pPr marL="0" marR="0" lvl="1" indent="0" algn="l" defTabSz="914400" rtl="0" eaLnBrk="1" fontAlgn="auto" latinLnBrk="0" hangingPunct="1">
            <a:lnSpc>
              <a:spcPct val="100000"/>
            </a:lnSpc>
            <a:spcBef>
              <a:spcPct val="0"/>
            </a:spcBef>
            <a:spcAft>
              <a:spcPts val="0"/>
            </a:spcAft>
            <a:buClrTx/>
            <a:buSzTx/>
            <a:buFontTx/>
            <a:buChar char="••"/>
            <a:tabLst/>
            <a:defRPr/>
          </a:pPr>
          <a:r>
            <a:rPr lang="zh-CN" altLang="en-US" sz="2500" kern="1200" dirty="0" smtClean="0"/>
            <a:t>索引</a:t>
          </a:r>
          <a:endParaRPr lang="zh-CN" altLang="en-US" sz="2500" kern="1200" dirty="0"/>
        </a:p>
      </dsp:txBody>
      <dsp:txXfrm>
        <a:off x="3288711" y="836906"/>
        <a:ext cx="2882241" cy="3808687"/>
      </dsp:txXfrm>
    </dsp:sp>
    <dsp:sp modelId="{1F7CCF9A-050D-421E-9AE6-FCD732657809}">
      <dsp:nvSpPr>
        <dsp:cNvPr id="0" name=""/>
        <dsp:cNvSpPr/>
      </dsp:nvSpPr>
      <dsp:spPr>
        <a:xfrm>
          <a:off x="6574466" y="116906"/>
          <a:ext cx="2882241" cy="72000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altLang="en-US" sz="2500" kern="1200" dirty="0" smtClean="0"/>
            <a:t>产品成熟度高</a:t>
          </a:r>
          <a:endParaRPr lang="zh-CN" altLang="en-US" sz="2500" kern="1200" dirty="0"/>
        </a:p>
      </dsp:txBody>
      <dsp:txXfrm>
        <a:off x="6574466" y="116906"/>
        <a:ext cx="2882241" cy="720000"/>
      </dsp:txXfrm>
    </dsp:sp>
    <dsp:sp modelId="{75B445E6-B3CF-4E4E-8410-23D979EA6096}">
      <dsp:nvSpPr>
        <dsp:cNvPr id="0" name=""/>
        <dsp:cNvSpPr/>
      </dsp:nvSpPr>
      <dsp:spPr>
        <a:xfrm>
          <a:off x="6574466" y="836906"/>
          <a:ext cx="2882241" cy="3808687"/>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smtClean="0"/>
            <a:t>Oracle</a:t>
          </a:r>
          <a:r>
            <a:rPr lang="zh-CN" sz="2500" kern="1200" smtClean="0"/>
            <a:t>公司的</a:t>
          </a:r>
          <a:r>
            <a:rPr lang="en-US" sz="2500" kern="1200" smtClean="0"/>
            <a:t>Oracle</a:t>
          </a:r>
          <a:endParaRPr lang="zh-CN" sz="2500" kern="1200"/>
        </a:p>
        <a:p>
          <a:pPr marL="228600" lvl="1" indent="-228600" algn="l" defTabSz="1111250" rtl="0">
            <a:lnSpc>
              <a:spcPct val="90000"/>
            </a:lnSpc>
            <a:spcBef>
              <a:spcPct val="0"/>
            </a:spcBef>
            <a:spcAft>
              <a:spcPct val="15000"/>
            </a:spcAft>
            <a:buChar char="••"/>
          </a:pPr>
          <a:r>
            <a:rPr lang="en-US" sz="2500" kern="1200" dirty="0" smtClean="0"/>
            <a:t>IBM</a:t>
          </a:r>
          <a:r>
            <a:rPr lang="zh-CN" sz="2500" kern="1200" dirty="0" smtClean="0"/>
            <a:t>公司的</a:t>
          </a:r>
          <a:r>
            <a:rPr lang="en-US" sz="2500" kern="1200" dirty="0" smtClean="0"/>
            <a:t>DB2</a:t>
          </a:r>
          <a:endParaRPr lang="zh-CN" sz="2500" kern="1200" dirty="0"/>
        </a:p>
        <a:p>
          <a:pPr marL="228600" lvl="1" indent="-228600" algn="l" defTabSz="1111250" rtl="0">
            <a:lnSpc>
              <a:spcPct val="90000"/>
            </a:lnSpc>
            <a:spcBef>
              <a:spcPct val="0"/>
            </a:spcBef>
            <a:spcAft>
              <a:spcPct val="15000"/>
            </a:spcAft>
            <a:buChar char="••"/>
          </a:pPr>
          <a:r>
            <a:rPr lang="en-US" sz="2500" kern="1200" smtClean="0"/>
            <a:t>Sybase</a:t>
          </a:r>
          <a:r>
            <a:rPr lang="zh-CN" sz="2500" kern="1200" smtClean="0"/>
            <a:t>公司的</a:t>
          </a:r>
          <a:r>
            <a:rPr lang="en-US" sz="2500" kern="1200" smtClean="0"/>
            <a:t>Sybase</a:t>
          </a:r>
          <a:endParaRPr lang="zh-CN" sz="2500" kern="1200"/>
        </a:p>
        <a:p>
          <a:pPr marL="228600" lvl="1" indent="-228600" algn="l" defTabSz="1111250" rtl="0">
            <a:lnSpc>
              <a:spcPct val="90000"/>
            </a:lnSpc>
            <a:spcBef>
              <a:spcPct val="0"/>
            </a:spcBef>
            <a:spcAft>
              <a:spcPct val="15000"/>
            </a:spcAft>
            <a:buChar char="••"/>
          </a:pPr>
          <a:r>
            <a:rPr lang="zh-CN" sz="2500" kern="1200" smtClean="0"/>
            <a:t>微软公司的</a:t>
          </a:r>
          <a:r>
            <a:rPr lang="en-US" sz="2500" kern="1200" smtClean="0"/>
            <a:t>SQL Server</a:t>
          </a:r>
          <a:endParaRPr lang="zh-CN" sz="2500" kern="1200"/>
        </a:p>
        <a:p>
          <a:pPr marL="228600" lvl="1" indent="-228600" algn="l" defTabSz="1111250" rtl="0">
            <a:lnSpc>
              <a:spcPct val="90000"/>
            </a:lnSpc>
            <a:spcBef>
              <a:spcPct val="0"/>
            </a:spcBef>
            <a:spcAft>
              <a:spcPct val="15000"/>
            </a:spcAft>
            <a:buChar char="••"/>
          </a:pPr>
          <a:r>
            <a:rPr lang="en-US" sz="2500" kern="1200" smtClean="0"/>
            <a:t>MySQL AB </a:t>
          </a:r>
          <a:r>
            <a:rPr lang="zh-CN" sz="2500" kern="1200" smtClean="0"/>
            <a:t>公司开发的</a:t>
          </a:r>
          <a:r>
            <a:rPr lang="en-US" sz="2500" kern="1200" smtClean="0"/>
            <a:t>MySQL</a:t>
          </a:r>
          <a:endParaRPr lang="zh-CN" sz="2500" kern="1200"/>
        </a:p>
      </dsp:txBody>
      <dsp:txXfrm>
        <a:off x="6574466" y="836906"/>
        <a:ext cx="2882241" cy="3808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3550F-D680-410F-9467-55E808192125}">
      <dsp:nvSpPr>
        <dsp:cNvPr id="0" name=""/>
        <dsp:cNvSpPr/>
      </dsp:nvSpPr>
      <dsp:spPr>
        <a:xfrm>
          <a:off x="0" y="0"/>
          <a:ext cx="7561172" cy="857323"/>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smtClean="0"/>
            <a:t>源自一种分布式计算模型</a:t>
          </a:r>
          <a:endParaRPr lang="zh-CN" altLang="en-US" sz="2000" kern="1200"/>
        </a:p>
      </dsp:txBody>
      <dsp:txXfrm>
        <a:off x="25110" y="25110"/>
        <a:ext cx="6535746" cy="807103"/>
      </dsp:txXfrm>
    </dsp:sp>
    <dsp:sp modelId="{DB775BFF-850A-4EDF-B78E-6B275EA300FF}">
      <dsp:nvSpPr>
        <dsp:cNvPr id="0" name=""/>
        <dsp:cNvSpPr/>
      </dsp:nvSpPr>
      <dsp:spPr>
        <a:xfrm>
          <a:off x="564632" y="976396"/>
          <a:ext cx="7561172" cy="857323"/>
        </a:xfrm>
        <a:prstGeom prst="roundRect">
          <a:avLst>
            <a:gd name="adj" fmla="val 10000"/>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dirty="0" smtClean="0"/>
            <a:t>输入输出值均为</a:t>
          </a:r>
          <a:r>
            <a:rPr lang="en-US" sz="2000" kern="1200" dirty="0" smtClean="0"/>
            <a:t>&lt;key, value&gt;</a:t>
          </a:r>
          <a:r>
            <a:rPr lang="zh-CN" sz="2000" kern="1200" dirty="0" smtClean="0"/>
            <a:t>键</a:t>
          </a:r>
          <a:r>
            <a:rPr lang="en-US" sz="2000" kern="1200" dirty="0" smtClean="0"/>
            <a:t>/</a:t>
          </a:r>
          <a:r>
            <a:rPr lang="zh-CN" sz="2000" kern="1200" dirty="0" smtClean="0"/>
            <a:t>值对</a:t>
          </a:r>
          <a:endParaRPr lang="zh-CN" sz="2000" kern="1200" dirty="0"/>
        </a:p>
      </dsp:txBody>
      <dsp:txXfrm>
        <a:off x="589742" y="1001506"/>
        <a:ext cx="6389058" cy="807103"/>
      </dsp:txXfrm>
    </dsp:sp>
    <dsp:sp modelId="{286F3D33-8153-43A6-B1D1-3D8F35501600}">
      <dsp:nvSpPr>
        <dsp:cNvPr id="0" name=""/>
        <dsp:cNvSpPr/>
      </dsp:nvSpPr>
      <dsp:spPr>
        <a:xfrm>
          <a:off x="1129265" y="1952793"/>
          <a:ext cx="7561172" cy="857323"/>
        </a:xfrm>
        <a:prstGeom prst="roundRect">
          <a:avLst>
            <a:gd name="adj" fmla="val 10000"/>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smtClean="0"/>
            <a:t>计算过程分为两个阶段：</a:t>
          </a:r>
          <a:r>
            <a:rPr lang="en-US" sz="2000" kern="1200" smtClean="0"/>
            <a:t>map</a:t>
          </a:r>
          <a:r>
            <a:rPr lang="zh-CN" sz="2000" kern="1200" smtClean="0"/>
            <a:t>阶段和</a:t>
          </a:r>
          <a:r>
            <a:rPr lang="en-US" sz="2000" kern="1200" smtClean="0"/>
            <a:t>reduce</a:t>
          </a:r>
          <a:r>
            <a:rPr lang="zh-CN" sz="2000" kern="1200" smtClean="0"/>
            <a:t>阶段</a:t>
          </a:r>
          <a:endParaRPr lang="zh-CN" sz="2000" kern="1200"/>
        </a:p>
      </dsp:txBody>
      <dsp:txXfrm>
        <a:off x="1154375" y="1977903"/>
        <a:ext cx="6389058" cy="807103"/>
      </dsp:txXfrm>
    </dsp:sp>
    <dsp:sp modelId="{486CECA5-33DC-479F-ABB9-00719C17F226}">
      <dsp:nvSpPr>
        <dsp:cNvPr id="0" name=""/>
        <dsp:cNvSpPr/>
      </dsp:nvSpPr>
      <dsp:spPr>
        <a:xfrm>
          <a:off x="1693898" y="2929189"/>
          <a:ext cx="7561172" cy="857323"/>
        </a:xfrm>
        <a:prstGeom prst="roundRect">
          <a:avLst>
            <a:gd name="adj" fmla="val 10000"/>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kern="1200" smtClean="0"/>
            <a:t>分别用两个函数</a:t>
          </a:r>
          <a:r>
            <a:rPr lang="en-US" sz="2000" kern="1200" smtClean="0"/>
            <a:t>map</a:t>
          </a:r>
          <a:r>
            <a:rPr lang="zh-CN" sz="2000" kern="1200" smtClean="0"/>
            <a:t>（）和</a:t>
          </a:r>
          <a:r>
            <a:rPr lang="en-US" sz="2000" kern="1200" smtClean="0"/>
            <a:t>reduce</a:t>
          </a:r>
          <a:r>
            <a:rPr lang="zh-CN" sz="2000" kern="1200" smtClean="0"/>
            <a:t>（）进行抽象</a:t>
          </a:r>
          <a:endParaRPr lang="zh-CN" sz="2000" kern="1200"/>
        </a:p>
      </dsp:txBody>
      <dsp:txXfrm>
        <a:off x="1719008" y="2954299"/>
        <a:ext cx="6389058" cy="807103"/>
      </dsp:txXfrm>
    </dsp:sp>
    <dsp:sp modelId="{3CE7B225-9E9E-483C-9B30-36040A611822}">
      <dsp:nvSpPr>
        <dsp:cNvPr id="0" name=""/>
        <dsp:cNvSpPr/>
      </dsp:nvSpPr>
      <dsp:spPr>
        <a:xfrm>
          <a:off x="2258531" y="3905586"/>
          <a:ext cx="7561172" cy="857323"/>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t>MapReduce</a:t>
          </a:r>
          <a:r>
            <a:rPr lang="zh-CN" sz="2000" kern="1200" smtClean="0"/>
            <a:t>程序员需要通过自定义</a:t>
          </a:r>
          <a:r>
            <a:rPr lang="en-US" sz="2000" kern="1200" smtClean="0"/>
            <a:t>map</a:t>
          </a:r>
          <a:r>
            <a:rPr lang="zh-CN" sz="2000" kern="1200" smtClean="0"/>
            <a:t>（）和</a:t>
          </a:r>
          <a:r>
            <a:rPr lang="en-US" sz="2000" kern="1200" smtClean="0"/>
            <a:t>reduce</a:t>
          </a:r>
          <a:r>
            <a:rPr lang="zh-CN" sz="2000" kern="1200" smtClean="0"/>
            <a:t>（）函数表达此计算过程</a:t>
          </a:r>
          <a:endParaRPr lang="zh-CN" sz="2000" kern="1200"/>
        </a:p>
      </dsp:txBody>
      <dsp:txXfrm>
        <a:off x="2283641" y="3930696"/>
        <a:ext cx="6389058" cy="807103"/>
      </dsp:txXfrm>
    </dsp:sp>
    <dsp:sp modelId="{7E32B421-C3AB-446C-8278-DD8399C09BBA}">
      <dsp:nvSpPr>
        <dsp:cNvPr id="0" name=""/>
        <dsp:cNvSpPr/>
      </dsp:nvSpPr>
      <dsp:spPr>
        <a:xfrm>
          <a:off x="7003911" y="626322"/>
          <a:ext cx="557260" cy="557260"/>
        </a:xfrm>
        <a:prstGeom prst="downArrow">
          <a:avLst>
            <a:gd name="adj1" fmla="val 55000"/>
            <a:gd name="adj2" fmla="val 45000"/>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7129295" y="626322"/>
        <a:ext cx="306493" cy="419338"/>
      </dsp:txXfrm>
    </dsp:sp>
    <dsp:sp modelId="{84520B1F-432F-4134-9376-E1758C118AD4}">
      <dsp:nvSpPr>
        <dsp:cNvPr id="0" name=""/>
        <dsp:cNvSpPr/>
      </dsp:nvSpPr>
      <dsp:spPr>
        <a:xfrm>
          <a:off x="7568544" y="1602719"/>
          <a:ext cx="557260" cy="557260"/>
        </a:xfrm>
        <a:prstGeom prst="downArrow">
          <a:avLst>
            <a:gd name="adj1" fmla="val 55000"/>
            <a:gd name="adj2" fmla="val 45000"/>
          </a:avLst>
        </a:prstGeom>
        <a:solidFill>
          <a:schemeClr val="accent5">
            <a:tint val="40000"/>
            <a:alpha val="90000"/>
            <a:hueOff val="-2463918"/>
            <a:satOff val="-4272"/>
            <a:lumOff val="-43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7693928" y="1602719"/>
        <a:ext cx="306493" cy="419338"/>
      </dsp:txXfrm>
    </dsp:sp>
    <dsp:sp modelId="{57FBEC32-13F9-41B0-A8B0-7E3DFB9590BC}">
      <dsp:nvSpPr>
        <dsp:cNvPr id="0" name=""/>
        <dsp:cNvSpPr/>
      </dsp:nvSpPr>
      <dsp:spPr>
        <a:xfrm>
          <a:off x="8133177" y="2564827"/>
          <a:ext cx="557260" cy="557260"/>
        </a:xfrm>
        <a:prstGeom prst="downArrow">
          <a:avLst>
            <a:gd name="adj1" fmla="val 55000"/>
            <a:gd name="adj2" fmla="val 45000"/>
          </a:avLst>
        </a:prstGeom>
        <a:solidFill>
          <a:schemeClr val="accent5">
            <a:tint val="40000"/>
            <a:alpha val="90000"/>
            <a:hueOff val="-4927837"/>
            <a:satOff val="-8544"/>
            <a:lumOff val="-859"/>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8258561" y="2564827"/>
        <a:ext cx="306493" cy="419338"/>
      </dsp:txXfrm>
    </dsp:sp>
    <dsp:sp modelId="{66B50E06-D39E-4F83-8534-4CD831D44408}">
      <dsp:nvSpPr>
        <dsp:cNvPr id="0" name=""/>
        <dsp:cNvSpPr/>
      </dsp:nvSpPr>
      <dsp:spPr>
        <a:xfrm>
          <a:off x="8697810" y="3550749"/>
          <a:ext cx="557260" cy="557260"/>
        </a:xfrm>
        <a:prstGeom prst="downArrow">
          <a:avLst>
            <a:gd name="adj1" fmla="val 55000"/>
            <a:gd name="adj2" fmla="val 45000"/>
          </a:avLst>
        </a:prstGeom>
        <a:solidFill>
          <a:schemeClr val="accent5">
            <a:tint val="40000"/>
            <a:alpha val="90000"/>
            <a:hueOff val="-7391755"/>
            <a:satOff val="-12816"/>
            <a:lumOff val="-1289"/>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8823194" y="3550749"/>
        <a:ext cx="306493" cy="41933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1D4DC-8F34-4ACD-AAFF-FBF6A9974FCC}">
      <dsp:nvSpPr>
        <dsp:cNvPr id="0" name=""/>
        <dsp:cNvSpPr/>
      </dsp:nvSpPr>
      <dsp:spPr>
        <a:xfrm>
          <a:off x="720919" y="1144219"/>
          <a:ext cx="6968892" cy="3601481"/>
        </a:xfrm>
        <a:prstGeom prst="rect">
          <a:avLst/>
        </a:prstGeom>
        <a:solidFill>
          <a:schemeClr val="accent5">
            <a:tint val="50000"/>
            <a:hueOff val="0"/>
            <a:satOff val="0"/>
            <a:lumOff val="0"/>
            <a:alphaOff val="0"/>
          </a:schemeClr>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C93FC6C5-F2BE-4664-B94C-C5498602B4CF}">
      <dsp:nvSpPr>
        <dsp:cNvPr id="0" name=""/>
        <dsp:cNvSpPr/>
      </dsp:nvSpPr>
      <dsp:spPr>
        <a:xfrm>
          <a:off x="929185" y="1565417"/>
          <a:ext cx="3236129" cy="30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lvl="0" algn="l" defTabSz="1066800" rtl="0">
            <a:lnSpc>
              <a:spcPct val="90000"/>
            </a:lnSpc>
            <a:spcBef>
              <a:spcPct val="0"/>
            </a:spcBef>
            <a:spcAft>
              <a:spcPct val="35000"/>
            </a:spcAft>
          </a:pPr>
          <a:r>
            <a:rPr lang="zh-CN" altLang="en-US" sz="2400" kern="1200" dirty="0" smtClean="0"/>
            <a:t>优势</a:t>
          </a:r>
          <a:endParaRPr lang="zh-CN" altLang="en-US" sz="2400" kern="1200" dirty="0"/>
        </a:p>
        <a:p>
          <a:pPr marL="228600" lvl="1" indent="-228600" algn="l" defTabSz="889000" rtl="0">
            <a:lnSpc>
              <a:spcPct val="90000"/>
            </a:lnSpc>
            <a:spcBef>
              <a:spcPct val="0"/>
            </a:spcBef>
            <a:spcAft>
              <a:spcPct val="15000"/>
            </a:spcAft>
            <a:buChar char="••"/>
          </a:pPr>
          <a:r>
            <a:rPr lang="zh-CN" altLang="en-US" sz="2000" kern="1200" dirty="0" smtClean="0"/>
            <a:t>数据一致性高</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数据存储的冗余度低</a:t>
          </a:r>
          <a:r>
            <a:rPr lang="en-US" altLang="zh-CN" sz="2000" kern="1200" dirty="0" smtClean="0"/>
            <a:t>:</a:t>
          </a:r>
          <a:r>
            <a:rPr lang="zh-CN" altLang="en-US" sz="2000" kern="1200" dirty="0" smtClean="0"/>
            <a:t>规范化理论</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处理复杂查询的能力强</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成熟度高</a:t>
          </a:r>
          <a:endParaRPr lang="zh-CN" altLang="en-US" sz="2000" kern="1200" dirty="0"/>
        </a:p>
      </dsp:txBody>
      <dsp:txXfrm>
        <a:off x="929185" y="1565417"/>
        <a:ext cx="3236129" cy="3081023"/>
      </dsp:txXfrm>
    </dsp:sp>
    <dsp:sp modelId="{9EAC546B-8D70-4B67-9C3D-97E3FF47E6CE}">
      <dsp:nvSpPr>
        <dsp:cNvPr id="0" name=""/>
        <dsp:cNvSpPr/>
      </dsp:nvSpPr>
      <dsp:spPr>
        <a:xfrm>
          <a:off x="4237406" y="1565417"/>
          <a:ext cx="3236129" cy="3081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51435" rIns="51435" bIns="51435" numCol="1" spcCol="1270" anchor="t" anchorCtr="0">
          <a:noAutofit/>
        </a:bodyPr>
        <a:lstStyle/>
        <a:p>
          <a:pPr lvl="0" algn="l" defTabSz="1200150" rtl="0">
            <a:lnSpc>
              <a:spcPct val="90000"/>
            </a:lnSpc>
            <a:spcBef>
              <a:spcPct val="0"/>
            </a:spcBef>
            <a:spcAft>
              <a:spcPct val="35000"/>
            </a:spcAft>
          </a:pPr>
          <a:r>
            <a:rPr lang="zh-CN" altLang="en-US" sz="2700" kern="1200" smtClean="0"/>
            <a:t>不足之处</a:t>
          </a:r>
          <a:endParaRPr lang="zh-CN" altLang="en-US" sz="2700" kern="1200"/>
        </a:p>
        <a:p>
          <a:pPr marL="228600" lvl="1" indent="-228600" algn="l" defTabSz="933450" rtl="0">
            <a:lnSpc>
              <a:spcPct val="90000"/>
            </a:lnSpc>
            <a:spcBef>
              <a:spcPct val="0"/>
            </a:spcBef>
            <a:spcAft>
              <a:spcPct val="15000"/>
            </a:spcAft>
            <a:buChar char="••"/>
          </a:pPr>
          <a:r>
            <a:rPr lang="zh-CN" altLang="en-US" sz="2100" kern="1200" smtClean="0"/>
            <a:t>不善于处理大量数据的读写操作</a:t>
          </a:r>
          <a:endParaRPr lang="zh-CN" altLang="en-US" sz="2100" kern="1200"/>
        </a:p>
        <a:p>
          <a:pPr marL="228600" lvl="1" indent="-228600" algn="l" defTabSz="933450" rtl="0">
            <a:lnSpc>
              <a:spcPct val="90000"/>
            </a:lnSpc>
            <a:spcBef>
              <a:spcPct val="0"/>
            </a:spcBef>
            <a:spcAft>
              <a:spcPct val="15000"/>
            </a:spcAft>
            <a:buChar char="••"/>
          </a:pPr>
          <a:r>
            <a:rPr lang="zh-CN" altLang="en-US" sz="2100" kern="1200" smtClean="0"/>
            <a:t>不适用于数据模型不断变化的应用场景</a:t>
          </a:r>
          <a:endParaRPr lang="zh-CN" altLang="en-US" sz="2100" kern="1200"/>
        </a:p>
        <a:p>
          <a:pPr marL="228600" lvl="1" indent="-228600" algn="l" defTabSz="933450" rtl="0">
            <a:lnSpc>
              <a:spcPct val="90000"/>
            </a:lnSpc>
            <a:spcBef>
              <a:spcPct val="0"/>
            </a:spcBef>
            <a:spcAft>
              <a:spcPct val="15000"/>
            </a:spcAft>
            <a:buChar char="••"/>
          </a:pPr>
          <a:r>
            <a:rPr lang="zh-CN" altLang="en-US" sz="2100" kern="1200" smtClean="0"/>
            <a:t>数据的频繁操作代价大</a:t>
          </a:r>
          <a:endParaRPr lang="zh-CN" altLang="en-US" sz="2100" kern="1200"/>
        </a:p>
        <a:p>
          <a:pPr marL="228600" lvl="1" indent="-228600" algn="l" defTabSz="933450" rtl="0">
            <a:lnSpc>
              <a:spcPct val="90000"/>
            </a:lnSpc>
            <a:spcBef>
              <a:spcPct val="0"/>
            </a:spcBef>
            <a:spcAft>
              <a:spcPct val="15000"/>
            </a:spcAft>
            <a:buChar char="••"/>
          </a:pPr>
          <a:r>
            <a:rPr lang="zh-CN" altLang="en-US" sz="2100" kern="1200" smtClean="0"/>
            <a:t>数据的简单处理效率较低</a:t>
          </a:r>
          <a:endParaRPr lang="zh-CN" altLang="en-US" sz="2100" kern="1200"/>
        </a:p>
      </dsp:txBody>
      <dsp:txXfrm>
        <a:off x="4237406" y="1565417"/>
        <a:ext cx="3236129" cy="3081023"/>
      </dsp:txXfrm>
    </dsp:sp>
    <dsp:sp modelId="{BB86338C-E23D-41A6-8E78-811D8B6F3533}">
      <dsp:nvSpPr>
        <dsp:cNvPr id="0" name=""/>
        <dsp:cNvSpPr/>
      </dsp:nvSpPr>
      <dsp:spPr>
        <a:xfrm>
          <a:off x="0" y="423484"/>
          <a:ext cx="1361737" cy="1361737"/>
        </a:xfrm>
        <a:prstGeom prst="plus">
          <a:avLst>
            <a:gd name="adj" fmla="val 3281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sp>
    <dsp:sp modelId="{5B64FA52-5796-41E3-A0D6-C27824955D57}">
      <dsp:nvSpPr>
        <dsp:cNvPr id="0" name=""/>
        <dsp:cNvSpPr/>
      </dsp:nvSpPr>
      <dsp:spPr>
        <a:xfrm>
          <a:off x="6728585" y="913197"/>
          <a:ext cx="1281635" cy="439205"/>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sp>
    <dsp:sp modelId="{F6F9F0DB-D6AE-4BB5-BCA3-AC3D4B9106BA}">
      <dsp:nvSpPr>
        <dsp:cNvPr id="0" name=""/>
        <dsp:cNvSpPr/>
      </dsp:nvSpPr>
      <dsp:spPr>
        <a:xfrm>
          <a:off x="4205366" y="1572005"/>
          <a:ext cx="801" cy="2942673"/>
        </a:xfrm>
        <a:prstGeom prst="line">
          <a:avLst/>
        </a:prstGeom>
        <a:noFill/>
        <a:ln w="48000" cap="flat" cmpd="thickThin"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90135-3A92-4303-A447-FF079EBC2014}">
      <dsp:nvSpPr>
        <dsp:cNvPr id="0" name=""/>
        <dsp:cNvSpPr/>
      </dsp:nvSpPr>
      <dsp:spPr>
        <a:xfrm>
          <a:off x="2888" y="390770"/>
          <a:ext cx="2816421" cy="1126568"/>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0" kern="1200" smtClean="0"/>
            <a:t>NoSQL≠ No</a:t>
          </a:r>
          <a:r>
            <a:rPr lang="zh-CN" sz="2400" b="0" kern="1200" smtClean="0"/>
            <a:t>！ </a:t>
          </a:r>
          <a:r>
            <a:rPr lang="en-US" sz="2400" b="0" kern="1200" smtClean="0"/>
            <a:t>SQL</a:t>
          </a:r>
          <a:endParaRPr lang="zh-CN" sz="2400" b="0" kern="1200"/>
        </a:p>
      </dsp:txBody>
      <dsp:txXfrm>
        <a:off x="2888" y="390770"/>
        <a:ext cx="2816421" cy="1126568"/>
      </dsp:txXfrm>
    </dsp:sp>
    <dsp:sp modelId="{3077515E-61DD-4B67-993C-8AAE1235A889}">
      <dsp:nvSpPr>
        <dsp:cNvPr id="0" name=""/>
        <dsp:cNvSpPr/>
      </dsp:nvSpPr>
      <dsp:spPr>
        <a:xfrm>
          <a:off x="2888" y="1517339"/>
          <a:ext cx="2816421" cy="285480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b="0" kern="1200" smtClean="0"/>
            <a:t>提出</a:t>
          </a:r>
          <a:r>
            <a:rPr lang="en-US" sz="2400" b="0" kern="1200" smtClean="0"/>
            <a:t>NoSQL</a:t>
          </a:r>
          <a:r>
            <a:rPr lang="zh-CN" sz="2400" b="0" kern="1200" smtClean="0"/>
            <a:t>技术的目的</a:t>
          </a:r>
          <a:r>
            <a:rPr lang="zh-CN" sz="2400" b="1" kern="1200" smtClean="0"/>
            <a:t>并不是</a:t>
          </a:r>
          <a:r>
            <a:rPr lang="zh-CN" sz="2400" b="0" kern="1200" smtClean="0"/>
            <a:t>要抛弃或否定关系数据技术</a:t>
          </a:r>
          <a:endParaRPr lang="zh-CN" sz="2400" b="0" kern="1200" dirty="0"/>
        </a:p>
        <a:p>
          <a:pPr marL="228600" lvl="1" indent="-228600" algn="l" defTabSz="1066800" rtl="0">
            <a:lnSpc>
              <a:spcPct val="90000"/>
            </a:lnSpc>
            <a:spcBef>
              <a:spcPct val="0"/>
            </a:spcBef>
            <a:spcAft>
              <a:spcPct val="15000"/>
            </a:spcAft>
            <a:buChar char="••"/>
          </a:pPr>
          <a:endParaRPr lang="zh-CN" altLang="en-US" sz="2400" b="0" kern="1200" dirty="0"/>
        </a:p>
      </dsp:txBody>
      <dsp:txXfrm>
        <a:off x="2888" y="1517339"/>
        <a:ext cx="2816421" cy="2854800"/>
      </dsp:txXfrm>
    </dsp:sp>
    <dsp:sp modelId="{6B57E4EE-F79F-40D0-BE8A-A6E3B58741C3}">
      <dsp:nvSpPr>
        <dsp:cNvPr id="0" name=""/>
        <dsp:cNvSpPr/>
      </dsp:nvSpPr>
      <dsp:spPr>
        <a:xfrm>
          <a:off x="3213609" y="390770"/>
          <a:ext cx="2816421" cy="1126568"/>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0" kern="1200" smtClean="0"/>
            <a:t>NoSQL≈ Not Only SQL</a:t>
          </a:r>
          <a:endParaRPr lang="zh-CN" sz="2400" b="0" kern="1200"/>
        </a:p>
      </dsp:txBody>
      <dsp:txXfrm>
        <a:off x="3213609" y="390770"/>
        <a:ext cx="2816421" cy="1126568"/>
      </dsp:txXfrm>
    </dsp:sp>
    <dsp:sp modelId="{C1BEE5C7-F8A9-41BD-8E58-8B7FDB5876A5}">
      <dsp:nvSpPr>
        <dsp:cNvPr id="0" name=""/>
        <dsp:cNvSpPr/>
      </dsp:nvSpPr>
      <dsp:spPr>
        <a:xfrm>
          <a:off x="3213609" y="1517339"/>
          <a:ext cx="2816421" cy="285480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b="0" kern="1200" smtClean="0"/>
            <a:t>NoSQL</a:t>
          </a:r>
          <a:r>
            <a:rPr lang="zh-CN" sz="2400" b="0" kern="1200" smtClean="0"/>
            <a:t>为数据处理提供了</a:t>
          </a:r>
          <a:r>
            <a:rPr lang="zh-CN" sz="2400" b="1" kern="1200" smtClean="0"/>
            <a:t>一种补充方案</a:t>
          </a:r>
          <a:endParaRPr lang="zh-CN" sz="2400" b="1" kern="1200" dirty="0"/>
        </a:p>
        <a:p>
          <a:pPr marL="228600" lvl="1" indent="-228600" algn="l" defTabSz="1066800" rtl="0">
            <a:lnSpc>
              <a:spcPct val="90000"/>
            </a:lnSpc>
            <a:spcBef>
              <a:spcPct val="0"/>
            </a:spcBef>
            <a:spcAft>
              <a:spcPct val="15000"/>
            </a:spcAft>
            <a:buChar char="••"/>
          </a:pPr>
          <a:endParaRPr lang="zh-CN" altLang="en-US" sz="2400" b="0" kern="1200" dirty="0"/>
        </a:p>
      </dsp:txBody>
      <dsp:txXfrm>
        <a:off x="3213609" y="1517339"/>
        <a:ext cx="2816421" cy="2854800"/>
      </dsp:txXfrm>
    </dsp:sp>
    <dsp:sp modelId="{8810361B-4EE1-40B8-A16E-9A72A5A7A76F}">
      <dsp:nvSpPr>
        <dsp:cNvPr id="0" name=""/>
        <dsp:cNvSpPr/>
      </dsp:nvSpPr>
      <dsp:spPr>
        <a:xfrm>
          <a:off x="6424329" y="390770"/>
          <a:ext cx="2816421" cy="1126568"/>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0" kern="1200" smtClean="0"/>
            <a:t>NoSQL</a:t>
          </a:r>
          <a:r>
            <a:rPr lang="en-US" sz="2400" b="0" kern="1200" smtClean="0">
              <a:sym typeface="Wingdings" panose="05000000000000000000" pitchFamily="2" charset="2"/>
            </a:rPr>
            <a:t></a:t>
          </a:r>
          <a:r>
            <a:rPr lang="en-US" sz="2400" b="0" kern="1200" smtClean="0"/>
            <a:t> NoREL</a:t>
          </a:r>
          <a:endParaRPr lang="zh-CN" sz="2400" b="0" kern="1200"/>
        </a:p>
      </dsp:txBody>
      <dsp:txXfrm>
        <a:off x="6424329" y="390770"/>
        <a:ext cx="2816421" cy="1126568"/>
      </dsp:txXfrm>
    </dsp:sp>
    <dsp:sp modelId="{AC9E301B-1114-4E0D-9F81-19EC5E0E757E}">
      <dsp:nvSpPr>
        <dsp:cNvPr id="0" name=""/>
        <dsp:cNvSpPr/>
      </dsp:nvSpPr>
      <dsp:spPr>
        <a:xfrm>
          <a:off x="6424329" y="1517339"/>
          <a:ext cx="2816421" cy="285480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b="0" kern="1200" smtClean="0"/>
            <a:t>Carlo Strozzi</a:t>
          </a:r>
          <a:r>
            <a:rPr lang="zh-CN" sz="2400" b="0" kern="1200" smtClean="0"/>
            <a:t>等人认为术语</a:t>
          </a:r>
          <a:r>
            <a:rPr lang="en-US" sz="2400" b="0" kern="1200" smtClean="0"/>
            <a:t>NoSQL</a:t>
          </a:r>
          <a:r>
            <a:rPr lang="zh-CN" sz="2400" b="0" kern="1200" smtClean="0"/>
            <a:t>并不完美，应该采用一个全新的名字，如</a:t>
          </a:r>
          <a:r>
            <a:rPr lang="en-US" sz="2400" b="0" kern="1200" smtClean="0"/>
            <a:t>NoREL</a:t>
          </a:r>
          <a:r>
            <a:rPr lang="zh-CN" sz="2400" b="0" kern="1200" smtClean="0"/>
            <a:t>。</a:t>
          </a:r>
          <a:endParaRPr lang="zh-CN" sz="2400" b="0" kern="1200"/>
        </a:p>
      </dsp:txBody>
      <dsp:txXfrm>
        <a:off x="6424329" y="1517339"/>
        <a:ext cx="2816421" cy="28548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D6C01-A1F0-408B-9B8A-A74ACDED1972}">
      <dsp:nvSpPr>
        <dsp:cNvPr id="0" name=""/>
        <dsp:cNvSpPr/>
      </dsp:nvSpPr>
      <dsp:spPr>
        <a:xfrm>
          <a:off x="2265" y="335101"/>
          <a:ext cx="4341837" cy="8064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en-US" sz="2800" b="1" kern="1200" smtClean="0"/>
            <a:t>NoSQL </a:t>
          </a:r>
          <a:endParaRPr lang="zh-CN" sz="2800" kern="1200"/>
        </a:p>
      </dsp:txBody>
      <dsp:txXfrm>
        <a:off x="2265" y="335101"/>
        <a:ext cx="4341837" cy="806400"/>
      </dsp:txXfrm>
    </dsp:sp>
    <dsp:sp modelId="{A213E4FA-FC3D-4EF2-9F83-C657500428A9}">
      <dsp:nvSpPr>
        <dsp:cNvPr id="0" name=""/>
        <dsp:cNvSpPr/>
      </dsp:nvSpPr>
      <dsp:spPr>
        <a:xfrm>
          <a:off x="2265" y="1141501"/>
          <a:ext cx="4341837" cy="3286307"/>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b="1" kern="1200" dirty="0" smtClean="0"/>
            <a:t>是指</a:t>
          </a:r>
          <a:endParaRPr lang="zh-CN" altLang="en-US" sz="2800" kern="1200" dirty="0"/>
        </a:p>
        <a:p>
          <a:pPr marL="571500" lvl="2" indent="-285750" algn="l" defTabSz="1244600" rtl="0">
            <a:lnSpc>
              <a:spcPct val="90000"/>
            </a:lnSpc>
            <a:spcBef>
              <a:spcPct val="0"/>
            </a:spcBef>
            <a:spcAft>
              <a:spcPct val="15000"/>
            </a:spcAft>
            <a:buChar char="••"/>
          </a:pPr>
          <a:r>
            <a:rPr lang="zh-CN" altLang="en-US" sz="2800" b="1" kern="1200" dirty="0" smtClean="0">
              <a:solidFill>
                <a:srgbClr val="FF0000"/>
              </a:solidFill>
            </a:rPr>
            <a:t>非关系型的、</a:t>
          </a:r>
          <a:endParaRPr lang="zh-CN" altLang="en-US" sz="2800" kern="1200" dirty="0">
            <a:solidFill>
              <a:srgbClr val="FF0000"/>
            </a:solidFill>
          </a:endParaRPr>
        </a:p>
        <a:p>
          <a:pPr marL="571500" lvl="2" indent="-285750" algn="l" defTabSz="1244600" rtl="0">
            <a:lnSpc>
              <a:spcPct val="90000"/>
            </a:lnSpc>
            <a:spcBef>
              <a:spcPct val="0"/>
            </a:spcBef>
            <a:spcAft>
              <a:spcPct val="15000"/>
            </a:spcAft>
            <a:buChar char="••"/>
          </a:pPr>
          <a:r>
            <a:rPr lang="zh-CN" altLang="en-US" sz="2800" b="1" kern="1200" dirty="0" smtClean="0">
              <a:solidFill>
                <a:srgbClr val="FF0000"/>
              </a:solidFill>
            </a:rPr>
            <a:t>分布式的、</a:t>
          </a:r>
          <a:endParaRPr lang="zh-CN" altLang="en-US" sz="2800" kern="1200" dirty="0">
            <a:solidFill>
              <a:srgbClr val="FF0000"/>
            </a:solidFill>
          </a:endParaRPr>
        </a:p>
        <a:p>
          <a:pPr marL="571500" lvl="2" indent="-285750" algn="l" defTabSz="1244600" rtl="0">
            <a:lnSpc>
              <a:spcPct val="90000"/>
            </a:lnSpc>
            <a:spcBef>
              <a:spcPct val="0"/>
            </a:spcBef>
            <a:spcAft>
              <a:spcPct val="15000"/>
            </a:spcAft>
            <a:buChar char="••"/>
          </a:pPr>
          <a:r>
            <a:rPr lang="zh-CN" sz="2800" b="1" kern="1200" dirty="0" smtClean="0">
              <a:solidFill>
                <a:srgbClr val="FF0000"/>
              </a:solidFill>
            </a:rPr>
            <a:t>不</a:t>
          </a:r>
          <a:r>
            <a:rPr lang="zh-CN" altLang="en-US" sz="2800" b="1" kern="1200" dirty="0" smtClean="0">
              <a:solidFill>
                <a:srgbClr val="FF0000"/>
              </a:solidFill>
            </a:rPr>
            <a:t>完全</a:t>
          </a:r>
          <a:r>
            <a:rPr lang="zh-CN" sz="2800" b="1" kern="1200" dirty="0" smtClean="0">
              <a:solidFill>
                <a:srgbClr val="FF0000"/>
              </a:solidFill>
            </a:rPr>
            <a:t>遵循</a:t>
          </a:r>
          <a:r>
            <a:rPr lang="en-US" sz="2800" b="1" kern="1200" dirty="0" smtClean="0">
              <a:solidFill>
                <a:srgbClr val="FF0000"/>
              </a:solidFill>
            </a:rPr>
            <a:t>ACID </a:t>
          </a:r>
          <a:r>
            <a:rPr lang="zh-CN" sz="2800" b="1" kern="1200" dirty="0" smtClean="0">
              <a:solidFill>
                <a:srgbClr val="FF0000"/>
              </a:solidFill>
            </a:rPr>
            <a:t>原则</a:t>
          </a:r>
          <a:endParaRPr lang="zh-CN" sz="2800" kern="1200" dirty="0">
            <a:solidFill>
              <a:srgbClr val="FF0000"/>
            </a:solidFill>
          </a:endParaRPr>
        </a:p>
        <a:p>
          <a:pPr marL="285750" lvl="1" indent="-285750" algn="l" defTabSz="1244600" rtl="0">
            <a:lnSpc>
              <a:spcPct val="90000"/>
            </a:lnSpc>
            <a:spcBef>
              <a:spcPct val="0"/>
            </a:spcBef>
            <a:spcAft>
              <a:spcPct val="15000"/>
            </a:spcAft>
            <a:buChar char="••"/>
          </a:pPr>
          <a:r>
            <a:rPr lang="zh-CN" sz="2800" b="1" kern="1200" dirty="0" smtClean="0"/>
            <a:t>的数据存储系统</a:t>
          </a:r>
          <a:r>
            <a:rPr lang="en-US" altLang="zh-CN" sz="2800" b="1" kern="1200" dirty="0" smtClean="0"/>
            <a:t> </a:t>
          </a:r>
          <a:endParaRPr lang="zh-CN" sz="2800" kern="1200" dirty="0"/>
        </a:p>
      </dsp:txBody>
      <dsp:txXfrm>
        <a:off x="2265" y="1141501"/>
        <a:ext cx="4341837" cy="3286307"/>
      </dsp:txXfrm>
    </dsp:sp>
    <dsp:sp modelId="{F0FDF348-83F1-4757-B08D-06CAC00ECC30}">
      <dsp:nvSpPr>
        <dsp:cNvPr id="0" name=""/>
        <dsp:cNvSpPr/>
      </dsp:nvSpPr>
      <dsp:spPr>
        <a:xfrm>
          <a:off x="4955976" y="335101"/>
          <a:ext cx="4497406" cy="8064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en-US" sz="2800" b="1" kern="1200" smtClean="0"/>
            <a:t>NoSQL</a:t>
          </a:r>
          <a:r>
            <a:rPr lang="zh-CN" sz="2800" b="1" kern="1200" smtClean="0"/>
            <a:t>主要优势</a:t>
          </a:r>
          <a:endParaRPr lang="zh-CN" sz="2800" kern="1200"/>
        </a:p>
      </dsp:txBody>
      <dsp:txXfrm>
        <a:off x="4955976" y="335101"/>
        <a:ext cx="4497406" cy="806400"/>
      </dsp:txXfrm>
    </dsp:sp>
    <dsp:sp modelId="{CE0A4382-0943-46ED-88A3-B8390768FB4B}">
      <dsp:nvSpPr>
        <dsp:cNvPr id="0" name=""/>
        <dsp:cNvSpPr/>
      </dsp:nvSpPr>
      <dsp:spPr>
        <a:xfrm>
          <a:off x="4951960" y="1141501"/>
          <a:ext cx="4505438" cy="3286307"/>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zh-CN" altLang="en-US" sz="2800" b="1" kern="1200" smtClean="0"/>
            <a:t>易于数据的分散存储与处理</a:t>
          </a:r>
          <a:endParaRPr lang="zh-CN" altLang="en-US" sz="2800" kern="1200" dirty="0"/>
        </a:p>
        <a:p>
          <a:pPr marL="285750" lvl="1" indent="-285750" algn="l" defTabSz="1244600" rtl="0">
            <a:lnSpc>
              <a:spcPct val="90000"/>
            </a:lnSpc>
            <a:spcBef>
              <a:spcPct val="0"/>
            </a:spcBef>
            <a:spcAft>
              <a:spcPct val="15000"/>
            </a:spcAft>
            <a:buChar char="••"/>
          </a:pPr>
          <a:r>
            <a:rPr lang="zh-CN" altLang="en-US" sz="2800" b="1" kern="1200" smtClean="0"/>
            <a:t>数据的频繁操作代价低</a:t>
          </a:r>
          <a:endParaRPr lang="zh-CN" altLang="en-US" sz="2800" kern="1200" dirty="0"/>
        </a:p>
        <a:p>
          <a:pPr marL="285750" lvl="1" indent="-285750" algn="l" defTabSz="1244600" rtl="0">
            <a:lnSpc>
              <a:spcPct val="90000"/>
            </a:lnSpc>
            <a:spcBef>
              <a:spcPct val="0"/>
            </a:spcBef>
            <a:spcAft>
              <a:spcPct val="15000"/>
            </a:spcAft>
            <a:buChar char="••"/>
          </a:pPr>
          <a:r>
            <a:rPr lang="zh-CN" altLang="en-US" sz="2800" b="1" kern="1200" smtClean="0"/>
            <a:t>数据的简单处理效率高</a:t>
          </a:r>
          <a:endParaRPr lang="zh-CN" altLang="en-US" sz="2800" kern="1200" dirty="0"/>
        </a:p>
        <a:p>
          <a:pPr marL="285750" lvl="1" indent="-285750" algn="l" defTabSz="1244600" rtl="0">
            <a:lnSpc>
              <a:spcPct val="90000"/>
            </a:lnSpc>
            <a:spcBef>
              <a:spcPct val="0"/>
            </a:spcBef>
            <a:spcAft>
              <a:spcPct val="15000"/>
            </a:spcAft>
            <a:buChar char="••"/>
          </a:pPr>
          <a:r>
            <a:rPr lang="zh-CN" altLang="en-US" sz="2800" b="1" kern="1200" dirty="0" smtClean="0"/>
            <a:t>适用于数据模型不断变化的应用场景</a:t>
          </a:r>
          <a:endParaRPr lang="zh-CN" altLang="en-US" sz="2800" kern="1200" dirty="0"/>
        </a:p>
      </dsp:txBody>
      <dsp:txXfrm>
        <a:off x="4951960" y="1141501"/>
        <a:ext cx="4505438" cy="3286307"/>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AD5B4-097C-4DF1-96A8-1C659411B628}">
      <dsp:nvSpPr>
        <dsp:cNvPr id="0" name=""/>
        <dsp:cNvSpPr/>
      </dsp:nvSpPr>
      <dsp:spPr>
        <a:xfrm>
          <a:off x="2933" y="168579"/>
          <a:ext cx="2860301" cy="7200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altLang="en-US" sz="2500" b="1" kern="1200" smtClean="0"/>
            <a:t>含义</a:t>
          </a:r>
          <a:endParaRPr lang="zh-CN" altLang="en-US" sz="2500" kern="1200"/>
        </a:p>
      </dsp:txBody>
      <dsp:txXfrm>
        <a:off x="2933" y="168579"/>
        <a:ext cx="2860301" cy="720000"/>
      </dsp:txXfrm>
    </dsp:sp>
    <dsp:sp modelId="{9FBD445B-BC3E-4EFE-8874-62E2CF3EF7A1}">
      <dsp:nvSpPr>
        <dsp:cNvPr id="0" name=""/>
        <dsp:cNvSpPr/>
      </dsp:nvSpPr>
      <dsp:spPr>
        <a:xfrm>
          <a:off x="2933" y="888579"/>
          <a:ext cx="2860301" cy="370575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altLang="en-US" sz="2500" b="1" kern="1200" dirty="0" smtClean="0"/>
            <a:t>是在云计算环境中部署和虚拟化的关系数据库，进而使传统关系数据库具备</a:t>
          </a:r>
          <a:r>
            <a:rPr lang="zh-CN" altLang="en-US" sz="2500" b="1" kern="1200" dirty="0" smtClean="0">
              <a:solidFill>
                <a:srgbClr val="FF0000"/>
              </a:solidFill>
            </a:rPr>
            <a:t>云计算的弹性计算、虚拟化、按需</a:t>
          </a:r>
          <a:r>
            <a:rPr lang="zh-CN" altLang="en-US" sz="2500" b="1" kern="1200" dirty="0" smtClean="0"/>
            <a:t>服务和高经济性等特征。</a:t>
          </a:r>
          <a:endParaRPr lang="zh-CN" altLang="en-US" sz="2500" kern="1200" dirty="0"/>
        </a:p>
      </dsp:txBody>
      <dsp:txXfrm>
        <a:off x="2933" y="888579"/>
        <a:ext cx="2860301" cy="3705750"/>
      </dsp:txXfrm>
    </dsp:sp>
    <dsp:sp modelId="{F437DBB9-BC95-404E-B4DC-C70E341FA3C8}">
      <dsp:nvSpPr>
        <dsp:cNvPr id="0" name=""/>
        <dsp:cNvSpPr/>
      </dsp:nvSpPr>
      <dsp:spPr>
        <a:xfrm>
          <a:off x="3263677" y="168579"/>
          <a:ext cx="2860301" cy="720000"/>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altLang="en-US" sz="2500" b="1" kern="1200" smtClean="0"/>
            <a:t>关键技术</a:t>
          </a:r>
          <a:endParaRPr lang="zh-CN" altLang="en-US" sz="2500" kern="1200"/>
        </a:p>
      </dsp:txBody>
      <dsp:txXfrm>
        <a:off x="3263677" y="168579"/>
        <a:ext cx="2860301" cy="720000"/>
      </dsp:txXfrm>
    </dsp:sp>
    <dsp:sp modelId="{61808B34-B719-4199-AF46-136E7C894A60}">
      <dsp:nvSpPr>
        <dsp:cNvPr id="0" name=""/>
        <dsp:cNvSpPr/>
      </dsp:nvSpPr>
      <dsp:spPr>
        <a:xfrm>
          <a:off x="3263677" y="888579"/>
          <a:ext cx="2860301" cy="370575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altLang="en-US" sz="2500" b="1" kern="1200" dirty="0" smtClean="0"/>
            <a:t>事务处理</a:t>
          </a:r>
          <a:endParaRPr lang="zh-CN" altLang="en-US" sz="2500" kern="1200" dirty="0"/>
        </a:p>
        <a:p>
          <a:pPr marL="228600" lvl="1" indent="-228600" algn="l" defTabSz="1111250" rtl="0">
            <a:lnSpc>
              <a:spcPct val="90000"/>
            </a:lnSpc>
            <a:spcBef>
              <a:spcPct val="0"/>
            </a:spcBef>
            <a:spcAft>
              <a:spcPct val="15000"/>
            </a:spcAft>
            <a:buChar char="••"/>
          </a:pPr>
          <a:endParaRPr lang="zh-CN" altLang="en-US" sz="2500" kern="1200" dirty="0"/>
        </a:p>
        <a:p>
          <a:pPr marL="228600" lvl="1" indent="-228600" algn="l" defTabSz="1111250" rtl="0">
            <a:lnSpc>
              <a:spcPct val="90000"/>
            </a:lnSpc>
            <a:spcBef>
              <a:spcPct val="0"/>
            </a:spcBef>
            <a:spcAft>
              <a:spcPct val="15000"/>
            </a:spcAft>
            <a:buChar char="••"/>
          </a:pPr>
          <a:r>
            <a:rPr lang="zh-CN" altLang="en-US" sz="2500" b="1" kern="1200" dirty="0" smtClean="0"/>
            <a:t>弹性计算</a:t>
          </a:r>
          <a:endParaRPr lang="zh-CN" altLang="en-US" sz="2500" kern="1200" dirty="0"/>
        </a:p>
        <a:p>
          <a:pPr marL="228600" lvl="1" indent="-228600" algn="l" defTabSz="1111250" rtl="0">
            <a:lnSpc>
              <a:spcPct val="90000"/>
            </a:lnSpc>
            <a:spcBef>
              <a:spcPct val="0"/>
            </a:spcBef>
            <a:spcAft>
              <a:spcPct val="15000"/>
            </a:spcAft>
            <a:buChar char="••"/>
          </a:pPr>
          <a:endParaRPr lang="zh-CN" altLang="en-US" sz="2500" kern="1200" dirty="0"/>
        </a:p>
        <a:p>
          <a:pPr marL="228600" lvl="1" indent="-228600" algn="l" defTabSz="1111250" rtl="0">
            <a:lnSpc>
              <a:spcPct val="90000"/>
            </a:lnSpc>
            <a:spcBef>
              <a:spcPct val="0"/>
            </a:spcBef>
            <a:spcAft>
              <a:spcPct val="15000"/>
            </a:spcAft>
            <a:buChar char="••"/>
          </a:pPr>
          <a:r>
            <a:rPr lang="zh-CN" altLang="en-US" sz="2500" b="1" kern="1200" dirty="0" smtClean="0"/>
            <a:t>负载均衡</a:t>
          </a:r>
          <a:endParaRPr lang="zh-CN" altLang="en-US" sz="2500" kern="1200" dirty="0"/>
        </a:p>
      </dsp:txBody>
      <dsp:txXfrm>
        <a:off x="3263677" y="888579"/>
        <a:ext cx="2860301" cy="3705750"/>
      </dsp:txXfrm>
    </dsp:sp>
    <dsp:sp modelId="{28503886-E69C-4597-97BA-08B33C96844A}">
      <dsp:nvSpPr>
        <dsp:cNvPr id="0" name=""/>
        <dsp:cNvSpPr/>
      </dsp:nvSpPr>
      <dsp:spPr>
        <a:xfrm>
          <a:off x="6524420" y="168579"/>
          <a:ext cx="2860301" cy="7200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altLang="en-US" sz="2500" b="1" kern="1200" smtClean="0"/>
            <a:t>主要目的</a:t>
          </a:r>
          <a:endParaRPr lang="zh-CN" altLang="en-US" sz="2500" kern="1200"/>
        </a:p>
      </dsp:txBody>
      <dsp:txXfrm>
        <a:off x="6524420" y="168579"/>
        <a:ext cx="2860301" cy="720000"/>
      </dsp:txXfrm>
    </dsp:sp>
    <dsp:sp modelId="{4CA8EC10-7CC4-49DE-A408-5F62EDEC1D80}">
      <dsp:nvSpPr>
        <dsp:cNvPr id="0" name=""/>
        <dsp:cNvSpPr/>
      </dsp:nvSpPr>
      <dsp:spPr>
        <a:xfrm>
          <a:off x="6524420" y="888579"/>
          <a:ext cx="2860301" cy="370575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sz="2500" b="1" kern="1200" dirty="0" smtClean="0"/>
            <a:t>数据库即服务（</a:t>
          </a:r>
          <a:r>
            <a:rPr lang="en-US" sz="2500" b="1" kern="1200" dirty="0" smtClean="0"/>
            <a:t>Database as a Service</a:t>
          </a:r>
          <a:r>
            <a:rPr lang="zh-CN" sz="2500" b="1" kern="1200" dirty="0" smtClean="0"/>
            <a:t>）</a:t>
          </a:r>
          <a:endParaRPr lang="zh-CN" sz="2500" kern="1200" dirty="0"/>
        </a:p>
      </dsp:txBody>
      <dsp:txXfrm>
        <a:off x="6524420" y="888579"/>
        <a:ext cx="2860301" cy="370575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AC726-F229-4363-B76B-E22A18A6A9EB}">
      <dsp:nvSpPr>
        <dsp:cNvPr id="0" name=""/>
        <dsp:cNvSpPr/>
      </dsp:nvSpPr>
      <dsp:spPr>
        <a:xfrm>
          <a:off x="0" y="87878"/>
          <a:ext cx="4349375" cy="57856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smtClean="0"/>
            <a:t>基本思想</a:t>
          </a:r>
          <a:endParaRPr lang="zh-CN" altLang="en-US" sz="2300" kern="1200"/>
        </a:p>
      </dsp:txBody>
      <dsp:txXfrm>
        <a:off x="28243" y="116121"/>
        <a:ext cx="4292889" cy="522079"/>
      </dsp:txXfrm>
    </dsp:sp>
    <dsp:sp modelId="{BA38FFF8-310B-4DC4-90A0-F6112285D842}">
      <dsp:nvSpPr>
        <dsp:cNvPr id="0" name=""/>
        <dsp:cNvSpPr/>
      </dsp:nvSpPr>
      <dsp:spPr>
        <a:xfrm>
          <a:off x="0" y="666443"/>
          <a:ext cx="434937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093"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altLang="en-US" sz="1800" kern="1200" smtClean="0"/>
            <a:t>控制流和数据流的分离</a:t>
          </a:r>
          <a:endParaRPr lang="zh-CN" altLang="en-US" sz="1800" kern="1200"/>
        </a:p>
      </dsp:txBody>
      <dsp:txXfrm>
        <a:off x="0" y="666443"/>
        <a:ext cx="4349375" cy="380880"/>
      </dsp:txXfrm>
    </dsp:sp>
    <dsp:sp modelId="{FD8B68D6-20C8-4D4F-9AB8-ABBC944E693F}">
      <dsp:nvSpPr>
        <dsp:cNvPr id="0" name=""/>
        <dsp:cNvSpPr/>
      </dsp:nvSpPr>
      <dsp:spPr>
        <a:xfrm>
          <a:off x="0" y="1047323"/>
          <a:ext cx="4349375" cy="57856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Master </a:t>
          </a:r>
          <a:r>
            <a:rPr lang="zh-CN" sz="2300" kern="1200" smtClean="0"/>
            <a:t>节点</a:t>
          </a:r>
          <a:endParaRPr lang="zh-CN" sz="2300" kern="1200"/>
        </a:p>
      </dsp:txBody>
      <dsp:txXfrm>
        <a:off x="28243" y="1075566"/>
        <a:ext cx="4292889" cy="522079"/>
      </dsp:txXfrm>
    </dsp:sp>
    <dsp:sp modelId="{7C3DCF0A-4BF5-403B-AED8-65ED4AA4C47C}">
      <dsp:nvSpPr>
        <dsp:cNvPr id="0" name=""/>
        <dsp:cNvSpPr/>
      </dsp:nvSpPr>
      <dsp:spPr>
        <a:xfrm>
          <a:off x="0" y="1625888"/>
          <a:ext cx="4349375" cy="654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093"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smtClean="0"/>
            <a:t>1</a:t>
          </a:r>
          <a:r>
            <a:rPr lang="en-US" sz="1800" kern="1200" dirty="0" smtClean="0">
              <a:solidFill>
                <a:srgbClr val="FF0000"/>
              </a:solidFill>
            </a:rPr>
            <a:t>. </a:t>
          </a:r>
          <a:r>
            <a:rPr lang="zh-CN" sz="1800" kern="1200" dirty="0" smtClean="0">
              <a:solidFill>
                <a:srgbClr val="FF0000"/>
              </a:solidFill>
            </a:rPr>
            <a:t>查询和写入</a:t>
          </a:r>
          <a:r>
            <a:rPr lang="zh-CN" sz="1800" kern="1200" dirty="0" smtClean="0"/>
            <a:t>操作入口</a:t>
          </a:r>
          <a:endParaRPr lang="zh-CN" sz="1800" kern="1200" dirty="0"/>
        </a:p>
        <a:p>
          <a:pPr marL="171450" lvl="1" indent="-171450" algn="l" defTabSz="800100" rtl="0">
            <a:lnSpc>
              <a:spcPct val="90000"/>
            </a:lnSpc>
            <a:spcBef>
              <a:spcPct val="0"/>
            </a:spcBef>
            <a:spcAft>
              <a:spcPct val="20000"/>
            </a:spcAft>
            <a:buChar char="••"/>
          </a:pPr>
          <a:r>
            <a:rPr lang="en-US" sz="1800" kern="1200" smtClean="0"/>
            <a:t>2. </a:t>
          </a:r>
          <a:r>
            <a:rPr lang="zh-CN" sz="1800" kern="1200" smtClean="0"/>
            <a:t>监听和调度</a:t>
          </a:r>
          <a:r>
            <a:rPr lang="en-US" sz="1800" kern="1200" smtClean="0"/>
            <a:t>Slave </a:t>
          </a:r>
          <a:r>
            <a:rPr lang="zh-CN" sz="1800" kern="1200" smtClean="0"/>
            <a:t>节点</a:t>
          </a:r>
          <a:endParaRPr lang="zh-CN" sz="1800" kern="1200"/>
        </a:p>
      </dsp:txBody>
      <dsp:txXfrm>
        <a:off x="0" y="1625888"/>
        <a:ext cx="4349375" cy="654637"/>
      </dsp:txXfrm>
    </dsp:sp>
    <dsp:sp modelId="{819AC8D4-77DC-45EC-AB00-787D0B6210EA}">
      <dsp:nvSpPr>
        <dsp:cNvPr id="0" name=""/>
        <dsp:cNvSpPr/>
      </dsp:nvSpPr>
      <dsp:spPr>
        <a:xfrm>
          <a:off x="0" y="2280525"/>
          <a:ext cx="4349375" cy="57856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Slave </a:t>
          </a:r>
          <a:r>
            <a:rPr lang="zh-CN" sz="2300" kern="1200" smtClean="0"/>
            <a:t>节点</a:t>
          </a:r>
          <a:endParaRPr lang="zh-CN" sz="2300" kern="1200"/>
        </a:p>
      </dsp:txBody>
      <dsp:txXfrm>
        <a:off x="28243" y="2308768"/>
        <a:ext cx="4292889" cy="522079"/>
      </dsp:txXfrm>
    </dsp:sp>
    <dsp:sp modelId="{FD291684-014D-48FE-886F-440E959E8088}">
      <dsp:nvSpPr>
        <dsp:cNvPr id="0" name=""/>
        <dsp:cNvSpPr/>
      </dsp:nvSpPr>
      <dsp:spPr>
        <a:xfrm>
          <a:off x="0" y="2859090"/>
          <a:ext cx="4349375"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093"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smtClean="0"/>
            <a:t>1. </a:t>
          </a:r>
          <a:r>
            <a:rPr lang="zh-CN" sz="1800" kern="1200" smtClean="0"/>
            <a:t>提供返回数据</a:t>
          </a:r>
          <a:endParaRPr lang="zh-CN" sz="1800" kern="1200"/>
        </a:p>
        <a:p>
          <a:pPr marL="171450" lvl="1" indent="-171450" algn="l" defTabSz="800100" rtl="0">
            <a:lnSpc>
              <a:spcPct val="90000"/>
            </a:lnSpc>
            <a:spcBef>
              <a:spcPct val="0"/>
            </a:spcBef>
            <a:spcAft>
              <a:spcPct val="20000"/>
            </a:spcAft>
            <a:buChar char="••"/>
          </a:pPr>
          <a:r>
            <a:rPr lang="en-US" sz="1800" kern="1200" dirty="0" smtClean="0"/>
            <a:t>2. </a:t>
          </a:r>
          <a:r>
            <a:rPr lang="zh-CN" sz="1800" kern="1200" dirty="0" smtClean="0"/>
            <a:t>向</a:t>
          </a:r>
          <a:r>
            <a:rPr lang="en-US" sz="1800" kern="1200" dirty="0" smtClean="0"/>
            <a:t>Master </a:t>
          </a:r>
          <a:r>
            <a:rPr lang="zh-CN" sz="1800" kern="1200" dirty="0" smtClean="0"/>
            <a:t>节点报告自身的健康状况和负载情况</a:t>
          </a:r>
          <a:endParaRPr lang="zh-CN" sz="1800" kern="1200" dirty="0"/>
        </a:p>
      </dsp:txBody>
      <dsp:txXfrm>
        <a:off x="0" y="2859090"/>
        <a:ext cx="4349375" cy="928395"/>
      </dsp:txXfrm>
    </dsp:sp>
    <dsp:sp modelId="{EE002B1E-EA46-4474-BD13-597C9E303658}">
      <dsp:nvSpPr>
        <dsp:cNvPr id="0" name=""/>
        <dsp:cNvSpPr/>
      </dsp:nvSpPr>
      <dsp:spPr>
        <a:xfrm>
          <a:off x="0" y="3787485"/>
          <a:ext cx="4349375" cy="57856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dirty="0" smtClean="0"/>
            <a:t>缺点</a:t>
          </a:r>
          <a:endParaRPr lang="zh-CN" altLang="en-US" sz="2300" kern="1200" dirty="0"/>
        </a:p>
      </dsp:txBody>
      <dsp:txXfrm>
        <a:off x="28243" y="3815728"/>
        <a:ext cx="4292889" cy="522079"/>
      </dsp:txXfrm>
    </dsp:sp>
    <dsp:sp modelId="{01B91CCB-A791-4B29-84D8-30B3CE7F7E05}">
      <dsp:nvSpPr>
        <dsp:cNvPr id="0" name=""/>
        <dsp:cNvSpPr/>
      </dsp:nvSpPr>
      <dsp:spPr>
        <a:xfrm>
          <a:off x="0" y="4366050"/>
          <a:ext cx="434937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093"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altLang="zh-CN" sz="1800" kern="1200" dirty="0" smtClean="0"/>
            <a:t>Master</a:t>
          </a:r>
          <a:r>
            <a:rPr lang="zh-CN" altLang="en-US" sz="1800" kern="1200" dirty="0" smtClean="0"/>
            <a:t>节点是瓶颈</a:t>
          </a:r>
          <a:endParaRPr lang="zh-CN" sz="1800" kern="1200" dirty="0"/>
        </a:p>
      </dsp:txBody>
      <dsp:txXfrm>
        <a:off x="0" y="4366050"/>
        <a:ext cx="4349375" cy="38088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6EF79-3463-47D2-869E-FD6C72DB479C}">
      <dsp:nvSpPr>
        <dsp:cNvPr id="0" name=""/>
        <dsp:cNvSpPr/>
      </dsp:nvSpPr>
      <dsp:spPr>
        <a:xfrm>
          <a:off x="0" y="31463"/>
          <a:ext cx="4617854" cy="582876"/>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latin typeface="Times New Roman" panose="02020603050405020304" pitchFamily="18" charset="0"/>
              <a:cs typeface="Times New Roman" panose="02020603050405020304" pitchFamily="18" charset="0"/>
            </a:rPr>
            <a:t>节点之间关系</a:t>
          </a:r>
          <a:endParaRPr lang="zh-CN" altLang="en-US" sz="2400" kern="1200">
            <a:latin typeface="Times New Roman" panose="02020603050405020304" pitchFamily="18" charset="0"/>
            <a:cs typeface="Times New Roman" panose="02020603050405020304" pitchFamily="18" charset="0"/>
          </a:endParaRPr>
        </a:p>
      </dsp:txBody>
      <dsp:txXfrm>
        <a:off x="28454" y="59917"/>
        <a:ext cx="4560946" cy="525968"/>
      </dsp:txXfrm>
    </dsp:sp>
    <dsp:sp modelId="{7C4DDCE7-54A2-46F7-AA4C-171070423FA3}">
      <dsp:nvSpPr>
        <dsp:cNvPr id="0" name=""/>
        <dsp:cNvSpPr/>
      </dsp:nvSpPr>
      <dsp:spPr>
        <a:xfrm>
          <a:off x="0" y="585490"/>
          <a:ext cx="4617854" cy="406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17"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smtClean="0"/>
            <a:t>平等</a:t>
          </a:r>
          <a:endParaRPr lang="zh-CN" altLang="en-US" sz="2400" kern="1200" dirty="0"/>
        </a:p>
      </dsp:txBody>
      <dsp:txXfrm>
        <a:off x="0" y="585490"/>
        <a:ext cx="4617854" cy="406547"/>
      </dsp:txXfrm>
    </dsp:sp>
    <dsp:sp modelId="{75DAA6D6-A1DB-4DFE-89E4-DE3C6D35121C}">
      <dsp:nvSpPr>
        <dsp:cNvPr id="0" name=""/>
        <dsp:cNvSpPr/>
      </dsp:nvSpPr>
      <dsp:spPr>
        <a:xfrm>
          <a:off x="0" y="992038"/>
          <a:ext cx="4617854" cy="582876"/>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节点功能</a:t>
          </a:r>
          <a:endParaRPr lang="zh-CN" altLang="en-US" sz="2400" kern="1200"/>
        </a:p>
      </dsp:txBody>
      <dsp:txXfrm>
        <a:off x="28454" y="1020492"/>
        <a:ext cx="4560946" cy="525968"/>
      </dsp:txXfrm>
    </dsp:sp>
    <dsp:sp modelId="{B80CBEA1-F43A-43B9-8CBD-1D5883D81043}">
      <dsp:nvSpPr>
        <dsp:cNvPr id="0" name=""/>
        <dsp:cNvSpPr/>
      </dsp:nvSpPr>
      <dsp:spPr>
        <a:xfrm>
          <a:off x="0" y="1574914"/>
          <a:ext cx="4617854" cy="83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17"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smtClean="0"/>
            <a:t>存储数据</a:t>
          </a:r>
          <a:endParaRPr lang="zh-CN" altLang="en-US" sz="2400" kern="1200"/>
        </a:p>
        <a:p>
          <a:pPr marL="228600" lvl="1" indent="-228600" algn="l" defTabSz="1066800" rtl="0">
            <a:lnSpc>
              <a:spcPct val="90000"/>
            </a:lnSpc>
            <a:spcBef>
              <a:spcPct val="0"/>
            </a:spcBef>
            <a:spcAft>
              <a:spcPct val="20000"/>
            </a:spcAft>
            <a:buChar char="••"/>
          </a:pPr>
          <a:r>
            <a:rPr lang="zh-CN" altLang="en-US" sz="2400" kern="1200" smtClean="0"/>
            <a:t>管理自己负责的区域</a:t>
          </a:r>
          <a:endParaRPr lang="zh-CN" altLang="en-US" sz="2400" kern="1200"/>
        </a:p>
      </dsp:txBody>
      <dsp:txXfrm>
        <a:off x="0" y="1574914"/>
        <a:ext cx="4617854" cy="832926"/>
      </dsp:txXfrm>
    </dsp:sp>
    <dsp:sp modelId="{93782991-97FE-4DCF-A6ED-7042F8210726}">
      <dsp:nvSpPr>
        <dsp:cNvPr id="0" name=""/>
        <dsp:cNvSpPr/>
      </dsp:nvSpPr>
      <dsp:spPr>
        <a:xfrm>
          <a:off x="0" y="2407841"/>
          <a:ext cx="4617854" cy="582876"/>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主要优点</a:t>
          </a:r>
          <a:endParaRPr lang="zh-CN" altLang="en-US" sz="2400" kern="1200"/>
        </a:p>
      </dsp:txBody>
      <dsp:txXfrm>
        <a:off x="28454" y="2436295"/>
        <a:ext cx="4560946" cy="525968"/>
      </dsp:txXfrm>
    </dsp:sp>
    <dsp:sp modelId="{87ACDD2F-B89A-4707-8DE4-3D38D575BD48}">
      <dsp:nvSpPr>
        <dsp:cNvPr id="0" name=""/>
        <dsp:cNvSpPr/>
      </dsp:nvSpPr>
      <dsp:spPr>
        <a:xfrm>
          <a:off x="0" y="2990717"/>
          <a:ext cx="4617854" cy="83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17"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smtClean="0"/>
            <a:t>负载均衡</a:t>
          </a:r>
          <a:endParaRPr lang="zh-CN" altLang="en-US" sz="2400" kern="1200" dirty="0"/>
        </a:p>
        <a:p>
          <a:pPr marL="228600" lvl="1" indent="-228600" algn="l" defTabSz="1066800" rtl="0">
            <a:lnSpc>
              <a:spcPct val="90000"/>
            </a:lnSpc>
            <a:spcBef>
              <a:spcPct val="0"/>
            </a:spcBef>
            <a:spcAft>
              <a:spcPct val="20000"/>
            </a:spcAft>
            <a:buChar char="••"/>
          </a:pPr>
          <a:r>
            <a:rPr lang="zh-CN" altLang="en-US" sz="2400" kern="1200" dirty="0" smtClean="0"/>
            <a:t>易于扩展</a:t>
          </a:r>
          <a:endParaRPr lang="zh-CN" altLang="en-US" sz="2400" kern="1200" dirty="0"/>
        </a:p>
      </dsp:txBody>
      <dsp:txXfrm>
        <a:off x="0" y="2990717"/>
        <a:ext cx="4617854" cy="832926"/>
      </dsp:txXfrm>
    </dsp:sp>
    <dsp:sp modelId="{64A6F3E7-43E8-470D-A530-9260081E21ED}">
      <dsp:nvSpPr>
        <dsp:cNvPr id="0" name=""/>
        <dsp:cNvSpPr/>
      </dsp:nvSpPr>
      <dsp:spPr>
        <a:xfrm>
          <a:off x="0" y="3823644"/>
          <a:ext cx="4617854" cy="582876"/>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smtClean="0"/>
            <a:t>常用系统</a:t>
          </a:r>
          <a:endParaRPr lang="zh-CN" altLang="en-US" sz="2400" kern="1200" dirty="0"/>
        </a:p>
      </dsp:txBody>
      <dsp:txXfrm>
        <a:off x="28454" y="3852098"/>
        <a:ext cx="4560946" cy="525968"/>
      </dsp:txXfrm>
    </dsp:sp>
    <dsp:sp modelId="{00E8C65A-0652-4D70-9097-B5186E924BC3}">
      <dsp:nvSpPr>
        <dsp:cNvPr id="0" name=""/>
        <dsp:cNvSpPr/>
      </dsp:nvSpPr>
      <dsp:spPr>
        <a:xfrm>
          <a:off x="0" y="4406521"/>
          <a:ext cx="4617854" cy="366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1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altLang="zh-CN" sz="2400" b="0" kern="1200" dirty="0" smtClean="0">
              <a:latin typeface="Times New Roman" panose="02020603050405020304" pitchFamily="18" charset="0"/>
              <a:cs typeface="Times New Roman" panose="02020603050405020304" pitchFamily="18" charset="0"/>
            </a:rPr>
            <a:t>Cassandra\Dynamo </a:t>
          </a:r>
          <a:endParaRPr lang="zh-CN" altLang="en-US" sz="2400" kern="1200" dirty="0">
            <a:latin typeface="Times New Roman" panose="02020603050405020304" pitchFamily="18" charset="0"/>
            <a:cs typeface="Times New Roman" panose="02020603050405020304" pitchFamily="18" charset="0"/>
          </a:endParaRPr>
        </a:p>
      </dsp:txBody>
      <dsp:txXfrm>
        <a:off x="0" y="4406521"/>
        <a:ext cx="4617854" cy="36688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B08221-330C-4A00-868B-781CCA994437}">
      <dsp:nvSpPr>
        <dsp:cNvPr id="0" name=""/>
        <dsp:cNvSpPr/>
      </dsp:nvSpPr>
      <dsp:spPr>
        <a:xfrm>
          <a:off x="2626431" y="2440569"/>
          <a:ext cx="799429" cy="2025461"/>
        </a:xfrm>
        <a:custGeom>
          <a:avLst/>
          <a:gdLst/>
          <a:ahLst/>
          <a:cxnLst/>
          <a:rect l="0" t="0" r="0" b="0"/>
          <a:pathLst>
            <a:path>
              <a:moveTo>
                <a:pt x="0" y="0"/>
              </a:moveTo>
              <a:lnTo>
                <a:pt x="605515" y="0"/>
              </a:lnTo>
              <a:lnTo>
                <a:pt x="605515" y="2025461"/>
              </a:lnTo>
              <a:lnTo>
                <a:pt x="799429" y="2025461"/>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1D2E737-22BE-4937-9CED-E223911E8229}">
      <dsp:nvSpPr>
        <dsp:cNvPr id="0" name=""/>
        <dsp:cNvSpPr/>
      </dsp:nvSpPr>
      <dsp:spPr>
        <a:xfrm>
          <a:off x="2626431" y="2440569"/>
          <a:ext cx="799429" cy="1191631"/>
        </a:xfrm>
        <a:custGeom>
          <a:avLst/>
          <a:gdLst/>
          <a:ahLst/>
          <a:cxnLst/>
          <a:rect l="0" t="0" r="0" b="0"/>
          <a:pathLst>
            <a:path>
              <a:moveTo>
                <a:pt x="0" y="0"/>
              </a:moveTo>
              <a:lnTo>
                <a:pt x="605515" y="0"/>
              </a:lnTo>
              <a:lnTo>
                <a:pt x="605515" y="1191631"/>
              </a:lnTo>
              <a:lnTo>
                <a:pt x="799429" y="1191631"/>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969E0F-9F74-4D21-A81B-474C06A5AA77}">
      <dsp:nvSpPr>
        <dsp:cNvPr id="0" name=""/>
        <dsp:cNvSpPr/>
      </dsp:nvSpPr>
      <dsp:spPr>
        <a:xfrm>
          <a:off x="2626431" y="2440569"/>
          <a:ext cx="799429" cy="357800"/>
        </a:xfrm>
        <a:custGeom>
          <a:avLst/>
          <a:gdLst/>
          <a:ahLst/>
          <a:cxnLst/>
          <a:rect l="0" t="0" r="0" b="0"/>
          <a:pathLst>
            <a:path>
              <a:moveTo>
                <a:pt x="0" y="0"/>
              </a:moveTo>
              <a:lnTo>
                <a:pt x="605515" y="0"/>
              </a:lnTo>
              <a:lnTo>
                <a:pt x="605515" y="357800"/>
              </a:lnTo>
              <a:lnTo>
                <a:pt x="799429" y="35780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A45D6C3-FEA0-466E-BEF8-8E9F63C0C428}">
      <dsp:nvSpPr>
        <dsp:cNvPr id="0" name=""/>
        <dsp:cNvSpPr/>
      </dsp:nvSpPr>
      <dsp:spPr>
        <a:xfrm>
          <a:off x="2626431" y="1964539"/>
          <a:ext cx="799429" cy="476029"/>
        </a:xfrm>
        <a:custGeom>
          <a:avLst/>
          <a:gdLst/>
          <a:ahLst/>
          <a:cxnLst/>
          <a:rect l="0" t="0" r="0" b="0"/>
          <a:pathLst>
            <a:path>
              <a:moveTo>
                <a:pt x="0" y="476029"/>
              </a:moveTo>
              <a:lnTo>
                <a:pt x="605515" y="476029"/>
              </a:lnTo>
              <a:lnTo>
                <a:pt x="605515" y="0"/>
              </a:lnTo>
              <a:lnTo>
                <a:pt x="799429" y="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A7B223-E8F0-4728-A179-2F91E2870494}">
      <dsp:nvSpPr>
        <dsp:cNvPr id="0" name=""/>
        <dsp:cNvSpPr/>
      </dsp:nvSpPr>
      <dsp:spPr>
        <a:xfrm>
          <a:off x="2626431" y="1130709"/>
          <a:ext cx="799429" cy="1309859"/>
        </a:xfrm>
        <a:custGeom>
          <a:avLst/>
          <a:gdLst/>
          <a:ahLst/>
          <a:cxnLst/>
          <a:rect l="0" t="0" r="0" b="0"/>
          <a:pathLst>
            <a:path>
              <a:moveTo>
                <a:pt x="0" y="1309859"/>
              </a:moveTo>
              <a:lnTo>
                <a:pt x="605515" y="1309859"/>
              </a:lnTo>
              <a:lnTo>
                <a:pt x="605515" y="0"/>
              </a:lnTo>
              <a:lnTo>
                <a:pt x="799429" y="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FBC6D70-27D8-43CE-AF14-FFC26B28DD0A}">
      <dsp:nvSpPr>
        <dsp:cNvPr id="0" name=""/>
        <dsp:cNvSpPr/>
      </dsp:nvSpPr>
      <dsp:spPr>
        <a:xfrm>
          <a:off x="2626431" y="296879"/>
          <a:ext cx="799429" cy="2143689"/>
        </a:xfrm>
        <a:custGeom>
          <a:avLst/>
          <a:gdLst/>
          <a:ahLst/>
          <a:cxnLst/>
          <a:rect l="0" t="0" r="0" b="0"/>
          <a:pathLst>
            <a:path>
              <a:moveTo>
                <a:pt x="0" y="2143689"/>
              </a:moveTo>
              <a:lnTo>
                <a:pt x="605515" y="2143689"/>
              </a:lnTo>
              <a:lnTo>
                <a:pt x="605515" y="0"/>
              </a:lnTo>
              <a:lnTo>
                <a:pt x="799429" y="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5EB0A9-D1F9-4F0B-B6B8-2071CC3EE819}">
      <dsp:nvSpPr>
        <dsp:cNvPr id="0" name=""/>
        <dsp:cNvSpPr/>
      </dsp:nvSpPr>
      <dsp:spPr>
        <a:xfrm>
          <a:off x="164460" y="2144850"/>
          <a:ext cx="2461971" cy="591437"/>
        </a:xfrm>
        <a:prstGeom prst="rect">
          <a:avLst/>
        </a:prstGeom>
        <a:gradFill rotWithShape="0">
          <a:gsLst>
            <a:gs pos="0">
              <a:schemeClr val="accent4">
                <a:hueOff val="0"/>
                <a:satOff val="0"/>
                <a:lumOff val="0"/>
                <a:alphaOff val="0"/>
                <a:shade val="47500"/>
                <a:satMod val="137000"/>
              </a:schemeClr>
            </a:gs>
            <a:gs pos="55000">
              <a:schemeClr val="accent4">
                <a:hueOff val="0"/>
                <a:satOff val="0"/>
                <a:lumOff val="0"/>
                <a:alphaOff val="0"/>
                <a:shade val="69000"/>
                <a:satMod val="137000"/>
              </a:schemeClr>
            </a:gs>
            <a:gs pos="100000">
              <a:schemeClr val="accent4">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n-US" sz="2400" kern="1200" dirty="0" smtClean="0"/>
            <a:t>NoSQL</a:t>
          </a:r>
          <a:r>
            <a:rPr lang="zh-CN" sz="2400" kern="1200" dirty="0" smtClean="0"/>
            <a:t>关键技术</a:t>
          </a:r>
          <a:endParaRPr lang="zh-CN" sz="2400" kern="1200" dirty="0"/>
        </a:p>
      </dsp:txBody>
      <dsp:txXfrm>
        <a:off x="164460" y="2144850"/>
        <a:ext cx="2461971" cy="591437"/>
      </dsp:txXfrm>
    </dsp:sp>
    <dsp:sp modelId="{5C72DDE0-A9A8-4174-BB8C-024292640415}">
      <dsp:nvSpPr>
        <dsp:cNvPr id="0" name=""/>
        <dsp:cNvSpPr/>
      </dsp:nvSpPr>
      <dsp:spPr>
        <a:xfrm>
          <a:off x="3425861" y="1160"/>
          <a:ext cx="1939140" cy="591437"/>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smtClean="0"/>
            <a:t>数据模型</a:t>
          </a:r>
          <a:endParaRPr lang="zh-CN" altLang="en-US" sz="2400" kern="1200"/>
        </a:p>
      </dsp:txBody>
      <dsp:txXfrm>
        <a:off x="3425861" y="1160"/>
        <a:ext cx="1939140" cy="591437"/>
      </dsp:txXfrm>
    </dsp:sp>
    <dsp:sp modelId="{E4F8F559-5147-4761-B629-6B5413ABBB6B}">
      <dsp:nvSpPr>
        <dsp:cNvPr id="0" name=""/>
        <dsp:cNvSpPr/>
      </dsp:nvSpPr>
      <dsp:spPr>
        <a:xfrm>
          <a:off x="3425861" y="834990"/>
          <a:ext cx="1939140" cy="591437"/>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smtClean="0"/>
            <a:t>数据分布</a:t>
          </a:r>
          <a:endParaRPr lang="zh-CN" altLang="en-US" sz="2400" kern="1200"/>
        </a:p>
      </dsp:txBody>
      <dsp:txXfrm>
        <a:off x="3425861" y="834990"/>
        <a:ext cx="1939140" cy="591437"/>
      </dsp:txXfrm>
    </dsp:sp>
    <dsp:sp modelId="{13177EEB-E0D9-4A8B-813A-0BD7BBEAD39A}">
      <dsp:nvSpPr>
        <dsp:cNvPr id="0" name=""/>
        <dsp:cNvSpPr/>
      </dsp:nvSpPr>
      <dsp:spPr>
        <a:xfrm>
          <a:off x="3425861" y="1668821"/>
          <a:ext cx="1939140" cy="591437"/>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smtClean="0"/>
            <a:t>数据一致性</a:t>
          </a:r>
          <a:endParaRPr lang="zh-CN" altLang="en-US" sz="2400" kern="1200"/>
        </a:p>
      </dsp:txBody>
      <dsp:txXfrm>
        <a:off x="3425861" y="1668821"/>
        <a:ext cx="1939140" cy="591437"/>
      </dsp:txXfrm>
    </dsp:sp>
    <dsp:sp modelId="{5CF4BE3F-A14D-4726-BAA4-572E1F3E0F93}">
      <dsp:nvSpPr>
        <dsp:cNvPr id="0" name=""/>
        <dsp:cNvSpPr/>
      </dsp:nvSpPr>
      <dsp:spPr>
        <a:xfrm>
          <a:off x="3425861" y="2502651"/>
          <a:ext cx="3369508" cy="591437"/>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n-US" sz="2400" kern="1200" smtClean="0"/>
            <a:t>CAP</a:t>
          </a:r>
          <a:r>
            <a:rPr lang="zh-CN" sz="2400" kern="1200" smtClean="0"/>
            <a:t>理论与</a:t>
          </a:r>
          <a:r>
            <a:rPr lang="en-US" sz="2400" kern="1200" smtClean="0"/>
            <a:t>BASE</a:t>
          </a:r>
          <a:r>
            <a:rPr lang="zh-CN" sz="2400" kern="1200" smtClean="0"/>
            <a:t>原则</a:t>
          </a:r>
          <a:endParaRPr lang="zh-CN" sz="2400" kern="1200"/>
        </a:p>
      </dsp:txBody>
      <dsp:txXfrm>
        <a:off x="3425861" y="2502651"/>
        <a:ext cx="3369508" cy="591437"/>
      </dsp:txXfrm>
    </dsp:sp>
    <dsp:sp modelId="{970CF840-5ED3-425C-B5DB-6050FE98D215}">
      <dsp:nvSpPr>
        <dsp:cNvPr id="0" name=""/>
        <dsp:cNvSpPr/>
      </dsp:nvSpPr>
      <dsp:spPr>
        <a:xfrm>
          <a:off x="3425861" y="3336481"/>
          <a:ext cx="2371180" cy="591437"/>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smtClean="0"/>
            <a:t>视图与物化视图</a:t>
          </a:r>
          <a:endParaRPr lang="zh-CN" altLang="en-US" sz="2400" kern="1200"/>
        </a:p>
      </dsp:txBody>
      <dsp:txXfrm>
        <a:off x="3425861" y="3336481"/>
        <a:ext cx="2371180" cy="591437"/>
      </dsp:txXfrm>
    </dsp:sp>
    <dsp:sp modelId="{D7B7379B-2C53-4FB0-87FE-A4016BD52D21}">
      <dsp:nvSpPr>
        <dsp:cNvPr id="0" name=""/>
        <dsp:cNvSpPr/>
      </dsp:nvSpPr>
      <dsp:spPr>
        <a:xfrm>
          <a:off x="3425861" y="4170311"/>
          <a:ext cx="1939140" cy="591437"/>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smtClean="0"/>
            <a:t>事务与版本戳</a:t>
          </a:r>
          <a:endParaRPr lang="zh-CN" altLang="en-US" sz="2400" kern="1200"/>
        </a:p>
      </dsp:txBody>
      <dsp:txXfrm>
        <a:off x="3425861" y="4170311"/>
        <a:ext cx="1939140" cy="59143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83777-1074-4BAE-8ABD-D8135242A53C}">
      <dsp:nvSpPr>
        <dsp:cNvPr id="0" name=""/>
        <dsp:cNvSpPr/>
      </dsp:nvSpPr>
      <dsp:spPr>
        <a:xfrm>
          <a:off x="2049303" y="2909998"/>
          <a:ext cx="409681" cy="1321223"/>
        </a:xfrm>
        <a:custGeom>
          <a:avLst/>
          <a:gdLst/>
          <a:ahLst/>
          <a:cxnLst/>
          <a:rect l="0" t="0" r="0" b="0"/>
          <a:pathLst>
            <a:path>
              <a:moveTo>
                <a:pt x="0" y="0"/>
              </a:moveTo>
              <a:lnTo>
                <a:pt x="204840" y="0"/>
              </a:lnTo>
              <a:lnTo>
                <a:pt x="204840" y="1321223"/>
              </a:lnTo>
              <a:lnTo>
                <a:pt x="409681" y="1321223"/>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3501231-50FF-457F-B542-99C20113F75A}">
      <dsp:nvSpPr>
        <dsp:cNvPr id="0" name=""/>
        <dsp:cNvSpPr/>
      </dsp:nvSpPr>
      <dsp:spPr>
        <a:xfrm>
          <a:off x="2049303" y="2909998"/>
          <a:ext cx="409681" cy="440407"/>
        </a:xfrm>
        <a:custGeom>
          <a:avLst/>
          <a:gdLst/>
          <a:ahLst/>
          <a:cxnLst/>
          <a:rect l="0" t="0" r="0" b="0"/>
          <a:pathLst>
            <a:path>
              <a:moveTo>
                <a:pt x="0" y="0"/>
              </a:moveTo>
              <a:lnTo>
                <a:pt x="204840" y="0"/>
              </a:lnTo>
              <a:lnTo>
                <a:pt x="204840" y="440407"/>
              </a:lnTo>
              <a:lnTo>
                <a:pt x="409681" y="440407"/>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B48407E-A3D9-4008-98CB-89673E3A8C1E}">
      <dsp:nvSpPr>
        <dsp:cNvPr id="0" name=""/>
        <dsp:cNvSpPr/>
      </dsp:nvSpPr>
      <dsp:spPr>
        <a:xfrm>
          <a:off x="2049303" y="2469591"/>
          <a:ext cx="409681" cy="440407"/>
        </a:xfrm>
        <a:custGeom>
          <a:avLst/>
          <a:gdLst/>
          <a:ahLst/>
          <a:cxnLst/>
          <a:rect l="0" t="0" r="0" b="0"/>
          <a:pathLst>
            <a:path>
              <a:moveTo>
                <a:pt x="0" y="440407"/>
              </a:moveTo>
              <a:lnTo>
                <a:pt x="204840" y="440407"/>
              </a:lnTo>
              <a:lnTo>
                <a:pt x="204840" y="0"/>
              </a:lnTo>
              <a:lnTo>
                <a:pt x="409681" y="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F7CFCD-9850-4C02-B550-8EC750581C84}">
      <dsp:nvSpPr>
        <dsp:cNvPr id="0" name=""/>
        <dsp:cNvSpPr/>
      </dsp:nvSpPr>
      <dsp:spPr>
        <a:xfrm>
          <a:off x="4507393" y="1588775"/>
          <a:ext cx="409681" cy="880815"/>
        </a:xfrm>
        <a:custGeom>
          <a:avLst/>
          <a:gdLst/>
          <a:ahLst/>
          <a:cxnLst/>
          <a:rect l="0" t="0" r="0" b="0"/>
          <a:pathLst>
            <a:path>
              <a:moveTo>
                <a:pt x="0" y="0"/>
              </a:moveTo>
              <a:lnTo>
                <a:pt x="204840" y="0"/>
              </a:lnTo>
              <a:lnTo>
                <a:pt x="204840" y="880815"/>
              </a:lnTo>
              <a:lnTo>
                <a:pt x="409681" y="880815"/>
              </a:lnTo>
            </a:path>
          </a:pathLst>
        </a:custGeom>
        <a:noFill/>
        <a:ln w="635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2A4C327-F21B-40DF-B3C2-7776D2EB02D5}">
      <dsp:nvSpPr>
        <dsp:cNvPr id="0" name=""/>
        <dsp:cNvSpPr/>
      </dsp:nvSpPr>
      <dsp:spPr>
        <a:xfrm>
          <a:off x="4507393" y="1543055"/>
          <a:ext cx="409681" cy="91440"/>
        </a:xfrm>
        <a:custGeom>
          <a:avLst/>
          <a:gdLst/>
          <a:ahLst/>
          <a:cxnLst/>
          <a:rect l="0" t="0" r="0" b="0"/>
          <a:pathLst>
            <a:path>
              <a:moveTo>
                <a:pt x="0" y="45720"/>
              </a:moveTo>
              <a:lnTo>
                <a:pt x="409681" y="45720"/>
              </a:lnTo>
            </a:path>
          </a:pathLst>
        </a:custGeom>
        <a:noFill/>
        <a:ln w="635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3CE8CB5-77BF-44DC-8FD0-3025FC6F44AB}">
      <dsp:nvSpPr>
        <dsp:cNvPr id="0" name=""/>
        <dsp:cNvSpPr/>
      </dsp:nvSpPr>
      <dsp:spPr>
        <a:xfrm>
          <a:off x="4507393" y="707959"/>
          <a:ext cx="409681" cy="880815"/>
        </a:xfrm>
        <a:custGeom>
          <a:avLst/>
          <a:gdLst/>
          <a:ahLst/>
          <a:cxnLst/>
          <a:rect l="0" t="0" r="0" b="0"/>
          <a:pathLst>
            <a:path>
              <a:moveTo>
                <a:pt x="0" y="880815"/>
              </a:moveTo>
              <a:lnTo>
                <a:pt x="204840" y="880815"/>
              </a:lnTo>
              <a:lnTo>
                <a:pt x="204840" y="0"/>
              </a:lnTo>
              <a:lnTo>
                <a:pt x="409681" y="0"/>
              </a:lnTo>
            </a:path>
          </a:pathLst>
        </a:custGeom>
        <a:noFill/>
        <a:ln w="635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2363FF5-A3BF-4206-9008-C91EF6F34EF1}">
      <dsp:nvSpPr>
        <dsp:cNvPr id="0" name=""/>
        <dsp:cNvSpPr/>
      </dsp:nvSpPr>
      <dsp:spPr>
        <a:xfrm>
          <a:off x="2049303" y="1588775"/>
          <a:ext cx="409681" cy="1321223"/>
        </a:xfrm>
        <a:custGeom>
          <a:avLst/>
          <a:gdLst/>
          <a:ahLst/>
          <a:cxnLst/>
          <a:rect l="0" t="0" r="0" b="0"/>
          <a:pathLst>
            <a:path>
              <a:moveTo>
                <a:pt x="0" y="1321223"/>
              </a:moveTo>
              <a:lnTo>
                <a:pt x="204840" y="1321223"/>
              </a:lnTo>
              <a:lnTo>
                <a:pt x="204840" y="0"/>
              </a:lnTo>
              <a:lnTo>
                <a:pt x="409681" y="0"/>
              </a:lnTo>
            </a:path>
          </a:pathLst>
        </a:custGeom>
        <a:noFill/>
        <a:ln w="6350"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3F8C24B-3F85-4A3F-AB81-D410F28F64C4}">
      <dsp:nvSpPr>
        <dsp:cNvPr id="0" name=""/>
        <dsp:cNvSpPr/>
      </dsp:nvSpPr>
      <dsp:spPr>
        <a:xfrm>
          <a:off x="894" y="2597616"/>
          <a:ext cx="2048408" cy="624764"/>
        </a:xfrm>
        <a:prstGeom prst="rect">
          <a:avLst/>
        </a:prstGeom>
        <a:gradFill rotWithShape="0">
          <a:gsLst>
            <a:gs pos="0">
              <a:schemeClr val="accent4">
                <a:hueOff val="0"/>
                <a:satOff val="0"/>
                <a:lumOff val="0"/>
                <a:alphaOff val="0"/>
                <a:shade val="47500"/>
                <a:satMod val="137000"/>
              </a:schemeClr>
            </a:gs>
            <a:gs pos="55000">
              <a:schemeClr val="accent4">
                <a:hueOff val="0"/>
                <a:satOff val="0"/>
                <a:lumOff val="0"/>
                <a:alphaOff val="0"/>
                <a:shade val="69000"/>
                <a:satMod val="137000"/>
              </a:schemeClr>
            </a:gs>
            <a:gs pos="100000">
              <a:schemeClr val="accent4">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b="1" kern="1200" smtClean="0"/>
            <a:t>NoSQL</a:t>
          </a:r>
          <a:r>
            <a:rPr lang="zh-CN" sz="2100" b="1" kern="1200" smtClean="0"/>
            <a:t>数据模型</a:t>
          </a:r>
          <a:endParaRPr lang="zh-CN" sz="2100" kern="1200"/>
        </a:p>
      </dsp:txBody>
      <dsp:txXfrm>
        <a:off x="894" y="2597616"/>
        <a:ext cx="2048408" cy="624764"/>
      </dsp:txXfrm>
    </dsp:sp>
    <dsp:sp modelId="{72D7CFE0-A0D3-4F2F-9365-ED549B5AA4B8}">
      <dsp:nvSpPr>
        <dsp:cNvPr id="0" name=""/>
        <dsp:cNvSpPr/>
      </dsp:nvSpPr>
      <dsp:spPr>
        <a:xfrm>
          <a:off x="2458985" y="1276392"/>
          <a:ext cx="2048408" cy="624764"/>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b="1" kern="1200" smtClean="0"/>
            <a:t>Key-Value</a:t>
          </a:r>
          <a:endParaRPr lang="zh-CN" sz="2100" kern="1200"/>
        </a:p>
      </dsp:txBody>
      <dsp:txXfrm>
        <a:off x="2458985" y="1276392"/>
        <a:ext cx="2048408" cy="624764"/>
      </dsp:txXfrm>
    </dsp:sp>
    <dsp:sp modelId="{24FB4E01-9A46-4C9C-B1AF-DD5A25427F7D}">
      <dsp:nvSpPr>
        <dsp:cNvPr id="0" name=""/>
        <dsp:cNvSpPr/>
      </dsp:nvSpPr>
      <dsp:spPr>
        <a:xfrm>
          <a:off x="4917075" y="395577"/>
          <a:ext cx="2498853" cy="624764"/>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zh-CN" sz="2100" b="1" kern="1200" dirty="0" smtClean="0"/>
            <a:t>临时性</a:t>
          </a:r>
          <a:r>
            <a:rPr lang="en-US" sz="2100" b="1" kern="1200" dirty="0" smtClean="0"/>
            <a:t>Key-Value</a:t>
          </a:r>
          <a:endParaRPr lang="zh-CN" sz="2100" kern="1200" dirty="0"/>
        </a:p>
      </dsp:txBody>
      <dsp:txXfrm>
        <a:off x="4917075" y="395577"/>
        <a:ext cx="2498853" cy="624764"/>
      </dsp:txXfrm>
    </dsp:sp>
    <dsp:sp modelId="{BE1F4966-5041-4A52-8603-E4195A7A88A9}">
      <dsp:nvSpPr>
        <dsp:cNvPr id="0" name=""/>
        <dsp:cNvSpPr/>
      </dsp:nvSpPr>
      <dsp:spPr>
        <a:xfrm>
          <a:off x="4917075" y="1276392"/>
          <a:ext cx="2477673" cy="624764"/>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zh-CN" sz="2100" b="1" kern="1200" dirty="0" smtClean="0"/>
            <a:t>永久性</a:t>
          </a:r>
          <a:r>
            <a:rPr lang="en-US" sz="2100" b="1" kern="1200" dirty="0" smtClean="0"/>
            <a:t>Key-Value </a:t>
          </a:r>
          <a:endParaRPr lang="zh-CN" sz="2100" kern="1200" dirty="0"/>
        </a:p>
      </dsp:txBody>
      <dsp:txXfrm>
        <a:off x="4917075" y="1276392"/>
        <a:ext cx="2477673" cy="624764"/>
      </dsp:txXfrm>
    </dsp:sp>
    <dsp:sp modelId="{4C853194-27EC-4F97-9EF0-C8D829007240}">
      <dsp:nvSpPr>
        <dsp:cNvPr id="0" name=""/>
        <dsp:cNvSpPr/>
      </dsp:nvSpPr>
      <dsp:spPr>
        <a:xfrm>
          <a:off x="4917075" y="2157208"/>
          <a:ext cx="2477673" cy="624764"/>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zh-CN" sz="2100" b="1" kern="1200" dirty="0" smtClean="0"/>
            <a:t>混合性</a:t>
          </a:r>
          <a:r>
            <a:rPr lang="en-US" sz="2100" b="1" kern="1200" dirty="0" smtClean="0"/>
            <a:t>Key-Value </a:t>
          </a:r>
          <a:endParaRPr lang="zh-CN" sz="2100" kern="1200" dirty="0"/>
        </a:p>
      </dsp:txBody>
      <dsp:txXfrm>
        <a:off x="4917075" y="2157208"/>
        <a:ext cx="2477673" cy="624764"/>
      </dsp:txXfrm>
    </dsp:sp>
    <dsp:sp modelId="{7BB97FA0-84FB-42E7-903F-4FA7A521CD69}">
      <dsp:nvSpPr>
        <dsp:cNvPr id="0" name=""/>
        <dsp:cNvSpPr/>
      </dsp:nvSpPr>
      <dsp:spPr>
        <a:xfrm>
          <a:off x="2458985" y="2157208"/>
          <a:ext cx="2048408" cy="624764"/>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b="1" kern="1200" smtClean="0"/>
            <a:t>Key-Document</a:t>
          </a:r>
          <a:endParaRPr lang="zh-CN" sz="2100" kern="1200"/>
        </a:p>
      </dsp:txBody>
      <dsp:txXfrm>
        <a:off x="2458985" y="2157208"/>
        <a:ext cx="2048408" cy="624764"/>
      </dsp:txXfrm>
    </dsp:sp>
    <dsp:sp modelId="{089EDAA8-6A47-4F6D-AECD-599B42CC9A85}">
      <dsp:nvSpPr>
        <dsp:cNvPr id="0" name=""/>
        <dsp:cNvSpPr/>
      </dsp:nvSpPr>
      <dsp:spPr>
        <a:xfrm>
          <a:off x="2458985" y="3038024"/>
          <a:ext cx="2048408" cy="624764"/>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en-US" sz="2100" b="1" kern="1200" smtClean="0"/>
            <a:t>Key-Column</a:t>
          </a:r>
          <a:endParaRPr lang="zh-CN" sz="2100" kern="1200"/>
        </a:p>
      </dsp:txBody>
      <dsp:txXfrm>
        <a:off x="2458985" y="3038024"/>
        <a:ext cx="2048408" cy="624764"/>
      </dsp:txXfrm>
    </dsp:sp>
    <dsp:sp modelId="{45AB26FC-4E44-4501-A56C-CE78D67CCC3D}">
      <dsp:nvSpPr>
        <dsp:cNvPr id="0" name=""/>
        <dsp:cNvSpPr/>
      </dsp:nvSpPr>
      <dsp:spPr>
        <a:xfrm>
          <a:off x="2458985" y="3918840"/>
          <a:ext cx="2048408" cy="624764"/>
        </a:xfrm>
        <a:prstGeom prst="rect">
          <a:avLst/>
        </a:prstGeom>
        <a:gradFill rotWithShape="0">
          <a:gsLst>
            <a:gs pos="0">
              <a:schemeClr val="accent6">
                <a:hueOff val="0"/>
                <a:satOff val="0"/>
                <a:lumOff val="0"/>
                <a:alphaOff val="0"/>
                <a:shade val="47500"/>
                <a:satMod val="137000"/>
              </a:schemeClr>
            </a:gs>
            <a:gs pos="55000">
              <a:schemeClr val="accent6">
                <a:hueOff val="0"/>
                <a:satOff val="0"/>
                <a:lumOff val="0"/>
                <a:alphaOff val="0"/>
                <a:shade val="69000"/>
                <a:satMod val="137000"/>
              </a:schemeClr>
            </a:gs>
            <a:gs pos="100000">
              <a:schemeClr val="accent6">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zh-CN" altLang="en-US" sz="2100" b="1" kern="1200" smtClean="0"/>
            <a:t>图存储模型</a:t>
          </a:r>
          <a:endParaRPr lang="zh-CN" altLang="en-US" sz="2100" kern="1200"/>
        </a:p>
      </dsp:txBody>
      <dsp:txXfrm>
        <a:off x="2458985" y="3918840"/>
        <a:ext cx="2048408" cy="624764"/>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F41EB-6809-4148-92D4-D215B37B6ABC}">
      <dsp:nvSpPr>
        <dsp:cNvPr id="0" name=""/>
        <dsp:cNvSpPr/>
      </dsp:nvSpPr>
      <dsp:spPr>
        <a:xfrm>
          <a:off x="3068" y="475900"/>
          <a:ext cx="2991941" cy="912389"/>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kern="1200" smtClean="0"/>
            <a:t>Document</a:t>
          </a:r>
          <a:r>
            <a:rPr lang="zh-CN" sz="2400" kern="1200" smtClean="0"/>
            <a:t>（文档）的正确认识</a:t>
          </a:r>
          <a:endParaRPr lang="zh-CN" sz="2400" kern="1200"/>
        </a:p>
      </dsp:txBody>
      <dsp:txXfrm>
        <a:off x="3068" y="475900"/>
        <a:ext cx="2991941" cy="912389"/>
      </dsp:txXfrm>
    </dsp:sp>
    <dsp:sp modelId="{E56322C4-5C76-4F96-A750-158424C348B5}">
      <dsp:nvSpPr>
        <dsp:cNvPr id="0" name=""/>
        <dsp:cNvSpPr/>
      </dsp:nvSpPr>
      <dsp:spPr>
        <a:xfrm>
          <a:off x="3068" y="1388289"/>
          <a:ext cx="2991941" cy="289872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smtClean="0"/>
            <a:t>不是通常所说的文档与表格等</a:t>
          </a:r>
          <a:endParaRPr lang="zh-CN" altLang="en-US" sz="2400" kern="1200"/>
        </a:p>
        <a:p>
          <a:pPr marL="228600" lvl="1" indent="-228600" algn="l" defTabSz="1066800" rtl="0">
            <a:lnSpc>
              <a:spcPct val="90000"/>
            </a:lnSpc>
            <a:spcBef>
              <a:spcPct val="0"/>
            </a:spcBef>
            <a:spcAft>
              <a:spcPct val="15000"/>
            </a:spcAft>
            <a:buChar char="••"/>
          </a:pPr>
          <a:r>
            <a:rPr lang="zh-CN" sz="2400" kern="1200" smtClean="0"/>
            <a:t>是包含松散结构的键</a:t>
          </a:r>
          <a:r>
            <a:rPr lang="en-US" sz="2400" kern="1200" smtClean="0"/>
            <a:t>/</a:t>
          </a:r>
          <a:r>
            <a:rPr lang="zh-CN" sz="2400" kern="1200" smtClean="0"/>
            <a:t>值对的集合</a:t>
          </a:r>
          <a:endParaRPr lang="zh-CN" sz="2400" kern="1200"/>
        </a:p>
        <a:p>
          <a:pPr marL="228600" lvl="1" indent="-228600" algn="l" defTabSz="1066800" rtl="0">
            <a:lnSpc>
              <a:spcPct val="90000"/>
            </a:lnSpc>
            <a:spcBef>
              <a:spcPct val="0"/>
            </a:spcBef>
            <a:spcAft>
              <a:spcPct val="15000"/>
            </a:spcAft>
            <a:buChar char="••"/>
          </a:pPr>
          <a:r>
            <a:rPr lang="zh-CN" sz="2400" kern="1200" dirty="0" smtClean="0"/>
            <a:t>通常</a:t>
          </a:r>
          <a:r>
            <a:rPr lang="zh-CN" altLang="en-US" sz="2400" kern="1200" dirty="0" smtClean="0"/>
            <a:t>以</a:t>
          </a:r>
          <a:r>
            <a:rPr lang="en-US" sz="2400" kern="1200" dirty="0" smtClean="0"/>
            <a:t>JSON/XML/YAML</a:t>
          </a:r>
          <a:r>
            <a:rPr lang="zh-CN" sz="2400" kern="1200" dirty="0" smtClean="0"/>
            <a:t>为存储协议</a:t>
          </a:r>
          <a:endParaRPr lang="zh-CN" sz="2400" kern="1200" dirty="0"/>
        </a:p>
      </dsp:txBody>
      <dsp:txXfrm>
        <a:off x="3068" y="1388289"/>
        <a:ext cx="2991941" cy="2898720"/>
      </dsp:txXfrm>
    </dsp:sp>
    <dsp:sp modelId="{59B2F509-7731-4E39-AF80-FD9F224AEEB2}">
      <dsp:nvSpPr>
        <dsp:cNvPr id="0" name=""/>
        <dsp:cNvSpPr/>
      </dsp:nvSpPr>
      <dsp:spPr>
        <a:xfrm>
          <a:off x="3413881" y="475900"/>
          <a:ext cx="2991941" cy="912389"/>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sz="2400" kern="1200" smtClean="0"/>
            <a:t>与</a:t>
          </a:r>
          <a:r>
            <a:rPr lang="en-US" sz="2400" kern="1200" smtClean="0"/>
            <a:t>Key-Value </a:t>
          </a:r>
          <a:r>
            <a:rPr lang="zh-CN" sz="2400" kern="1200" smtClean="0"/>
            <a:t>的区别</a:t>
          </a:r>
          <a:endParaRPr lang="zh-CN" sz="2400" kern="1200"/>
        </a:p>
      </dsp:txBody>
      <dsp:txXfrm>
        <a:off x="3413881" y="475900"/>
        <a:ext cx="2991941" cy="912389"/>
      </dsp:txXfrm>
    </dsp:sp>
    <dsp:sp modelId="{9327F48D-3429-4E2B-9FC4-1943AC5AE983}">
      <dsp:nvSpPr>
        <dsp:cNvPr id="0" name=""/>
        <dsp:cNvSpPr/>
      </dsp:nvSpPr>
      <dsp:spPr>
        <a:xfrm>
          <a:off x="3413881" y="1388289"/>
          <a:ext cx="2991941" cy="289872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可以定义</a:t>
          </a:r>
          <a:r>
            <a:rPr lang="zh-CN" altLang="en-US" sz="2400" kern="1200" dirty="0" smtClean="0">
              <a:solidFill>
                <a:srgbClr val="FF0000"/>
              </a:solidFill>
            </a:rPr>
            <a:t>具体的对象结构</a:t>
          </a:r>
          <a:endParaRPr lang="zh-CN" altLang="en-US" sz="2400" kern="1200" dirty="0">
            <a:solidFill>
              <a:srgbClr val="FF0000"/>
            </a:solidFill>
          </a:endParaRPr>
        </a:p>
        <a:p>
          <a:pPr marL="228600" lvl="1" indent="-228600" algn="l" defTabSz="1066800" rtl="0">
            <a:lnSpc>
              <a:spcPct val="90000"/>
            </a:lnSpc>
            <a:spcBef>
              <a:spcPct val="0"/>
            </a:spcBef>
            <a:spcAft>
              <a:spcPct val="15000"/>
            </a:spcAft>
            <a:buChar char="••"/>
          </a:pPr>
          <a:r>
            <a:rPr lang="zh-CN" altLang="en-US" sz="2400" kern="1200" dirty="0" smtClean="0"/>
            <a:t>可以根据数据对象的内容进行</a:t>
          </a:r>
          <a:r>
            <a:rPr lang="zh-CN" altLang="en-US" sz="2400" kern="1200" dirty="0" smtClean="0">
              <a:solidFill>
                <a:srgbClr val="FF0000"/>
              </a:solidFill>
            </a:rPr>
            <a:t>查找数据和建立索引</a:t>
          </a:r>
          <a:endParaRPr lang="zh-CN" altLang="en-US" sz="2400" kern="1200" dirty="0">
            <a:solidFill>
              <a:srgbClr val="FF0000"/>
            </a:solidFill>
          </a:endParaRPr>
        </a:p>
      </dsp:txBody>
      <dsp:txXfrm>
        <a:off x="3413881" y="1388289"/>
        <a:ext cx="2991941" cy="2898720"/>
      </dsp:txXfrm>
    </dsp:sp>
    <dsp:sp modelId="{49F0B84E-35FC-40CF-98F9-8A6CA2F7A0A2}">
      <dsp:nvSpPr>
        <dsp:cNvPr id="0" name=""/>
        <dsp:cNvSpPr/>
      </dsp:nvSpPr>
      <dsp:spPr>
        <a:xfrm>
          <a:off x="6824694" y="475900"/>
          <a:ext cx="2991941" cy="912389"/>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kern="1200" smtClean="0"/>
            <a:t>典型系统</a:t>
          </a:r>
          <a:endParaRPr lang="zh-CN" altLang="en-US" sz="2400" kern="1200"/>
        </a:p>
      </dsp:txBody>
      <dsp:txXfrm>
        <a:off x="6824694" y="475900"/>
        <a:ext cx="2991941" cy="912389"/>
      </dsp:txXfrm>
    </dsp:sp>
    <dsp:sp modelId="{87B7EF2A-1A87-4CD1-8A42-83023E18240E}">
      <dsp:nvSpPr>
        <dsp:cNvPr id="0" name=""/>
        <dsp:cNvSpPr/>
      </dsp:nvSpPr>
      <dsp:spPr>
        <a:xfrm>
          <a:off x="6824694" y="1388289"/>
          <a:ext cx="2991941" cy="289872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smtClean="0"/>
            <a:t>MongoDB</a:t>
          </a:r>
          <a:endParaRPr lang="zh-CN" sz="2400" kern="1200" dirty="0"/>
        </a:p>
        <a:p>
          <a:pPr marL="228600" lvl="1" indent="-228600" algn="l" defTabSz="1066800" rtl="0">
            <a:lnSpc>
              <a:spcPct val="90000"/>
            </a:lnSpc>
            <a:spcBef>
              <a:spcPct val="0"/>
            </a:spcBef>
            <a:spcAft>
              <a:spcPct val="15000"/>
            </a:spcAft>
            <a:buChar char="••"/>
          </a:pPr>
          <a:endParaRPr lang="zh-CN" altLang="en-US" sz="2400" kern="1200" dirty="0"/>
        </a:p>
        <a:p>
          <a:pPr marL="228600" lvl="1" indent="-228600" algn="l" defTabSz="1066800" rtl="0">
            <a:lnSpc>
              <a:spcPct val="90000"/>
            </a:lnSpc>
            <a:spcBef>
              <a:spcPct val="0"/>
            </a:spcBef>
            <a:spcAft>
              <a:spcPct val="15000"/>
            </a:spcAft>
            <a:buChar char="••"/>
          </a:pPr>
          <a:r>
            <a:rPr lang="en-US" sz="2400" kern="1200" dirty="0" err="1" smtClean="0"/>
            <a:t>CouchDB</a:t>
          </a:r>
          <a:endParaRPr lang="zh-CN" sz="2400" kern="1200" dirty="0"/>
        </a:p>
      </dsp:txBody>
      <dsp:txXfrm>
        <a:off x="6824694" y="1388289"/>
        <a:ext cx="2991941" cy="289872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12DC9-6983-4FEA-B40F-72EDDB62BD2F}">
      <dsp:nvSpPr>
        <dsp:cNvPr id="0" name=""/>
        <dsp:cNvSpPr/>
      </dsp:nvSpPr>
      <dsp:spPr>
        <a:xfrm>
          <a:off x="29" y="297064"/>
          <a:ext cx="2838891" cy="1135556"/>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dirty="0" smtClean="0"/>
            <a:t>目的</a:t>
          </a:r>
          <a:endParaRPr lang="zh-CN" altLang="en-US" sz="2400" kern="1200" dirty="0"/>
        </a:p>
      </dsp:txBody>
      <dsp:txXfrm>
        <a:off x="29" y="297064"/>
        <a:ext cx="2838891" cy="1135556"/>
      </dsp:txXfrm>
    </dsp:sp>
    <dsp:sp modelId="{7C6943ED-C2F5-4F98-8345-CC46445FFB07}">
      <dsp:nvSpPr>
        <dsp:cNvPr id="0" name=""/>
        <dsp:cNvSpPr/>
      </dsp:nvSpPr>
      <dsp:spPr>
        <a:xfrm>
          <a:off x="29" y="1432620"/>
          <a:ext cx="2838891" cy="3033224"/>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smtClean="0"/>
            <a:t>负载均衡</a:t>
          </a:r>
          <a:endParaRPr lang="zh-CN" altLang="en-US" sz="2400" kern="1200"/>
        </a:p>
        <a:p>
          <a:pPr marL="228600" lvl="1" indent="-228600" algn="l" defTabSz="1066800" rtl="0">
            <a:lnSpc>
              <a:spcPct val="90000"/>
            </a:lnSpc>
            <a:spcBef>
              <a:spcPct val="0"/>
            </a:spcBef>
            <a:spcAft>
              <a:spcPct val="15000"/>
            </a:spcAft>
            <a:buChar char="••"/>
          </a:pPr>
          <a:r>
            <a:rPr lang="zh-CN" altLang="en-US" sz="2400" b="1" kern="1200" dirty="0" smtClean="0"/>
            <a:t>提升服务器端的数据处理能力</a:t>
          </a:r>
          <a:endParaRPr lang="zh-CN" altLang="en-US" sz="2400" kern="1200" dirty="0"/>
        </a:p>
        <a:p>
          <a:pPr marL="228600" lvl="1" indent="-228600" algn="l" defTabSz="1066800" rtl="0">
            <a:lnSpc>
              <a:spcPct val="90000"/>
            </a:lnSpc>
            <a:spcBef>
              <a:spcPct val="0"/>
            </a:spcBef>
            <a:spcAft>
              <a:spcPct val="15000"/>
            </a:spcAft>
            <a:buChar char="••"/>
          </a:pPr>
          <a:r>
            <a:rPr lang="zh-CN" altLang="en-US" sz="2400" b="1" kern="1200" smtClean="0"/>
            <a:t>提高故障恢复能力</a:t>
          </a:r>
          <a:endParaRPr lang="zh-CN" altLang="en-US" sz="2400" kern="1200"/>
        </a:p>
        <a:p>
          <a:pPr marL="228600" lvl="1" indent="-228600" algn="l" defTabSz="1066800" rtl="0">
            <a:lnSpc>
              <a:spcPct val="90000"/>
            </a:lnSpc>
            <a:spcBef>
              <a:spcPct val="0"/>
            </a:spcBef>
            <a:spcAft>
              <a:spcPct val="15000"/>
            </a:spcAft>
            <a:buChar char="••"/>
          </a:pPr>
          <a:r>
            <a:rPr lang="zh-CN" altLang="en-US" sz="2400" b="1" kern="1200" dirty="0" smtClean="0"/>
            <a:t>保证服务质量</a:t>
          </a:r>
          <a:endParaRPr lang="zh-CN" altLang="en-US" sz="2400" kern="1200" dirty="0"/>
        </a:p>
        <a:p>
          <a:pPr marL="228600" lvl="1" indent="-228600" algn="l" defTabSz="1066800" rtl="0">
            <a:lnSpc>
              <a:spcPct val="90000"/>
            </a:lnSpc>
            <a:spcBef>
              <a:spcPct val="0"/>
            </a:spcBef>
            <a:spcAft>
              <a:spcPct val="15000"/>
            </a:spcAft>
            <a:buChar char="••"/>
          </a:pPr>
          <a:r>
            <a:rPr lang="en-US" altLang="zh-CN" sz="2400" kern="1200" dirty="0" smtClean="0"/>
            <a:t>….</a:t>
          </a:r>
          <a:endParaRPr lang="zh-CN" sz="2400" kern="1200" dirty="0"/>
        </a:p>
      </dsp:txBody>
      <dsp:txXfrm>
        <a:off x="29" y="1432620"/>
        <a:ext cx="2838891" cy="3033224"/>
      </dsp:txXfrm>
    </dsp:sp>
    <dsp:sp modelId="{68C83624-8F76-4D40-80D4-49C930BDF29B}">
      <dsp:nvSpPr>
        <dsp:cNvPr id="0" name=""/>
        <dsp:cNvSpPr/>
      </dsp:nvSpPr>
      <dsp:spPr>
        <a:xfrm>
          <a:off x="3236366" y="297064"/>
          <a:ext cx="2838891" cy="1135556"/>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smtClean="0"/>
            <a:t>方法</a:t>
          </a:r>
          <a:endParaRPr lang="zh-CN" altLang="en-US" sz="2400" kern="1200"/>
        </a:p>
      </dsp:txBody>
      <dsp:txXfrm>
        <a:off x="3236366" y="297064"/>
        <a:ext cx="2838891" cy="1135556"/>
      </dsp:txXfrm>
    </dsp:sp>
    <dsp:sp modelId="{9952EB99-36F9-49E3-84C4-BDDB803A352D}">
      <dsp:nvSpPr>
        <dsp:cNvPr id="0" name=""/>
        <dsp:cNvSpPr/>
      </dsp:nvSpPr>
      <dsp:spPr>
        <a:xfrm>
          <a:off x="3236366" y="1432620"/>
          <a:ext cx="2838891" cy="3033224"/>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t>分片</a:t>
          </a:r>
          <a:r>
            <a:rPr lang="en-US" sz="2400" b="1" kern="1200" dirty="0" smtClean="0"/>
            <a:t>(</a:t>
          </a:r>
          <a:r>
            <a:rPr lang="en-US" sz="2400" b="1" kern="1200" dirty="0" err="1" smtClean="0"/>
            <a:t>Sharding</a:t>
          </a:r>
          <a:r>
            <a:rPr lang="en-US" sz="2400" b="1" kern="1200" dirty="0" smtClean="0"/>
            <a:t>)</a:t>
          </a:r>
          <a:endParaRPr lang="zh-CN" sz="2400" kern="1200" dirty="0"/>
        </a:p>
        <a:p>
          <a:pPr marL="228600" lvl="1" indent="-228600" algn="l" defTabSz="1066800" rtl="0">
            <a:lnSpc>
              <a:spcPct val="90000"/>
            </a:lnSpc>
            <a:spcBef>
              <a:spcPct val="0"/>
            </a:spcBef>
            <a:spcAft>
              <a:spcPct val="15000"/>
            </a:spcAft>
            <a:buChar char="••"/>
          </a:pPr>
          <a:r>
            <a:rPr lang="zh-CN" sz="2400" b="1" kern="1200" dirty="0" smtClean="0"/>
            <a:t>复制（</a:t>
          </a:r>
          <a:r>
            <a:rPr lang="en-US" sz="2400" b="1" kern="1200" dirty="0" smtClean="0"/>
            <a:t>Replication)</a:t>
          </a:r>
          <a:endParaRPr lang="zh-CN" sz="2400" kern="1200" dirty="0"/>
        </a:p>
      </dsp:txBody>
      <dsp:txXfrm>
        <a:off x="3236366" y="1432620"/>
        <a:ext cx="2838891" cy="3033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A3E76-9D1C-4301-BEA9-60585A233D1F}">
      <dsp:nvSpPr>
        <dsp:cNvPr id="0" name=""/>
        <dsp:cNvSpPr/>
      </dsp:nvSpPr>
      <dsp:spPr>
        <a:xfrm>
          <a:off x="0" y="11822"/>
          <a:ext cx="8955608" cy="47794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分布式</a:t>
          </a:r>
          <a:r>
            <a:rPr lang="en-US" sz="1900" kern="1200" smtClean="0"/>
            <a:t>grep</a:t>
          </a:r>
          <a:endParaRPr lang="zh-CN" sz="1900" kern="1200"/>
        </a:p>
      </dsp:txBody>
      <dsp:txXfrm>
        <a:off x="23331" y="35153"/>
        <a:ext cx="8908946" cy="431283"/>
      </dsp:txXfrm>
    </dsp:sp>
    <dsp:sp modelId="{FB6DA56A-A421-431D-BDA2-DE0EB930A0CA}">
      <dsp:nvSpPr>
        <dsp:cNvPr id="0" name=""/>
        <dsp:cNvSpPr/>
      </dsp:nvSpPr>
      <dsp:spPr>
        <a:xfrm>
          <a:off x="0" y="544487"/>
          <a:ext cx="8955608" cy="477945"/>
        </a:xfrm>
        <a:prstGeom prst="roundRect">
          <a:avLst/>
        </a:prstGeom>
        <a:gradFill rotWithShape="0">
          <a:gsLst>
            <a:gs pos="0">
              <a:schemeClr val="accent5">
                <a:hueOff val="-919168"/>
                <a:satOff val="-1278"/>
                <a:lumOff val="-490"/>
                <a:alphaOff val="0"/>
                <a:shade val="47500"/>
                <a:satMod val="137000"/>
              </a:schemeClr>
            </a:gs>
            <a:gs pos="55000">
              <a:schemeClr val="accent5">
                <a:hueOff val="-919168"/>
                <a:satOff val="-1278"/>
                <a:lumOff val="-490"/>
                <a:alphaOff val="0"/>
                <a:shade val="69000"/>
                <a:satMod val="137000"/>
              </a:schemeClr>
            </a:gs>
            <a:gs pos="100000">
              <a:schemeClr val="accent5">
                <a:hueOff val="-919168"/>
                <a:satOff val="-1278"/>
                <a:lumOff val="-49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分布式排序</a:t>
          </a:r>
          <a:endParaRPr lang="zh-CN" altLang="en-US" sz="1900" kern="1200"/>
        </a:p>
      </dsp:txBody>
      <dsp:txXfrm>
        <a:off x="23331" y="567818"/>
        <a:ext cx="8908946" cy="431283"/>
      </dsp:txXfrm>
    </dsp:sp>
    <dsp:sp modelId="{37831FD9-41A3-43F8-8D30-CDA03B6FFFC0}">
      <dsp:nvSpPr>
        <dsp:cNvPr id="0" name=""/>
        <dsp:cNvSpPr/>
      </dsp:nvSpPr>
      <dsp:spPr>
        <a:xfrm>
          <a:off x="0" y="1077152"/>
          <a:ext cx="8955608" cy="477945"/>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Web</a:t>
          </a:r>
          <a:r>
            <a:rPr lang="zh-CN" sz="1900" kern="1200" smtClean="0"/>
            <a:t>访问日志分析</a:t>
          </a:r>
          <a:endParaRPr lang="zh-CN" sz="1900" kern="1200"/>
        </a:p>
      </dsp:txBody>
      <dsp:txXfrm>
        <a:off x="23331" y="1100483"/>
        <a:ext cx="8908946" cy="431283"/>
      </dsp:txXfrm>
    </dsp:sp>
    <dsp:sp modelId="{9214E3D4-E7E7-454F-9188-F88EDF1FAD7E}">
      <dsp:nvSpPr>
        <dsp:cNvPr id="0" name=""/>
        <dsp:cNvSpPr/>
      </dsp:nvSpPr>
      <dsp:spPr>
        <a:xfrm>
          <a:off x="0" y="1609817"/>
          <a:ext cx="8955608" cy="477945"/>
        </a:xfrm>
        <a:prstGeom prst="roundRect">
          <a:avLst/>
        </a:prstGeom>
        <a:gradFill rotWithShape="0">
          <a:gsLst>
            <a:gs pos="0">
              <a:schemeClr val="accent5">
                <a:hueOff val="-2757504"/>
                <a:satOff val="-3835"/>
                <a:lumOff val="-1471"/>
                <a:alphaOff val="0"/>
                <a:shade val="47500"/>
                <a:satMod val="137000"/>
              </a:schemeClr>
            </a:gs>
            <a:gs pos="55000">
              <a:schemeClr val="accent5">
                <a:hueOff val="-2757504"/>
                <a:satOff val="-3835"/>
                <a:lumOff val="-1471"/>
                <a:alphaOff val="0"/>
                <a:shade val="69000"/>
                <a:satMod val="137000"/>
              </a:schemeClr>
            </a:gs>
            <a:gs pos="100000">
              <a:schemeClr val="accent5">
                <a:hueOff val="-2757504"/>
                <a:satOff val="-3835"/>
                <a:lumOff val="-147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反向索引构建</a:t>
          </a:r>
          <a:endParaRPr lang="zh-CN" altLang="en-US" sz="1900" kern="1200"/>
        </a:p>
      </dsp:txBody>
      <dsp:txXfrm>
        <a:off x="23331" y="1633148"/>
        <a:ext cx="8908946" cy="431283"/>
      </dsp:txXfrm>
    </dsp:sp>
    <dsp:sp modelId="{1E0EB034-EC7D-4021-9AD0-50C5B607F261}">
      <dsp:nvSpPr>
        <dsp:cNvPr id="0" name=""/>
        <dsp:cNvSpPr/>
      </dsp:nvSpPr>
      <dsp:spPr>
        <a:xfrm>
          <a:off x="0" y="2142482"/>
          <a:ext cx="8955608" cy="47794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文档聚类</a:t>
          </a:r>
          <a:endParaRPr lang="zh-CN" altLang="en-US" sz="1900" kern="1200"/>
        </a:p>
      </dsp:txBody>
      <dsp:txXfrm>
        <a:off x="23331" y="2165813"/>
        <a:ext cx="8908946" cy="431283"/>
      </dsp:txXfrm>
    </dsp:sp>
    <dsp:sp modelId="{7BA4AEA5-89F4-4604-A528-59C7B86E84D1}">
      <dsp:nvSpPr>
        <dsp:cNvPr id="0" name=""/>
        <dsp:cNvSpPr/>
      </dsp:nvSpPr>
      <dsp:spPr>
        <a:xfrm>
          <a:off x="0" y="2675147"/>
          <a:ext cx="8955608" cy="477945"/>
        </a:xfrm>
        <a:prstGeom prst="roundRect">
          <a:avLst/>
        </a:prstGeom>
        <a:gradFill rotWithShape="0">
          <a:gsLst>
            <a:gs pos="0">
              <a:schemeClr val="accent5">
                <a:hueOff val="-4595840"/>
                <a:satOff val="-6392"/>
                <a:lumOff val="-2451"/>
                <a:alphaOff val="0"/>
                <a:shade val="47500"/>
                <a:satMod val="137000"/>
              </a:schemeClr>
            </a:gs>
            <a:gs pos="55000">
              <a:schemeClr val="accent5">
                <a:hueOff val="-4595840"/>
                <a:satOff val="-6392"/>
                <a:lumOff val="-2451"/>
                <a:alphaOff val="0"/>
                <a:shade val="69000"/>
                <a:satMod val="137000"/>
              </a:schemeClr>
            </a:gs>
            <a:gs pos="100000">
              <a:schemeClr val="accent5">
                <a:hueOff val="-4595840"/>
                <a:satOff val="-6392"/>
                <a:lumOff val="-245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机器学习</a:t>
          </a:r>
          <a:endParaRPr lang="zh-CN" altLang="en-US" sz="1900" kern="1200"/>
        </a:p>
      </dsp:txBody>
      <dsp:txXfrm>
        <a:off x="23331" y="2698478"/>
        <a:ext cx="8908946" cy="431283"/>
      </dsp:txXfrm>
    </dsp:sp>
    <dsp:sp modelId="{11B6C27A-2699-4D9D-9CAC-D3AF2C538C94}">
      <dsp:nvSpPr>
        <dsp:cNvPr id="0" name=""/>
        <dsp:cNvSpPr/>
      </dsp:nvSpPr>
      <dsp:spPr>
        <a:xfrm>
          <a:off x="0" y="3207812"/>
          <a:ext cx="8955608" cy="477945"/>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数据分析</a:t>
          </a:r>
          <a:endParaRPr lang="zh-CN" altLang="en-US" sz="1900" kern="1200"/>
        </a:p>
      </dsp:txBody>
      <dsp:txXfrm>
        <a:off x="23331" y="3231143"/>
        <a:ext cx="8908946" cy="431283"/>
      </dsp:txXfrm>
    </dsp:sp>
    <dsp:sp modelId="{0935B3A6-E873-4BC6-8074-EBFD06DCB442}">
      <dsp:nvSpPr>
        <dsp:cNvPr id="0" name=""/>
        <dsp:cNvSpPr/>
      </dsp:nvSpPr>
      <dsp:spPr>
        <a:xfrm>
          <a:off x="0" y="3740477"/>
          <a:ext cx="8955608" cy="477945"/>
        </a:xfrm>
        <a:prstGeom prst="roundRect">
          <a:avLst/>
        </a:prstGeom>
        <a:gradFill rotWithShape="0">
          <a:gsLst>
            <a:gs pos="0">
              <a:schemeClr val="accent5">
                <a:hueOff val="-6434176"/>
                <a:satOff val="-8949"/>
                <a:lumOff val="-3432"/>
                <a:alphaOff val="0"/>
                <a:shade val="47500"/>
                <a:satMod val="137000"/>
              </a:schemeClr>
            </a:gs>
            <a:gs pos="55000">
              <a:schemeClr val="accent5">
                <a:hueOff val="-6434176"/>
                <a:satOff val="-8949"/>
                <a:lumOff val="-3432"/>
                <a:alphaOff val="0"/>
                <a:shade val="69000"/>
                <a:satMod val="137000"/>
              </a:schemeClr>
            </a:gs>
            <a:gs pos="100000">
              <a:schemeClr val="accent5">
                <a:hueOff val="-6434176"/>
                <a:satOff val="-8949"/>
                <a:lumOff val="-343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基于统计的机器翻译</a:t>
          </a:r>
          <a:endParaRPr lang="zh-CN" altLang="en-US" sz="1900" kern="1200"/>
        </a:p>
      </dsp:txBody>
      <dsp:txXfrm>
        <a:off x="23331" y="3763808"/>
        <a:ext cx="8908946" cy="431283"/>
      </dsp:txXfrm>
    </dsp:sp>
    <dsp:sp modelId="{EE9B78D2-2C9A-4BB9-B53B-179F712F379B}">
      <dsp:nvSpPr>
        <dsp:cNvPr id="0" name=""/>
        <dsp:cNvSpPr/>
      </dsp:nvSpPr>
      <dsp:spPr>
        <a:xfrm>
          <a:off x="0" y="4273142"/>
          <a:ext cx="8955608" cy="47794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生成整个搜索引擎的索引</a:t>
          </a:r>
          <a:endParaRPr lang="zh-CN" altLang="en-US" sz="1900" kern="1200"/>
        </a:p>
      </dsp:txBody>
      <dsp:txXfrm>
        <a:off x="23331" y="4296473"/>
        <a:ext cx="8908946" cy="431283"/>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12DC9-6983-4FEA-B40F-72EDDB62BD2F}">
      <dsp:nvSpPr>
        <dsp:cNvPr id="0" name=""/>
        <dsp:cNvSpPr/>
      </dsp:nvSpPr>
      <dsp:spPr>
        <a:xfrm>
          <a:off x="3517" y="769713"/>
          <a:ext cx="1672417" cy="423583"/>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dirty="0" smtClean="0"/>
            <a:t>目的</a:t>
          </a:r>
          <a:endParaRPr lang="zh-CN" altLang="en-US" sz="1800" kern="1200" dirty="0"/>
        </a:p>
      </dsp:txBody>
      <dsp:txXfrm>
        <a:off x="3517" y="769713"/>
        <a:ext cx="1672417" cy="423583"/>
      </dsp:txXfrm>
    </dsp:sp>
    <dsp:sp modelId="{7C6943ED-C2F5-4F98-8345-CC46445FFB07}">
      <dsp:nvSpPr>
        <dsp:cNvPr id="0" name=""/>
        <dsp:cNvSpPr/>
      </dsp:nvSpPr>
      <dsp:spPr>
        <a:xfrm>
          <a:off x="3517" y="1193296"/>
          <a:ext cx="1672417" cy="279990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altLang="en-US" sz="1800" b="1" kern="1200" smtClean="0"/>
            <a:t>负载均衡</a:t>
          </a:r>
          <a:endParaRPr lang="zh-CN" altLang="en-US" sz="1800" kern="1200"/>
        </a:p>
        <a:p>
          <a:pPr marL="171450" lvl="1" indent="-171450" algn="l" defTabSz="800100" rtl="0">
            <a:lnSpc>
              <a:spcPct val="90000"/>
            </a:lnSpc>
            <a:spcBef>
              <a:spcPct val="0"/>
            </a:spcBef>
            <a:spcAft>
              <a:spcPct val="15000"/>
            </a:spcAft>
            <a:buChar char="••"/>
          </a:pPr>
          <a:r>
            <a:rPr lang="zh-CN" altLang="en-US" sz="1800" b="1" kern="1200" dirty="0" smtClean="0"/>
            <a:t>提升服务器端的数据处理能力</a:t>
          </a:r>
          <a:endParaRPr lang="zh-CN" altLang="en-US" sz="1800" kern="1200" dirty="0"/>
        </a:p>
        <a:p>
          <a:pPr marL="171450" lvl="1" indent="-171450" algn="l" defTabSz="800100" rtl="0">
            <a:lnSpc>
              <a:spcPct val="90000"/>
            </a:lnSpc>
            <a:spcBef>
              <a:spcPct val="0"/>
            </a:spcBef>
            <a:spcAft>
              <a:spcPct val="15000"/>
            </a:spcAft>
            <a:buChar char="••"/>
          </a:pPr>
          <a:r>
            <a:rPr lang="zh-CN" altLang="en-US" sz="1800" b="1" kern="1200" smtClean="0"/>
            <a:t>提高故障恢复能力</a:t>
          </a:r>
          <a:endParaRPr lang="zh-CN" altLang="en-US" sz="1800" kern="1200"/>
        </a:p>
        <a:p>
          <a:pPr marL="171450" lvl="1" indent="-171450" algn="l" defTabSz="800100" rtl="0">
            <a:lnSpc>
              <a:spcPct val="90000"/>
            </a:lnSpc>
            <a:spcBef>
              <a:spcPct val="0"/>
            </a:spcBef>
            <a:spcAft>
              <a:spcPct val="15000"/>
            </a:spcAft>
            <a:buChar char="••"/>
          </a:pPr>
          <a:r>
            <a:rPr lang="zh-CN" altLang="en-US" sz="1800" b="1" kern="1200" dirty="0" smtClean="0"/>
            <a:t>保证服务质量</a:t>
          </a:r>
          <a:endParaRPr lang="zh-CN" altLang="en-US" sz="1800" kern="1200" dirty="0"/>
        </a:p>
        <a:p>
          <a:pPr marL="171450" lvl="1" indent="-171450" algn="l" defTabSz="800100" rtl="0">
            <a:lnSpc>
              <a:spcPct val="90000"/>
            </a:lnSpc>
            <a:spcBef>
              <a:spcPct val="0"/>
            </a:spcBef>
            <a:spcAft>
              <a:spcPct val="15000"/>
            </a:spcAft>
            <a:buChar char="••"/>
          </a:pPr>
          <a:r>
            <a:rPr lang="en-US" altLang="zh-CN" sz="1800" kern="1200" dirty="0" smtClean="0"/>
            <a:t>….</a:t>
          </a:r>
          <a:endParaRPr lang="zh-CN" sz="1800" kern="1200" dirty="0"/>
        </a:p>
      </dsp:txBody>
      <dsp:txXfrm>
        <a:off x="3517" y="1193296"/>
        <a:ext cx="1672417" cy="2799900"/>
      </dsp:txXfrm>
    </dsp:sp>
    <dsp:sp modelId="{68C83624-8F76-4D40-80D4-49C930BDF29B}">
      <dsp:nvSpPr>
        <dsp:cNvPr id="0" name=""/>
        <dsp:cNvSpPr/>
      </dsp:nvSpPr>
      <dsp:spPr>
        <a:xfrm>
          <a:off x="1910073" y="769713"/>
          <a:ext cx="1672417" cy="423583"/>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altLang="en-US" sz="1800" b="1" kern="1200" smtClean="0"/>
            <a:t>方法</a:t>
          </a:r>
          <a:endParaRPr lang="zh-CN" altLang="en-US" sz="1800" kern="1200"/>
        </a:p>
      </dsp:txBody>
      <dsp:txXfrm>
        <a:off x="1910073" y="769713"/>
        <a:ext cx="1672417" cy="423583"/>
      </dsp:txXfrm>
    </dsp:sp>
    <dsp:sp modelId="{9952EB99-36F9-49E3-84C4-BDDB803A352D}">
      <dsp:nvSpPr>
        <dsp:cNvPr id="0" name=""/>
        <dsp:cNvSpPr/>
      </dsp:nvSpPr>
      <dsp:spPr>
        <a:xfrm>
          <a:off x="1910073" y="1193296"/>
          <a:ext cx="1672417" cy="279990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b="1" kern="1200" dirty="0" smtClean="0"/>
            <a:t>分片</a:t>
          </a:r>
          <a:r>
            <a:rPr lang="en-US" sz="1800" b="1" kern="1200" dirty="0" smtClean="0"/>
            <a:t>(</a:t>
          </a:r>
          <a:r>
            <a:rPr lang="en-US" sz="1800" b="1" kern="1200" dirty="0" err="1" smtClean="0"/>
            <a:t>Sharding</a:t>
          </a:r>
          <a:r>
            <a:rPr lang="en-US" sz="1800" b="1" kern="1200" dirty="0" smtClean="0"/>
            <a:t>)</a:t>
          </a:r>
          <a:endParaRPr lang="zh-CN" sz="1800" kern="1200" dirty="0"/>
        </a:p>
        <a:p>
          <a:pPr marL="171450" lvl="1" indent="-171450" algn="l" defTabSz="800100" rtl="0">
            <a:lnSpc>
              <a:spcPct val="90000"/>
            </a:lnSpc>
            <a:spcBef>
              <a:spcPct val="0"/>
            </a:spcBef>
            <a:spcAft>
              <a:spcPct val="15000"/>
            </a:spcAft>
            <a:buChar char="••"/>
          </a:pPr>
          <a:r>
            <a:rPr lang="zh-CN" sz="1800" b="1" kern="1200" dirty="0" smtClean="0"/>
            <a:t>复制（</a:t>
          </a:r>
          <a:r>
            <a:rPr lang="en-US" sz="1800" b="1" kern="1200" dirty="0" smtClean="0"/>
            <a:t>Replication)</a:t>
          </a:r>
          <a:endParaRPr lang="zh-CN" sz="1800" kern="1200" dirty="0"/>
        </a:p>
      </dsp:txBody>
      <dsp:txXfrm>
        <a:off x="1910073" y="1193296"/>
        <a:ext cx="1672417" cy="279990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6AF53-62E0-4B65-BEF9-B6E785A69408}">
      <dsp:nvSpPr>
        <dsp:cNvPr id="0" name=""/>
        <dsp:cNvSpPr/>
      </dsp:nvSpPr>
      <dsp:spPr>
        <a:xfrm>
          <a:off x="0" y="17336"/>
          <a:ext cx="3848246" cy="80028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主从复制技术的优点体现在从节点，而不是主节点</a:t>
          </a:r>
          <a:endParaRPr lang="zh-CN" altLang="en-US" sz="1900" kern="1200"/>
        </a:p>
      </dsp:txBody>
      <dsp:txXfrm>
        <a:off x="39066" y="56402"/>
        <a:ext cx="3770114" cy="722148"/>
      </dsp:txXfrm>
    </dsp:sp>
    <dsp:sp modelId="{ACB090E1-B408-486A-930C-BA9D62708BEA}">
      <dsp:nvSpPr>
        <dsp:cNvPr id="0" name=""/>
        <dsp:cNvSpPr/>
      </dsp:nvSpPr>
      <dsp:spPr>
        <a:xfrm>
          <a:off x="0" y="872337"/>
          <a:ext cx="3848246" cy="80028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主从复制技术可以提升读取操作的性能，而对写入操作的帮助不大</a:t>
          </a:r>
          <a:endParaRPr lang="zh-CN" altLang="en-US" sz="1900" kern="1200"/>
        </a:p>
      </dsp:txBody>
      <dsp:txXfrm>
        <a:off x="39066" y="911403"/>
        <a:ext cx="3770114" cy="722148"/>
      </dsp:txXfrm>
    </dsp:sp>
    <dsp:sp modelId="{3C059804-FF36-48F3-988E-D51FB2CA464B}">
      <dsp:nvSpPr>
        <dsp:cNvPr id="0" name=""/>
        <dsp:cNvSpPr/>
      </dsp:nvSpPr>
      <dsp:spPr>
        <a:xfrm>
          <a:off x="0" y="1744674"/>
          <a:ext cx="3848246" cy="80028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主节点仍然是整个系统的瓶颈</a:t>
          </a:r>
          <a:r>
            <a:rPr lang="en-US" sz="1900" kern="1200" smtClean="0"/>
            <a:t>——Hot Backup</a:t>
          </a:r>
          <a:endParaRPr lang="zh-CN" sz="1900" kern="1200"/>
        </a:p>
      </dsp:txBody>
      <dsp:txXfrm>
        <a:off x="39066" y="1783740"/>
        <a:ext cx="3770114" cy="72214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DF093-F7EA-4C8D-BE5C-B58BB66E0772}">
      <dsp:nvSpPr>
        <dsp:cNvPr id="0" name=""/>
        <dsp:cNvSpPr/>
      </dsp:nvSpPr>
      <dsp:spPr>
        <a:xfrm>
          <a:off x="0" y="25191"/>
          <a:ext cx="4367808" cy="69264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sz="1600" kern="1200" smtClean="0"/>
            <a:t>不存在</a:t>
          </a:r>
          <a:r>
            <a:rPr lang="en-US" sz="1600" kern="1200" smtClean="0"/>
            <a:t>“</a:t>
          </a:r>
          <a:r>
            <a:rPr lang="zh-CN" sz="1600" kern="1200" smtClean="0"/>
            <a:t>主节点</a:t>
          </a:r>
          <a:r>
            <a:rPr lang="en-US" sz="1600" kern="1200" smtClean="0"/>
            <a:t>”</a:t>
          </a:r>
          <a:r>
            <a:rPr lang="zh-CN" sz="1600" kern="1200" smtClean="0"/>
            <a:t>的概念，所有</a:t>
          </a:r>
          <a:r>
            <a:rPr lang="en-US" sz="1600" kern="1200" smtClean="0"/>
            <a:t>“</a:t>
          </a:r>
          <a:r>
            <a:rPr lang="zh-CN" sz="1600" kern="1200" smtClean="0"/>
            <a:t>副本</a:t>
          </a:r>
          <a:r>
            <a:rPr lang="en-US" sz="1600" kern="1200" smtClean="0"/>
            <a:t>”</a:t>
          </a:r>
          <a:r>
            <a:rPr lang="zh-CN" sz="1600" kern="1200" smtClean="0"/>
            <a:t>的地位等同，都可以接受写入请求</a:t>
          </a:r>
          <a:endParaRPr lang="zh-CN" sz="1600" kern="1200"/>
        </a:p>
      </dsp:txBody>
      <dsp:txXfrm>
        <a:off x="33812" y="59003"/>
        <a:ext cx="4300184" cy="625016"/>
      </dsp:txXfrm>
    </dsp:sp>
    <dsp:sp modelId="{5E078768-5011-4401-9DB0-D30561E3BDEC}">
      <dsp:nvSpPr>
        <dsp:cNvPr id="0" name=""/>
        <dsp:cNvSpPr/>
      </dsp:nvSpPr>
      <dsp:spPr>
        <a:xfrm>
          <a:off x="0" y="824391"/>
          <a:ext cx="4367808" cy="69264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sz="1600" kern="1200" smtClean="0"/>
            <a:t>可以提升读</a:t>
          </a:r>
          <a:r>
            <a:rPr lang="en-US" sz="1600" kern="1200" smtClean="0"/>
            <a:t>&amp;</a:t>
          </a:r>
          <a:r>
            <a:rPr lang="zh-CN" sz="1600" kern="1200" smtClean="0"/>
            <a:t>写性能</a:t>
          </a:r>
          <a:endParaRPr lang="zh-CN" sz="1600" kern="1200"/>
        </a:p>
      </dsp:txBody>
      <dsp:txXfrm>
        <a:off x="33812" y="858203"/>
        <a:ext cx="4300184" cy="625016"/>
      </dsp:txXfrm>
    </dsp:sp>
    <dsp:sp modelId="{E8ECC10A-8084-4D01-AF00-BBD551D4CC60}">
      <dsp:nvSpPr>
        <dsp:cNvPr id="0" name=""/>
        <dsp:cNvSpPr/>
      </dsp:nvSpPr>
      <dsp:spPr>
        <a:xfrm>
          <a:off x="0" y="1623591"/>
          <a:ext cx="4367808" cy="69264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a:t>
          </a:r>
          <a:r>
            <a:rPr lang="zh-CN" sz="1600" kern="1200" smtClean="0"/>
            <a:t>局限</a:t>
          </a:r>
          <a:r>
            <a:rPr lang="en-US" sz="1600" kern="1200" smtClean="0"/>
            <a:t>】</a:t>
          </a:r>
          <a:r>
            <a:rPr lang="zh-CN" sz="1600" kern="1200" smtClean="0"/>
            <a:t>数据一致性问题变得更加复杂，容易导致“写入冲突现象”</a:t>
          </a:r>
          <a:endParaRPr lang="zh-CN" sz="1600" kern="1200"/>
        </a:p>
      </dsp:txBody>
      <dsp:txXfrm>
        <a:off x="33812" y="1657403"/>
        <a:ext cx="4300184" cy="62501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47EBC-2E58-4384-8F2E-20CF2C25877B}">
      <dsp:nvSpPr>
        <dsp:cNvPr id="0" name=""/>
        <dsp:cNvSpPr/>
      </dsp:nvSpPr>
      <dsp:spPr>
        <a:xfrm>
          <a:off x="0" y="44463"/>
          <a:ext cx="3816424" cy="716040"/>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分片</a:t>
          </a:r>
          <a:r>
            <a:rPr lang="en-US" sz="1700" kern="1200" smtClean="0"/>
            <a:t>(Sharding</a:t>
          </a:r>
          <a:r>
            <a:rPr lang="zh-CN" sz="1700" kern="1200" smtClean="0"/>
            <a:t>）与切片（</a:t>
          </a:r>
          <a:r>
            <a:rPr lang="en-US" sz="1700" kern="1200" smtClean="0"/>
            <a:t>splitting</a:t>
          </a:r>
          <a:r>
            <a:rPr lang="zh-CN" sz="1700" kern="1200" smtClean="0"/>
            <a:t>） 是两个不同概念</a:t>
          </a:r>
          <a:endParaRPr lang="zh-CN" sz="1700" kern="1200"/>
        </a:p>
      </dsp:txBody>
      <dsp:txXfrm>
        <a:off x="34954" y="79417"/>
        <a:ext cx="3746516" cy="646132"/>
      </dsp:txXfrm>
    </dsp:sp>
    <dsp:sp modelId="{997AB25B-8D4C-408A-824C-633F6AEA9E13}">
      <dsp:nvSpPr>
        <dsp:cNvPr id="0" name=""/>
        <dsp:cNvSpPr/>
      </dsp:nvSpPr>
      <dsp:spPr>
        <a:xfrm>
          <a:off x="0" y="809463"/>
          <a:ext cx="3816424" cy="716040"/>
        </a:xfrm>
        <a:prstGeom prst="roundRect">
          <a:avLst/>
        </a:prstGeom>
        <a:solidFill>
          <a:schemeClr val="accent5">
            <a:hueOff val="-2451115"/>
            <a:satOff val="-3409"/>
            <a:lumOff val="-1307"/>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关系数据库中需要由程序员编写代码的方式实现分片</a:t>
          </a:r>
          <a:endParaRPr lang="zh-CN" altLang="en-US" sz="1700" kern="1200"/>
        </a:p>
      </dsp:txBody>
      <dsp:txXfrm>
        <a:off x="34954" y="844417"/>
        <a:ext cx="3746516" cy="646132"/>
      </dsp:txXfrm>
    </dsp:sp>
    <dsp:sp modelId="{C58A2BB8-0F64-42BC-B402-D090458DB014}">
      <dsp:nvSpPr>
        <dsp:cNvPr id="0" name=""/>
        <dsp:cNvSpPr/>
      </dsp:nvSpPr>
      <dsp:spPr>
        <a:xfrm>
          <a:off x="0" y="1574463"/>
          <a:ext cx="3816424" cy="716040"/>
        </a:xfrm>
        <a:prstGeom prst="roundRect">
          <a:avLst/>
        </a:prstGeom>
        <a:solidFill>
          <a:schemeClr val="accent5">
            <a:hueOff val="-4902230"/>
            <a:satOff val="-6819"/>
            <a:lumOff val="-2615"/>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分片可以支持负载均衡，提升读写性能以及系统可靠性</a:t>
          </a:r>
          <a:endParaRPr lang="zh-CN" altLang="en-US" sz="1700" kern="1200"/>
        </a:p>
      </dsp:txBody>
      <dsp:txXfrm>
        <a:off x="34954" y="1609417"/>
        <a:ext cx="3746516" cy="646132"/>
      </dsp:txXfrm>
    </dsp:sp>
    <dsp:sp modelId="{94BEE51F-DB51-47A5-997E-88BED8469D5B}">
      <dsp:nvSpPr>
        <dsp:cNvPr id="0" name=""/>
        <dsp:cNvSpPr/>
      </dsp:nvSpPr>
      <dsp:spPr>
        <a:xfrm>
          <a:off x="0" y="2339463"/>
          <a:ext cx="3816424" cy="716040"/>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分片支持一定的故障恢复</a:t>
          </a:r>
          <a:endParaRPr lang="zh-CN" altLang="en-US" sz="1700" kern="1200"/>
        </a:p>
      </dsp:txBody>
      <dsp:txXfrm>
        <a:off x="34954" y="2374417"/>
        <a:ext cx="3746516" cy="646132"/>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3B7AD-69ED-4BB6-918B-219F73D0C785}">
      <dsp:nvSpPr>
        <dsp:cNvPr id="0" name=""/>
        <dsp:cNvSpPr/>
      </dsp:nvSpPr>
      <dsp:spPr>
        <a:xfrm>
          <a:off x="0" y="7502"/>
          <a:ext cx="3143672" cy="503100"/>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是什么？</a:t>
          </a:r>
          <a:endParaRPr lang="zh-CN" altLang="en-US" sz="2000" kern="1200" dirty="0"/>
        </a:p>
      </dsp:txBody>
      <dsp:txXfrm>
        <a:off x="24559" y="32061"/>
        <a:ext cx="3094554" cy="453982"/>
      </dsp:txXfrm>
    </dsp:sp>
    <dsp:sp modelId="{B97FC63E-FC85-4F17-A9ED-193E4B4F830A}">
      <dsp:nvSpPr>
        <dsp:cNvPr id="0" name=""/>
        <dsp:cNvSpPr/>
      </dsp:nvSpPr>
      <dsp:spPr>
        <a:xfrm>
          <a:off x="0" y="510602"/>
          <a:ext cx="3143672"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1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dirty="0" smtClean="0"/>
            <a:t>读取的是正确数据</a:t>
          </a:r>
          <a:endParaRPr lang="zh-CN" altLang="en-US" sz="1600" kern="1200" dirty="0"/>
        </a:p>
      </dsp:txBody>
      <dsp:txXfrm>
        <a:off x="0" y="510602"/>
        <a:ext cx="3143672" cy="331200"/>
      </dsp:txXfrm>
    </dsp:sp>
    <dsp:sp modelId="{B5CBF21A-2C72-4AEA-BAFF-F13BC7782E5B}">
      <dsp:nvSpPr>
        <dsp:cNvPr id="0" name=""/>
        <dsp:cNvSpPr/>
      </dsp:nvSpPr>
      <dsp:spPr>
        <a:xfrm>
          <a:off x="0" y="841803"/>
          <a:ext cx="3143672" cy="503100"/>
        </a:xfrm>
        <a:prstGeom prst="roundRect">
          <a:avLst/>
        </a:prstGeom>
        <a:solidFill>
          <a:schemeClr val="accent5">
            <a:hueOff val="-3676672"/>
            <a:satOff val="-5114"/>
            <a:lumOff val="-1961"/>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为什么不一致？</a:t>
          </a:r>
          <a:endParaRPr lang="zh-CN" altLang="en-US" sz="2000" kern="1200" dirty="0"/>
        </a:p>
      </dsp:txBody>
      <dsp:txXfrm>
        <a:off x="24559" y="866362"/>
        <a:ext cx="3094554" cy="453982"/>
      </dsp:txXfrm>
    </dsp:sp>
    <dsp:sp modelId="{F9EE20E8-36FE-4428-9801-9D99C1950FB4}">
      <dsp:nvSpPr>
        <dsp:cNvPr id="0" name=""/>
        <dsp:cNvSpPr/>
      </dsp:nvSpPr>
      <dsp:spPr>
        <a:xfrm>
          <a:off x="0" y="1344903"/>
          <a:ext cx="3143672"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81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smtClean="0"/>
            <a:t>多</a:t>
          </a:r>
          <a:r>
            <a:rPr lang="zh-CN" altLang="en-US" sz="1600" kern="1200" dirty="0" smtClean="0"/>
            <a:t>个副本</a:t>
          </a:r>
          <a:endParaRPr lang="zh-CN" altLang="en-US" sz="1600" kern="1200" dirty="0"/>
        </a:p>
      </dsp:txBody>
      <dsp:txXfrm>
        <a:off x="0" y="1344903"/>
        <a:ext cx="3143672" cy="331200"/>
      </dsp:txXfrm>
    </dsp:sp>
    <dsp:sp modelId="{4D995812-46BF-4B31-82A3-CD30F68E7DFE}">
      <dsp:nvSpPr>
        <dsp:cNvPr id="0" name=""/>
        <dsp:cNvSpPr/>
      </dsp:nvSpPr>
      <dsp:spPr>
        <a:xfrm>
          <a:off x="0" y="1683606"/>
          <a:ext cx="3143672" cy="503100"/>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smtClean="0"/>
            <a:t>以主从复制为例</a:t>
          </a:r>
          <a:endParaRPr lang="zh-CN" altLang="en-US" sz="2000" kern="1200"/>
        </a:p>
      </dsp:txBody>
      <dsp:txXfrm>
        <a:off x="24559" y="1708165"/>
        <a:ext cx="3094554" cy="453982"/>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7AEBA-F330-4307-A72A-C3DCC3305C1B}">
      <dsp:nvSpPr>
        <dsp:cNvPr id="0" name=""/>
        <dsp:cNvSpPr/>
      </dsp:nvSpPr>
      <dsp:spPr>
        <a:xfrm>
          <a:off x="33" y="140555"/>
          <a:ext cx="3175374" cy="1270149"/>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kern="1200" smtClean="0"/>
            <a:t>关系数据库</a:t>
          </a:r>
          <a:endParaRPr lang="zh-CN" altLang="en-US" sz="2800" kern="1200"/>
        </a:p>
      </dsp:txBody>
      <dsp:txXfrm>
        <a:off x="33" y="140555"/>
        <a:ext cx="3175374" cy="1270149"/>
      </dsp:txXfrm>
    </dsp:sp>
    <dsp:sp modelId="{B293BAC2-7307-4C64-8E8A-D2BD7D681193}">
      <dsp:nvSpPr>
        <dsp:cNvPr id="0" name=""/>
        <dsp:cNvSpPr/>
      </dsp:nvSpPr>
      <dsp:spPr>
        <a:xfrm>
          <a:off x="33" y="1410704"/>
          <a:ext cx="3175374" cy="3211649"/>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一种一致性</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强一致性</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实现方法</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事务处理</a:t>
          </a:r>
          <a:endParaRPr lang="zh-CN" altLang="en-US" sz="2400" kern="1200" dirty="0"/>
        </a:p>
        <a:p>
          <a:pPr marL="457200" lvl="2" indent="-228600" algn="l" defTabSz="1066800" rtl="0">
            <a:lnSpc>
              <a:spcPct val="90000"/>
            </a:lnSpc>
            <a:spcBef>
              <a:spcPct val="0"/>
            </a:spcBef>
            <a:spcAft>
              <a:spcPct val="15000"/>
            </a:spcAft>
            <a:buChar char="••"/>
          </a:pPr>
          <a:r>
            <a:rPr lang="en-US" sz="2400" kern="1200" dirty="0" smtClean="0"/>
            <a:t>2PL</a:t>
          </a:r>
          <a:r>
            <a:rPr lang="zh-CN" sz="2400" kern="1200" dirty="0" smtClean="0"/>
            <a:t>协议</a:t>
          </a:r>
          <a:endParaRPr lang="zh-CN" sz="2400" kern="1200" dirty="0"/>
        </a:p>
        <a:p>
          <a:pPr marL="457200" lvl="2" indent="-228600" algn="l" defTabSz="1066800" rtl="0">
            <a:lnSpc>
              <a:spcPct val="90000"/>
            </a:lnSpc>
            <a:spcBef>
              <a:spcPct val="0"/>
            </a:spcBef>
            <a:spcAft>
              <a:spcPct val="15000"/>
            </a:spcAft>
            <a:buChar char="••"/>
          </a:pPr>
          <a:r>
            <a:rPr lang="en-US" sz="2400" kern="1200" dirty="0" smtClean="0"/>
            <a:t>2PC</a:t>
          </a:r>
          <a:r>
            <a:rPr lang="zh-CN" sz="2400" kern="1200" dirty="0" smtClean="0"/>
            <a:t>协议</a:t>
          </a:r>
          <a:endParaRPr lang="zh-CN" sz="2400" kern="1200" dirty="0"/>
        </a:p>
      </dsp:txBody>
      <dsp:txXfrm>
        <a:off x="33" y="1410704"/>
        <a:ext cx="3175374" cy="3211649"/>
      </dsp:txXfrm>
    </dsp:sp>
    <dsp:sp modelId="{D6D6782F-AE8D-4FE2-8424-C2DE11B01C42}">
      <dsp:nvSpPr>
        <dsp:cNvPr id="0" name=""/>
        <dsp:cNvSpPr/>
      </dsp:nvSpPr>
      <dsp:spPr>
        <a:xfrm>
          <a:off x="3619960" y="140555"/>
          <a:ext cx="3175374" cy="1270149"/>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en-US" sz="2800" kern="1200" smtClean="0"/>
            <a:t>NoSQL</a:t>
          </a:r>
          <a:r>
            <a:rPr lang="zh-CN" sz="2800" kern="1200" smtClean="0"/>
            <a:t>数据库</a:t>
          </a:r>
          <a:endParaRPr lang="zh-CN" sz="2800" kern="1200"/>
        </a:p>
      </dsp:txBody>
      <dsp:txXfrm>
        <a:off x="3619960" y="140555"/>
        <a:ext cx="3175374" cy="1270149"/>
      </dsp:txXfrm>
    </dsp:sp>
    <dsp:sp modelId="{B4BD0C24-4169-468B-8A59-9ACDA3A22ACF}">
      <dsp:nvSpPr>
        <dsp:cNvPr id="0" name=""/>
        <dsp:cNvSpPr/>
      </dsp:nvSpPr>
      <dsp:spPr>
        <a:xfrm>
          <a:off x="3619960" y="1410704"/>
          <a:ext cx="3175374" cy="3211649"/>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多种一致性</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弱一致性</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最终一致性</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实现方法</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更新一致性</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读写一致性</a:t>
          </a:r>
          <a:endParaRPr lang="zh-CN" altLang="en-US" sz="2400" kern="1200" dirty="0"/>
        </a:p>
        <a:p>
          <a:pPr marL="457200" lvl="2" indent="-228600" algn="l" defTabSz="1066800" rtl="0">
            <a:lnSpc>
              <a:spcPct val="90000"/>
            </a:lnSpc>
            <a:spcBef>
              <a:spcPct val="0"/>
            </a:spcBef>
            <a:spcAft>
              <a:spcPct val="15000"/>
            </a:spcAft>
            <a:buChar char="••"/>
          </a:pPr>
          <a:r>
            <a:rPr lang="zh-CN" altLang="en-US" sz="2400" kern="1200" dirty="0" smtClean="0"/>
            <a:t>会话一致性</a:t>
          </a:r>
          <a:endParaRPr lang="zh-CN" altLang="en-US" sz="2400" kern="1200" dirty="0"/>
        </a:p>
      </dsp:txBody>
      <dsp:txXfrm>
        <a:off x="3619960" y="1410704"/>
        <a:ext cx="3175374" cy="3211649"/>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2B2F5-0A03-49FA-B2DF-C367AC789D4C}">
      <dsp:nvSpPr>
        <dsp:cNvPr id="0" name=""/>
        <dsp:cNvSpPr/>
      </dsp:nvSpPr>
      <dsp:spPr>
        <a:xfrm>
          <a:off x="0" y="28611"/>
          <a:ext cx="4128120" cy="5031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t>强一致性</a:t>
          </a:r>
          <a:endParaRPr lang="zh-CN" altLang="en-US" sz="2000" kern="1200" dirty="0"/>
        </a:p>
      </dsp:txBody>
      <dsp:txXfrm>
        <a:off x="24559" y="53170"/>
        <a:ext cx="4079002" cy="453982"/>
      </dsp:txXfrm>
    </dsp:sp>
    <dsp:sp modelId="{45C060E3-FBC7-421A-AA06-60FEDED7D141}">
      <dsp:nvSpPr>
        <dsp:cNvPr id="0" name=""/>
        <dsp:cNvSpPr/>
      </dsp:nvSpPr>
      <dsp:spPr>
        <a:xfrm>
          <a:off x="0" y="531711"/>
          <a:ext cx="4128120" cy="527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68"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smtClean="0"/>
            <a:t>要求无论更新操作是在哪一个副本执行，之后所有的读操作都要能获得最新的数据</a:t>
          </a:r>
          <a:endParaRPr lang="zh-CN" altLang="en-US" sz="1600" kern="1200"/>
        </a:p>
      </dsp:txBody>
      <dsp:txXfrm>
        <a:off x="0" y="531711"/>
        <a:ext cx="4128120" cy="527850"/>
      </dsp:txXfrm>
    </dsp:sp>
    <dsp:sp modelId="{E4474A52-367C-4882-8239-334A172FFC46}">
      <dsp:nvSpPr>
        <dsp:cNvPr id="0" name=""/>
        <dsp:cNvSpPr/>
      </dsp:nvSpPr>
      <dsp:spPr>
        <a:xfrm>
          <a:off x="0" y="1059561"/>
          <a:ext cx="4128120" cy="50310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t>弱一致性</a:t>
          </a:r>
          <a:endParaRPr lang="zh-CN" altLang="en-US" sz="2000" kern="1200" dirty="0"/>
        </a:p>
      </dsp:txBody>
      <dsp:txXfrm>
        <a:off x="24559" y="1084120"/>
        <a:ext cx="4079002" cy="453982"/>
      </dsp:txXfrm>
    </dsp:sp>
    <dsp:sp modelId="{139979CE-457F-4CF8-AC71-8F66EE99347D}">
      <dsp:nvSpPr>
        <dsp:cNvPr id="0" name=""/>
        <dsp:cNvSpPr/>
      </dsp:nvSpPr>
      <dsp:spPr>
        <a:xfrm>
          <a:off x="0" y="1562661"/>
          <a:ext cx="4128120" cy="76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68"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CN" sz="1600" kern="1200" smtClean="0"/>
            <a:t>用户</a:t>
          </a:r>
          <a:r>
            <a:rPr lang="zh-CN" sz="1600" kern="1200" dirty="0" smtClean="0"/>
            <a:t>读到某一操作对系统特定数据的</a:t>
          </a:r>
          <a:r>
            <a:rPr lang="en-US" sz="1600" kern="1200" dirty="0" smtClean="0"/>
            <a:t>【</a:t>
          </a:r>
          <a:r>
            <a:rPr lang="zh-CN" sz="1600" kern="1200" dirty="0" smtClean="0"/>
            <a:t>更新需要</a:t>
          </a:r>
          <a:r>
            <a:rPr lang="en-US" sz="1600" kern="1200" dirty="0" smtClean="0"/>
            <a:t>】</a:t>
          </a:r>
          <a:r>
            <a:rPr lang="zh-CN" sz="1600" kern="1200" dirty="0" smtClean="0"/>
            <a:t>一段时间（通常被称为</a:t>
          </a:r>
          <a:r>
            <a:rPr lang="en-US" sz="1600" kern="1200" dirty="0" smtClean="0"/>
            <a:t>“</a:t>
          </a:r>
          <a:r>
            <a:rPr lang="zh-CN" sz="1600" kern="1200" dirty="0" smtClean="0"/>
            <a:t>不一致性窗口</a:t>
          </a:r>
          <a:r>
            <a:rPr lang="en-US" sz="1600" kern="1200" dirty="0" smtClean="0"/>
            <a:t>”</a:t>
          </a:r>
          <a:r>
            <a:rPr lang="zh-CN" sz="1600" kern="1200" dirty="0" smtClean="0"/>
            <a:t>）。</a:t>
          </a:r>
          <a:endParaRPr lang="zh-CN" sz="1600" kern="1200" dirty="0"/>
        </a:p>
      </dsp:txBody>
      <dsp:txXfrm>
        <a:off x="0" y="1562661"/>
        <a:ext cx="4128120" cy="765899"/>
      </dsp:txXfrm>
    </dsp:sp>
    <dsp:sp modelId="{7254E1B1-430C-4B52-AA93-9BB0670F15CD}">
      <dsp:nvSpPr>
        <dsp:cNvPr id="0" name=""/>
        <dsp:cNvSpPr/>
      </dsp:nvSpPr>
      <dsp:spPr>
        <a:xfrm>
          <a:off x="0" y="2328561"/>
          <a:ext cx="4128120" cy="5031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b="1" kern="1200" dirty="0" smtClean="0"/>
            <a:t>最终一致性</a:t>
          </a:r>
          <a:endParaRPr lang="zh-CN" altLang="en-US" sz="2000" kern="1200" dirty="0"/>
        </a:p>
      </dsp:txBody>
      <dsp:txXfrm>
        <a:off x="24559" y="2353120"/>
        <a:ext cx="4079002" cy="453982"/>
      </dsp:txXfrm>
    </dsp:sp>
    <dsp:sp modelId="{95858A2A-7CDC-49A2-86E0-2B69894FB617}">
      <dsp:nvSpPr>
        <dsp:cNvPr id="0" name=""/>
        <dsp:cNvSpPr/>
      </dsp:nvSpPr>
      <dsp:spPr>
        <a:xfrm>
          <a:off x="0" y="2831661"/>
          <a:ext cx="4128120" cy="76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68"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zh-CN" sz="1600" kern="1200" smtClean="0"/>
            <a:t>是</a:t>
          </a:r>
          <a:r>
            <a:rPr lang="zh-CN" sz="1600" kern="1200" dirty="0" smtClean="0"/>
            <a:t>弱一致性的一种特例，保证用户</a:t>
          </a:r>
          <a:r>
            <a:rPr lang="en-US" sz="1600" kern="1200" dirty="0" smtClean="0"/>
            <a:t>【</a:t>
          </a:r>
          <a:r>
            <a:rPr lang="zh-CN" sz="1600" kern="1200" dirty="0" smtClean="0"/>
            <a:t>最终能够</a:t>
          </a:r>
          <a:r>
            <a:rPr lang="en-US" sz="1600" kern="1200" dirty="0" smtClean="0"/>
            <a:t>】</a:t>
          </a:r>
          <a:r>
            <a:rPr lang="zh-CN" sz="1600" kern="1200" dirty="0" smtClean="0"/>
            <a:t>读取到某操作对系统特定数据的更新。</a:t>
          </a:r>
          <a:endParaRPr lang="zh-CN" sz="1600" kern="1200" dirty="0"/>
        </a:p>
      </dsp:txBody>
      <dsp:txXfrm>
        <a:off x="0" y="2831661"/>
        <a:ext cx="4128120" cy="76589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B478C-4160-49F3-8373-2DC9F3B86AE6}">
      <dsp:nvSpPr>
        <dsp:cNvPr id="0" name=""/>
        <dsp:cNvSpPr/>
      </dsp:nvSpPr>
      <dsp:spPr>
        <a:xfrm>
          <a:off x="3091" y="40546"/>
          <a:ext cx="3013881" cy="7488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rtl="0">
            <a:lnSpc>
              <a:spcPct val="90000"/>
            </a:lnSpc>
            <a:spcBef>
              <a:spcPct val="0"/>
            </a:spcBef>
            <a:spcAft>
              <a:spcPct val="35000"/>
            </a:spcAft>
          </a:pPr>
          <a:r>
            <a:rPr lang="zh-CN" altLang="en-US" sz="2600" b="1" kern="1200" smtClean="0"/>
            <a:t>更新一致性</a:t>
          </a:r>
          <a:endParaRPr lang="zh-CN" altLang="en-US" sz="2600" kern="1200"/>
        </a:p>
      </dsp:txBody>
      <dsp:txXfrm>
        <a:off x="3091" y="40546"/>
        <a:ext cx="3013881" cy="748800"/>
      </dsp:txXfrm>
    </dsp:sp>
    <dsp:sp modelId="{E28C7359-008D-45BC-A92D-1F6123D143CF}">
      <dsp:nvSpPr>
        <dsp:cNvPr id="0" name=""/>
        <dsp:cNvSpPr/>
      </dsp:nvSpPr>
      <dsp:spPr>
        <a:xfrm>
          <a:off x="3091" y="789346"/>
          <a:ext cx="3013881" cy="3933016"/>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zh-CN" altLang="en-US" sz="2600" b="1" kern="1200" dirty="0" smtClean="0"/>
            <a:t>主要关心的是</a:t>
          </a:r>
          <a:r>
            <a:rPr lang="zh-CN" altLang="en-US" sz="2600" b="1" kern="1200" dirty="0" smtClean="0">
              <a:solidFill>
                <a:srgbClr val="FF0000"/>
              </a:solidFill>
            </a:rPr>
            <a:t>数据的更新操作</a:t>
          </a:r>
          <a:r>
            <a:rPr lang="zh-CN" altLang="en-US" sz="2600" b="1" kern="1200" dirty="0" smtClean="0"/>
            <a:t>在最新内容的基础上进行</a:t>
          </a:r>
          <a:endParaRPr lang="zh-CN" altLang="en-US" sz="2600" kern="1200" dirty="0"/>
        </a:p>
      </dsp:txBody>
      <dsp:txXfrm>
        <a:off x="3091" y="789346"/>
        <a:ext cx="3013881" cy="3933016"/>
      </dsp:txXfrm>
    </dsp:sp>
    <dsp:sp modelId="{1127144A-9F50-4EF0-96B8-EF452A9999B0}">
      <dsp:nvSpPr>
        <dsp:cNvPr id="0" name=""/>
        <dsp:cNvSpPr/>
      </dsp:nvSpPr>
      <dsp:spPr>
        <a:xfrm>
          <a:off x="3438915" y="40546"/>
          <a:ext cx="3013881" cy="748800"/>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rtl="0">
            <a:lnSpc>
              <a:spcPct val="90000"/>
            </a:lnSpc>
            <a:spcBef>
              <a:spcPct val="0"/>
            </a:spcBef>
            <a:spcAft>
              <a:spcPct val="35000"/>
            </a:spcAft>
          </a:pPr>
          <a:r>
            <a:rPr lang="zh-CN" altLang="en-US" sz="2600" b="1" kern="1200" smtClean="0"/>
            <a:t>读写一致性</a:t>
          </a:r>
          <a:endParaRPr lang="zh-CN" altLang="en-US" sz="2600" kern="1200"/>
        </a:p>
      </dsp:txBody>
      <dsp:txXfrm>
        <a:off x="3438915" y="40546"/>
        <a:ext cx="3013881" cy="748800"/>
      </dsp:txXfrm>
    </dsp:sp>
    <dsp:sp modelId="{532765F2-CFC8-40CA-BFCB-8BE7E8DEC0F2}">
      <dsp:nvSpPr>
        <dsp:cNvPr id="0" name=""/>
        <dsp:cNvSpPr/>
      </dsp:nvSpPr>
      <dsp:spPr>
        <a:xfrm>
          <a:off x="3438915" y="789346"/>
          <a:ext cx="3013881" cy="3933016"/>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zh-CN" altLang="en-US" sz="2600" b="1" kern="1200" dirty="0" smtClean="0"/>
            <a:t>关注的是如何防止在两个写入操作之间读出中间数据，主要解决</a:t>
          </a:r>
          <a:r>
            <a:rPr lang="zh-CN" altLang="en-US" sz="2600" b="1" kern="1200" dirty="0" smtClean="0">
              <a:solidFill>
                <a:srgbClr val="FF0000"/>
              </a:solidFill>
            </a:rPr>
            <a:t>读写冲突</a:t>
          </a:r>
          <a:r>
            <a:rPr lang="zh-CN" altLang="en-US" sz="2600" b="1" kern="1200" dirty="0" smtClean="0"/>
            <a:t>问题</a:t>
          </a:r>
          <a:endParaRPr lang="zh-CN" altLang="en-US" sz="2600" kern="1200" dirty="0"/>
        </a:p>
      </dsp:txBody>
      <dsp:txXfrm>
        <a:off x="3438915" y="789346"/>
        <a:ext cx="3013881" cy="3933016"/>
      </dsp:txXfrm>
    </dsp:sp>
    <dsp:sp modelId="{95BCC05A-DD26-496C-912E-77AC7427EDC2}">
      <dsp:nvSpPr>
        <dsp:cNvPr id="0" name=""/>
        <dsp:cNvSpPr/>
      </dsp:nvSpPr>
      <dsp:spPr>
        <a:xfrm>
          <a:off x="6874739" y="40546"/>
          <a:ext cx="3013881" cy="7488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rtl="0">
            <a:lnSpc>
              <a:spcPct val="90000"/>
            </a:lnSpc>
            <a:spcBef>
              <a:spcPct val="0"/>
            </a:spcBef>
            <a:spcAft>
              <a:spcPct val="35000"/>
            </a:spcAft>
          </a:pPr>
          <a:r>
            <a:rPr lang="zh-CN" altLang="en-US" sz="2600" b="1" kern="1200" smtClean="0"/>
            <a:t>会话一致性</a:t>
          </a:r>
          <a:endParaRPr lang="zh-CN" altLang="en-US" sz="2600" kern="1200"/>
        </a:p>
      </dsp:txBody>
      <dsp:txXfrm>
        <a:off x="6874739" y="40546"/>
        <a:ext cx="3013881" cy="748800"/>
      </dsp:txXfrm>
    </dsp:sp>
    <dsp:sp modelId="{10926C82-D505-45C0-93C9-6F99E3765399}">
      <dsp:nvSpPr>
        <dsp:cNvPr id="0" name=""/>
        <dsp:cNvSpPr/>
      </dsp:nvSpPr>
      <dsp:spPr>
        <a:xfrm>
          <a:off x="6874739" y="789346"/>
          <a:ext cx="3013881" cy="3933016"/>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zh-CN" altLang="en-US" sz="2600" b="1" kern="1200" dirty="0" smtClean="0"/>
            <a:t>关注的是在用户</a:t>
          </a:r>
          <a:r>
            <a:rPr lang="zh-CN" altLang="en-US" sz="2600" b="1" kern="1200" dirty="0" smtClean="0">
              <a:solidFill>
                <a:srgbClr val="FF0000"/>
              </a:solidFill>
            </a:rPr>
            <a:t>会话内部保证</a:t>
          </a:r>
          <a:r>
            <a:rPr lang="zh-CN" altLang="en-US" sz="2600" b="1" kern="1200" dirty="0" smtClean="0"/>
            <a:t>“照原样读出所写内容的一致性”</a:t>
          </a:r>
          <a:endParaRPr lang="zh-CN" altLang="en-US" sz="2600" kern="1200" dirty="0"/>
        </a:p>
        <a:p>
          <a:pPr marL="228600" lvl="1" indent="-228600" algn="l" defTabSz="1155700" rtl="0">
            <a:lnSpc>
              <a:spcPct val="90000"/>
            </a:lnSpc>
            <a:spcBef>
              <a:spcPct val="0"/>
            </a:spcBef>
            <a:spcAft>
              <a:spcPct val="15000"/>
            </a:spcAft>
            <a:buChar char="••"/>
          </a:pPr>
          <a:r>
            <a:rPr lang="zh-CN" altLang="en-US" sz="2600" b="1" kern="1200" dirty="0" smtClean="0"/>
            <a:t>一般采用黏性会话（绑定到某个节点的会话）和版本戳等方式实现</a:t>
          </a:r>
          <a:endParaRPr lang="zh-CN" altLang="en-US" sz="2600" kern="1200" dirty="0"/>
        </a:p>
      </dsp:txBody>
      <dsp:txXfrm>
        <a:off x="6874739" y="789346"/>
        <a:ext cx="3013881" cy="393301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83C01-6C36-4580-8DA2-1706D5877CBB}">
      <dsp:nvSpPr>
        <dsp:cNvPr id="0" name=""/>
        <dsp:cNvSpPr/>
      </dsp:nvSpPr>
      <dsp:spPr>
        <a:xfrm>
          <a:off x="0" y="15014"/>
          <a:ext cx="9459664" cy="1124900"/>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b="1" kern="1200" smtClean="0"/>
            <a:t>弱一致性和最终一致性的提出</a:t>
          </a:r>
          <a:endParaRPr lang="zh-CN" altLang="en-US" sz="2700" b="1" kern="1200"/>
        </a:p>
      </dsp:txBody>
      <dsp:txXfrm>
        <a:off x="54913" y="69927"/>
        <a:ext cx="9349838" cy="1015074"/>
      </dsp:txXfrm>
    </dsp:sp>
    <dsp:sp modelId="{920DF4DA-C06E-4EA7-A205-6F4BFB518867}">
      <dsp:nvSpPr>
        <dsp:cNvPr id="0" name=""/>
        <dsp:cNvSpPr/>
      </dsp:nvSpPr>
      <dsp:spPr>
        <a:xfrm>
          <a:off x="0" y="1217674"/>
          <a:ext cx="9459664" cy="1124900"/>
        </a:xfrm>
        <a:prstGeom prst="roundRect">
          <a:avLst/>
        </a:prstGeom>
        <a:solidFill>
          <a:schemeClr val="accent5">
            <a:hueOff val="-2451115"/>
            <a:satOff val="-3409"/>
            <a:lumOff val="-1307"/>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b="1" kern="1200" smtClean="0"/>
            <a:t>针对不同一致性问题提出了不同的解决方案</a:t>
          </a:r>
          <a:endParaRPr lang="zh-CN" altLang="en-US" sz="2700" b="1" kern="1200"/>
        </a:p>
      </dsp:txBody>
      <dsp:txXfrm>
        <a:off x="54913" y="1272587"/>
        <a:ext cx="9349838" cy="1015074"/>
      </dsp:txXfrm>
    </dsp:sp>
    <dsp:sp modelId="{E20AA865-89FC-4E07-A8F3-1BDDA4B13D8A}">
      <dsp:nvSpPr>
        <dsp:cNvPr id="0" name=""/>
        <dsp:cNvSpPr/>
      </dsp:nvSpPr>
      <dsp:spPr>
        <a:xfrm>
          <a:off x="0" y="2420334"/>
          <a:ext cx="9459664" cy="1124900"/>
        </a:xfrm>
        <a:prstGeom prst="roundRect">
          <a:avLst/>
        </a:prstGeom>
        <a:solidFill>
          <a:schemeClr val="accent5">
            <a:hueOff val="-4902230"/>
            <a:satOff val="-6819"/>
            <a:lumOff val="-2615"/>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b="1" kern="1200" smtClean="0"/>
            <a:t>CAP</a:t>
          </a:r>
          <a:r>
            <a:rPr lang="zh-CN" sz="2700" b="1" kern="1200" smtClean="0"/>
            <a:t>原则和 </a:t>
          </a:r>
          <a:r>
            <a:rPr lang="en-US" sz="2700" b="1" kern="1200" smtClean="0"/>
            <a:t>BASE</a:t>
          </a:r>
          <a:r>
            <a:rPr lang="zh-CN" sz="2700" b="1" kern="1200" smtClean="0"/>
            <a:t>原则的提出放宽了对一致性的严格约束</a:t>
          </a:r>
          <a:endParaRPr lang="zh-CN" sz="2700" b="1" kern="1200"/>
        </a:p>
      </dsp:txBody>
      <dsp:txXfrm>
        <a:off x="54913" y="2475247"/>
        <a:ext cx="9349838" cy="1015074"/>
      </dsp:txXfrm>
    </dsp:sp>
    <dsp:sp modelId="{AE5DA271-69AF-44BC-95C0-04E8DA6ADD05}">
      <dsp:nvSpPr>
        <dsp:cNvPr id="0" name=""/>
        <dsp:cNvSpPr/>
      </dsp:nvSpPr>
      <dsp:spPr>
        <a:xfrm>
          <a:off x="0" y="3622995"/>
          <a:ext cx="9459664" cy="1124900"/>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sz="2700" b="1" kern="1200" smtClean="0"/>
            <a:t>采用有条件的事务机制和版本戳等方法解决</a:t>
          </a:r>
          <a:r>
            <a:rPr lang="en-US" sz="2700" b="1" kern="1200" smtClean="0"/>
            <a:t>NoSQL</a:t>
          </a:r>
          <a:r>
            <a:rPr lang="zh-CN" sz="2700" b="1" kern="1200" smtClean="0"/>
            <a:t>中的数据一致性问题</a:t>
          </a:r>
          <a:endParaRPr lang="zh-CN" sz="2700" b="1" kern="1200"/>
        </a:p>
      </dsp:txBody>
      <dsp:txXfrm>
        <a:off x="54913" y="3677908"/>
        <a:ext cx="9349838" cy="1015074"/>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0987C-1315-4931-A495-99337266F45E}">
      <dsp:nvSpPr>
        <dsp:cNvPr id="0" name=""/>
        <dsp:cNvSpPr/>
      </dsp:nvSpPr>
      <dsp:spPr>
        <a:xfrm>
          <a:off x="0" y="24408"/>
          <a:ext cx="4489176" cy="71136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t>Cassandra</a:t>
          </a:r>
          <a:r>
            <a:rPr lang="zh-CN" sz="2400" kern="1200" smtClean="0"/>
            <a:t>，</a:t>
          </a:r>
          <a:r>
            <a:rPr lang="en-US" sz="2400" kern="1200" smtClean="0"/>
            <a:t>Dynamo </a:t>
          </a:r>
          <a:endParaRPr lang="zh-CN" sz="2400" kern="1200"/>
        </a:p>
      </dsp:txBody>
      <dsp:txXfrm>
        <a:off x="34726" y="59134"/>
        <a:ext cx="4419724" cy="641908"/>
      </dsp:txXfrm>
    </dsp:sp>
    <dsp:sp modelId="{1AE0E8D9-B6FC-4AF7-8E9D-12799F27A37D}">
      <dsp:nvSpPr>
        <dsp:cNvPr id="0" name=""/>
        <dsp:cNvSpPr/>
      </dsp:nvSpPr>
      <dsp:spPr>
        <a:xfrm>
          <a:off x="0" y="735768"/>
          <a:ext cx="4489176"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dirty="0" smtClean="0"/>
            <a:t>选择</a:t>
          </a:r>
          <a:r>
            <a:rPr lang="en-US" sz="2000" kern="1200" dirty="0" smtClean="0"/>
            <a:t>AP</a:t>
          </a:r>
          <a:r>
            <a:rPr lang="zh-CN" sz="2000" kern="1200" dirty="0" smtClean="0"/>
            <a:t>（放弃</a:t>
          </a:r>
          <a:r>
            <a:rPr lang="en-US" sz="2000" kern="1200" dirty="0" smtClean="0"/>
            <a:t>C</a:t>
          </a:r>
          <a:r>
            <a:rPr lang="zh-CN" sz="2000" kern="1200" dirty="0" smtClean="0"/>
            <a:t>）</a:t>
          </a:r>
          <a:endParaRPr lang="zh-CN" sz="2000" kern="1200" dirty="0"/>
        </a:p>
      </dsp:txBody>
      <dsp:txXfrm>
        <a:off x="0" y="735768"/>
        <a:ext cx="4489176" cy="629280"/>
      </dsp:txXfrm>
    </dsp:sp>
    <dsp:sp modelId="{E6080596-3E7A-4775-94E8-9E65CB92B843}">
      <dsp:nvSpPr>
        <dsp:cNvPr id="0" name=""/>
        <dsp:cNvSpPr/>
      </dsp:nvSpPr>
      <dsp:spPr>
        <a:xfrm>
          <a:off x="0" y="1365048"/>
          <a:ext cx="4489176" cy="71136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err="1" smtClean="0"/>
            <a:t>BigTable</a:t>
          </a:r>
          <a:r>
            <a:rPr lang="zh-CN" sz="2400" kern="1200" dirty="0" smtClean="0"/>
            <a:t>，</a:t>
          </a:r>
          <a:r>
            <a:rPr lang="en-US" sz="2400" kern="1200" dirty="0" smtClean="0"/>
            <a:t>MongoDB</a:t>
          </a:r>
          <a:endParaRPr lang="zh-CN" sz="2400" kern="1200" dirty="0"/>
        </a:p>
      </dsp:txBody>
      <dsp:txXfrm>
        <a:off x="34726" y="1399774"/>
        <a:ext cx="4419724" cy="641908"/>
      </dsp:txXfrm>
    </dsp:sp>
    <dsp:sp modelId="{CC345C61-FDB8-4443-97EC-6628E85AA2B4}">
      <dsp:nvSpPr>
        <dsp:cNvPr id="0" name=""/>
        <dsp:cNvSpPr/>
      </dsp:nvSpPr>
      <dsp:spPr>
        <a:xfrm>
          <a:off x="0" y="2076408"/>
          <a:ext cx="4489176"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满足</a:t>
          </a:r>
          <a:r>
            <a:rPr lang="en-US" sz="2000" kern="1200" dirty="0" smtClean="0"/>
            <a:t>CP</a:t>
          </a:r>
          <a:r>
            <a:rPr lang="zh-CN" sz="2000" kern="1200" dirty="0" smtClean="0"/>
            <a:t>（放弃</a:t>
          </a:r>
          <a:r>
            <a:rPr lang="en-US" sz="2000" kern="1200" dirty="0" smtClean="0"/>
            <a:t>A</a:t>
          </a:r>
          <a:r>
            <a:rPr lang="zh-CN" sz="2000" kern="1200" dirty="0" smtClean="0"/>
            <a:t>）</a:t>
          </a:r>
          <a:endParaRPr lang="zh-CN" sz="2000" kern="1200" dirty="0"/>
        </a:p>
      </dsp:txBody>
      <dsp:txXfrm>
        <a:off x="0" y="2076408"/>
        <a:ext cx="4489176" cy="629280"/>
      </dsp:txXfrm>
    </dsp:sp>
    <dsp:sp modelId="{5BD5E29F-F417-4792-8D0E-8BCBC1D5BC79}">
      <dsp:nvSpPr>
        <dsp:cNvPr id="0" name=""/>
        <dsp:cNvSpPr/>
      </dsp:nvSpPr>
      <dsp:spPr>
        <a:xfrm>
          <a:off x="0" y="2705689"/>
          <a:ext cx="4489176" cy="71136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err="1" smtClean="0"/>
            <a:t>Mysql</a:t>
          </a:r>
          <a:r>
            <a:rPr lang="zh-CN" sz="2400" kern="1200" dirty="0" smtClean="0"/>
            <a:t>和</a:t>
          </a:r>
          <a:r>
            <a:rPr lang="en-US" sz="2400" kern="1200" dirty="0" err="1" smtClean="0"/>
            <a:t>Postgres</a:t>
          </a:r>
          <a:endParaRPr lang="zh-CN" sz="2400" kern="1200" dirty="0"/>
        </a:p>
      </dsp:txBody>
      <dsp:txXfrm>
        <a:off x="34726" y="2740415"/>
        <a:ext cx="4419724" cy="641908"/>
      </dsp:txXfrm>
    </dsp:sp>
    <dsp:sp modelId="{22E424E7-1E5F-4003-8D91-C0599B801251}">
      <dsp:nvSpPr>
        <dsp:cNvPr id="0" name=""/>
        <dsp:cNvSpPr/>
      </dsp:nvSpPr>
      <dsp:spPr>
        <a:xfrm>
          <a:off x="0" y="3417049"/>
          <a:ext cx="4489176"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1"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满足</a:t>
          </a:r>
          <a:r>
            <a:rPr lang="en-US" sz="2000" kern="1200" dirty="0" smtClean="0"/>
            <a:t>AC</a:t>
          </a:r>
          <a:r>
            <a:rPr lang="zh-CN" sz="2000" kern="1200" dirty="0" smtClean="0"/>
            <a:t>（放弃</a:t>
          </a:r>
          <a:r>
            <a:rPr lang="en-US" sz="2000" kern="1200" dirty="0" smtClean="0"/>
            <a:t>P</a:t>
          </a:r>
          <a:r>
            <a:rPr lang="zh-CN" sz="2000" kern="1200" dirty="0" smtClean="0"/>
            <a:t>）</a:t>
          </a:r>
          <a:endParaRPr lang="zh-CN" sz="2000" kern="1200" dirty="0"/>
        </a:p>
      </dsp:txBody>
      <dsp:txXfrm>
        <a:off x="0" y="3417049"/>
        <a:ext cx="4489176" cy="6292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E8595-C9E0-432D-BD78-BA85A17DAA03}">
      <dsp:nvSpPr>
        <dsp:cNvPr id="0" name=""/>
        <dsp:cNvSpPr/>
      </dsp:nvSpPr>
      <dsp:spPr>
        <a:xfrm>
          <a:off x="0" y="67515"/>
          <a:ext cx="3935760" cy="1051683"/>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smtClean="0"/>
            <a:t>集群节点：</a:t>
          </a:r>
          <a:r>
            <a:rPr lang="en-US" sz="1800" kern="1200" smtClean="0"/>
            <a:t>Master/ Map Worker/Reduce Worker</a:t>
          </a:r>
          <a:endParaRPr lang="zh-CN" sz="1800" kern="1200"/>
        </a:p>
      </dsp:txBody>
      <dsp:txXfrm>
        <a:off x="51339" y="118854"/>
        <a:ext cx="3833082" cy="949005"/>
      </dsp:txXfrm>
    </dsp:sp>
    <dsp:sp modelId="{1657FAEE-D96A-4573-94E8-E85D0223BCA9}">
      <dsp:nvSpPr>
        <dsp:cNvPr id="0" name=""/>
        <dsp:cNvSpPr/>
      </dsp:nvSpPr>
      <dsp:spPr>
        <a:xfrm>
          <a:off x="0" y="1171039"/>
          <a:ext cx="3935760" cy="1051683"/>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smtClean="0"/>
            <a:t>数据存储特点：</a:t>
          </a:r>
          <a:r>
            <a:rPr lang="en-US" sz="1800" kern="1200" smtClean="0"/>
            <a:t>GFS/</a:t>
          </a:r>
          <a:r>
            <a:rPr lang="zh-CN" sz="1800" kern="1200" smtClean="0"/>
            <a:t>将输入文件分成</a:t>
          </a:r>
          <a:r>
            <a:rPr lang="en-US" sz="1800" i="1" kern="1200" smtClean="0"/>
            <a:t>M</a:t>
          </a:r>
          <a:r>
            <a:rPr lang="zh-CN" sz="1800" kern="1200" smtClean="0"/>
            <a:t>个数据块，每个数据块的大小一般为</a:t>
          </a:r>
          <a:r>
            <a:rPr lang="en-US" sz="1800" kern="1200" smtClean="0"/>
            <a:t>16MB~64MB</a:t>
          </a:r>
          <a:endParaRPr lang="zh-CN" sz="1800" kern="1200"/>
        </a:p>
      </dsp:txBody>
      <dsp:txXfrm>
        <a:off x="51339" y="1222378"/>
        <a:ext cx="3833082" cy="949005"/>
      </dsp:txXfrm>
    </dsp:sp>
    <dsp:sp modelId="{4848F9A7-E5AA-4755-874F-DC17FE33937A}">
      <dsp:nvSpPr>
        <dsp:cNvPr id="0" name=""/>
        <dsp:cNvSpPr/>
      </dsp:nvSpPr>
      <dsp:spPr>
        <a:xfrm>
          <a:off x="0" y="2274563"/>
          <a:ext cx="3935760" cy="1051683"/>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smtClean="0"/>
            <a:t>接着，在计算机集群中启动大量的复制程序。</a:t>
          </a:r>
          <a:endParaRPr lang="zh-CN" altLang="en-US" sz="1800" kern="1200"/>
        </a:p>
      </dsp:txBody>
      <dsp:txXfrm>
        <a:off x="51339" y="2325902"/>
        <a:ext cx="3833082" cy="949005"/>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6D079-5429-45E3-BB78-0B01B52EB7E7}">
      <dsp:nvSpPr>
        <dsp:cNvPr id="0" name=""/>
        <dsp:cNvSpPr/>
      </dsp:nvSpPr>
      <dsp:spPr>
        <a:xfrm>
          <a:off x="3023" y="364442"/>
          <a:ext cx="2948061" cy="1179224"/>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smtClean="0"/>
            <a:t>Basically Available</a:t>
          </a:r>
          <a:endParaRPr lang="zh-CN" sz="2400" kern="1200"/>
        </a:p>
      </dsp:txBody>
      <dsp:txXfrm>
        <a:off x="3023" y="364442"/>
        <a:ext cx="2948061" cy="1179224"/>
      </dsp:txXfrm>
    </dsp:sp>
    <dsp:sp modelId="{41061033-03E3-4E7A-B72F-9998C460C2C5}">
      <dsp:nvSpPr>
        <dsp:cNvPr id="0" name=""/>
        <dsp:cNvSpPr/>
      </dsp:nvSpPr>
      <dsp:spPr>
        <a:xfrm>
          <a:off x="3023" y="1543667"/>
          <a:ext cx="2948061" cy="285480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smtClean="0"/>
            <a:t>是指可以容忍系统的短期不可用，并不追求全天候服务</a:t>
          </a:r>
          <a:endParaRPr lang="zh-CN" altLang="en-US" sz="2400" kern="1200"/>
        </a:p>
      </dsp:txBody>
      <dsp:txXfrm>
        <a:off x="3023" y="1543667"/>
        <a:ext cx="2948061" cy="2854800"/>
      </dsp:txXfrm>
    </dsp:sp>
    <dsp:sp modelId="{A2A57523-2DEB-4470-A56A-56C3ECD6A1E0}">
      <dsp:nvSpPr>
        <dsp:cNvPr id="0" name=""/>
        <dsp:cNvSpPr/>
      </dsp:nvSpPr>
      <dsp:spPr>
        <a:xfrm>
          <a:off x="3363813" y="364442"/>
          <a:ext cx="2948061" cy="1179224"/>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smtClean="0"/>
            <a:t>Soft State </a:t>
          </a:r>
          <a:endParaRPr lang="zh-CN" sz="2400" kern="1200"/>
        </a:p>
      </dsp:txBody>
      <dsp:txXfrm>
        <a:off x="3363813" y="364442"/>
        <a:ext cx="2948061" cy="1179224"/>
      </dsp:txXfrm>
    </dsp:sp>
    <dsp:sp modelId="{845ED561-C023-43BC-8A17-4661B41CFE9A}">
      <dsp:nvSpPr>
        <dsp:cNvPr id="0" name=""/>
        <dsp:cNvSpPr/>
      </dsp:nvSpPr>
      <dsp:spPr>
        <a:xfrm>
          <a:off x="3363813" y="1543667"/>
          <a:ext cx="2948061" cy="285480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smtClean="0"/>
            <a:t>是指不要求一直保持强一致状态</a:t>
          </a:r>
          <a:endParaRPr lang="zh-CN" altLang="en-US" sz="2400" kern="1200"/>
        </a:p>
      </dsp:txBody>
      <dsp:txXfrm>
        <a:off x="3363813" y="1543667"/>
        <a:ext cx="2948061" cy="2854800"/>
      </dsp:txXfrm>
    </dsp:sp>
    <dsp:sp modelId="{B90E6CCF-2C36-41EE-8A1F-7A8D4FA63802}">
      <dsp:nvSpPr>
        <dsp:cNvPr id="0" name=""/>
        <dsp:cNvSpPr/>
      </dsp:nvSpPr>
      <dsp:spPr>
        <a:xfrm>
          <a:off x="6724603" y="364442"/>
          <a:ext cx="2948061" cy="1179224"/>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smtClean="0"/>
            <a:t>Eventually Consistent </a:t>
          </a:r>
          <a:endParaRPr lang="zh-CN" sz="2400" kern="1200"/>
        </a:p>
      </dsp:txBody>
      <dsp:txXfrm>
        <a:off x="6724603" y="364442"/>
        <a:ext cx="2948061" cy="1179224"/>
      </dsp:txXfrm>
    </dsp:sp>
    <dsp:sp modelId="{5F15B14E-7756-4102-90F4-AA2DBEC37874}">
      <dsp:nvSpPr>
        <dsp:cNvPr id="0" name=""/>
        <dsp:cNvSpPr/>
      </dsp:nvSpPr>
      <dsp:spPr>
        <a:xfrm>
          <a:off x="6724603" y="1543667"/>
          <a:ext cx="2948061" cy="285480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smtClean="0"/>
            <a:t>是指最终数据一致，而不是严格的实时一致，系统在某一个时刻后达到一致性要求即可</a:t>
          </a:r>
          <a:endParaRPr lang="zh-CN" altLang="en-US" sz="2400" kern="1200"/>
        </a:p>
      </dsp:txBody>
      <dsp:txXfrm>
        <a:off x="6724603" y="1543667"/>
        <a:ext cx="2948061" cy="2854800"/>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7B73E-38B0-45D5-8C17-CD1B14929C05}">
      <dsp:nvSpPr>
        <dsp:cNvPr id="0" name=""/>
        <dsp:cNvSpPr/>
      </dsp:nvSpPr>
      <dsp:spPr>
        <a:xfrm>
          <a:off x="47" y="140938"/>
          <a:ext cx="4502375" cy="77760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zh-CN" altLang="en-US" sz="2700" b="1" kern="1200" smtClean="0"/>
            <a:t>关系数据库中的视图</a:t>
          </a:r>
          <a:endParaRPr lang="zh-CN" altLang="en-US" sz="2700" kern="1200"/>
        </a:p>
      </dsp:txBody>
      <dsp:txXfrm>
        <a:off x="47" y="140938"/>
        <a:ext cx="4502375" cy="777600"/>
      </dsp:txXfrm>
    </dsp:sp>
    <dsp:sp modelId="{327FBE95-A3A8-4ABE-8A10-C680EC2FC62F}">
      <dsp:nvSpPr>
        <dsp:cNvPr id="0" name=""/>
        <dsp:cNvSpPr/>
      </dsp:nvSpPr>
      <dsp:spPr>
        <a:xfrm>
          <a:off x="47" y="918538"/>
          <a:ext cx="4502375" cy="3703433"/>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CN" altLang="en-US" sz="2700" kern="1200" smtClean="0"/>
            <a:t>简化用户数据查询操作（尤其是跨多个表的查询）</a:t>
          </a:r>
          <a:endParaRPr lang="zh-CN" altLang="en-US" sz="2700" kern="1200"/>
        </a:p>
        <a:p>
          <a:pPr marL="228600" lvl="1" indent="-228600" algn="l" defTabSz="1200150" rtl="0">
            <a:lnSpc>
              <a:spcPct val="90000"/>
            </a:lnSpc>
            <a:spcBef>
              <a:spcPct val="0"/>
            </a:spcBef>
            <a:spcAft>
              <a:spcPct val="15000"/>
            </a:spcAft>
            <a:buChar char="••"/>
          </a:pPr>
          <a:r>
            <a:rPr lang="zh-CN" altLang="en-US" sz="2700" kern="1200" smtClean="0"/>
            <a:t>保护部分机密字段</a:t>
          </a:r>
          <a:endParaRPr lang="zh-CN" altLang="en-US" sz="2700" kern="1200"/>
        </a:p>
        <a:p>
          <a:pPr marL="228600" lvl="1" indent="-228600" algn="l" defTabSz="1200150" rtl="0">
            <a:lnSpc>
              <a:spcPct val="90000"/>
            </a:lnSpc>
            <a:spcBef>
              <a:spcPct val="0"/>
            </a:spcBef>
            <a:spcAft>
              <a:spcPct val="15000"/>
            </a:spcAft>
            <a:buChar char="••"/>
          </a:pPr>
          <a:r>
            <a:rPr lang="zh-CN" altLang="en-US" sz="2700" kern="1200" dirty="0" smtClean="0"/>
            <a:t>提供更多的数据分析视角</a:t>
          </a:r>
          <a:endParaRPr lang="zh-CN" altLang="en-US" sz="2700" kern="1200" dirty="0"/>
        </a:p>
        <a:p>
          <a:pPr marL="228600" lvl="1" indent="-228600" algn="l" defTabSz="1200150" rtl="0">
            <a:lnSpc>
              <a:spcPct val="90000"/>
            </a:lnSpc>
            <a:spcBef>
              <a:spcPct val="0"/>
            </a:spcBef>
            <a:spcAft>
              <a:spcPct val="15000"/>
            </a:spcAft>
            <a:buChar char="••"/>
          </a:pPr>
          <a:r>
            <a:rPr lang="en-US" sz="2700" b="0" kern="1200" smtClean="0"/>
            <a:t>【</a:t>
          </a:r>
          <a:r>
            <a:rPr lang="zh-CN" sz="2700" b="0" kern="1200" smtClean="0"/>
            <a:t>缺点</a:t>
          </a:r>
          <a:r>
            <a:rPr lang="en-US" sz="2700" b="0" kern="1200" smtClean="0"/>
            <a:t>】</a:t>
          </a:r>
          <a:r>
            <a:rPr lang="zh-CN" sz="2700" b="0" kern="1200" smtClean="0"/>
            <a:t>视图技术带来的代价是增加了计算工作量</a:t>
          </a:r>
          <a:endParaRPr lang="zh-CN" sz="2700" b="0" kern="1200" dirty="0"/>
        </a:p>
      </dsp:txBody>
      <dsp:txXfrm>
        <a:off x="47" y="918538"/>
        <a:ext cx="4502375" cy="3703433"/>
      </dsp:txXfrm>
    </dsp:sp>
    <dsp:sp modelId="{CCC79B51-1B25-4A1B-8CBA-219C0C73B084}">
      <dsp:nvSpPr>
        <dsp:cNvPr id="0" name=""/>
        <dsp:cNvSpPr/>
      </dsp:nvSpPr>
      <dsp:spPr>
        <a:xfrm>
          <a:off x="5132754" y="140938"/>
          <a:ext cx="4502375" cy="77760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en-US" sz="2700" b="1" kern="1200" smtClean="0"/>
            <a:t>NoSQL</a:t>
          </a:r>
          <a:r>
            <a:rPr lang="zh-CN" sz="2700" b="1" kern="1200" smtClean="0"/>
            <a:t>中的视图</a:t>
          </a:r>
          <a:endParaRPr lang="zh-CN" sz="2700" kern="1200"/>
        </a:p>
      </dsp:txBody>
      <dsp:txXfrm>
        <a:off x="5132754" y="140938"/>
        <a:ext cx="4502375" cy="777600"/>
      </dsp:txXfrm>
    </dsp:sp>
    <dsp:sp modelId="{0E2B1574-4CB1-4DD6-958A-F95F673C573F}">
      <dsp:nvSpPr>
        <dsp:cNvPr id="0" name=""/>
        <dsp:cNvSpPr/>
      </dsp:nvSpPr>
      <dsp:spPr>
        <a:xfrm>
          <a:off x="5132754" y="918538"/>
          <a:ext cx="4502375" cy="3703433"/>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CN" sz="2700" b="0" kern="1200" dirty="0" smtClean="0"/>
            <a:t>在数据读取速度要求高且读取内容相同的应用场景，采用另一种视图技术</a:t>
          </a:r>
          <a:r>
            <a:rPr lang="en-US" sz="2700" b="0" kern="1200" dirty="0" smtClean="0"/>
            <a:t>——</a:t>
          </a:r>
          <a:r>
            <a:rPr lang="zh-CN" sz="2700" b="0" kern="1200" dirty="0" smtClean="0"/>
            <a:t>物化视图</a:t>
          </a:r>
          <a:endParaRPr lang="zh-CN" sz="2700" b="0" kern="1200" dirty="0"/>
        </a:p>
        <a:p>
          <a:pPr marL="228600" lvl="1" indent="-228600" algn="l" defTabSz="1200150" rtl="0">
            <a:lnSpc>
              <a:spcPct val="90000"/>
            </a:lnSpc>
            <a:spcBef>
              <a:spcPct val="0"/>
            </a:spcBef>
            <a:spcAft>
              <a:spcPct val="15000"/>
            </a:spcAft>
            <a:buChar char="••"/>
          </a:pPr>
          <a:r>
            <a:rPr lang="zh-CN" altLang="en-US" sz="2700" b="0" kern="1200" dirty="0" smtClean="0"/>
            <a:t>物化视图是指将视图内容预先算好并存放在磁盘中的视图，从而解决重复计算的时间成本</a:t>
          </a:r>
          <a:endParaRPr lang="zh-CN" altLang="en-US" sz="2700" b="0" kern="1200" dirty="0"/>
        </a:p>
      </dsp:txBody>
      <dsp:txXfrm>
        <a:off x="5132754" y="918538"/>
        <a:ext cx="4502375" cy="3703433"/>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8867C-D073-464B-A435-7B0805D3D797}">
      <dsp:nvSpPr>
        <dsp:cNvPr id="0" name=""/>
        <dsp:cNvSpPr/>
      </dsp:nvSpPr>
      <dsp:spPr>
        <a:xfrm>
          <a:off x="7583075" y="2155729"/>
          <a:ext cx="1300607" cy="451450"/>
        </a:xfrm>
        <a:custGeom>
          <a:avLst/>
          <a:gdLst/>
          <a:ahLst/>
          <a:cxnLst/>
          <a:rect l="0" t="0" r="0" b="0"/>
          <a:pathLst>
            <a:path>
              <a:moveTo>
                <a:pt x="0" y="0"/>
              </a:moveTo>
              <a:lnTo>
                <a:pt x="0" y="225725"/>
              </a:lnTo>
              <a:lnTo>
                <a:pt x="1300607" y="225725"/>
              </a:lnTo>
              <a:lnTo>
                <a:pt x="1300607" y="451450"/>
              </a:lnTo>
            </a:path>
          </a:pathLst>
        </a:custGeom>
        <a:noFill/>
        <a:ln w="48000" cap="flat" cmpd="thickThin"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B166E1-45EA-4BA0-B1A4-912FEC6A2FB8}">
      <dsp:nvSpPr>
        <dsp:cNvPr id="0" name=""/>
        <dsp:cNvSpPr/>
      </dsp:nvSpPr>
      <dsp:spPr>
        <a:xfrm>
          <a:off x="6282467" y="2155729"/>
          <a:ext cx="1300607" cy="451450"/>
        </a:xfrm>
        <a:custGeom>
          <a:avLst/>
          <a:gdLst/>
          <a:ahLst/>
          <a:cxnLst/>
          <a:rect l="0" t="0" r="0" b="0"/>
          <a:pathLst>
            <a:path>
              <a:moveTo>
                <a:pt x="1300607" y="0"/>
              </a:moveTo>
              <a:lnTo>
                <a:pt x="1300607" y="225725"/>
              </a:lnTo>
              <a:lnTo>
                <a:pt x="0" y="225725"/>
              </a:lnTo>
              <a:lnTo>
                <a:pt x="0" y="451450"/>
              </a:lnTo>
            </a:path>
          </a:pathLst>
        </a:custGeom>
        <a:noFill/>
        <a:ln w="48000" cap="flat" cmpd="thickThin"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467100-20E1-4D1F-9D1A-2FDB81196487}">
      <dsp:nvSpPr>
        <dsp:cNvPr id="0" name=""/>
        <dsp:cNvSpPr/>
      </dsp:nvSpPr>
      <dsp:spPr>
        <a:xfrm>
          <a:off x="2380644" y="2155729"/>
          <a:ext cx="1300607" cy="451450"/>
        </a:xfrm>
        <a:custGeom>
          <a:avLst/>
          <a:gdLst/>
          <a:ahLst/>
          <a:cxnLst/>
          <a:rect l="0" t="0" r="0" b="0"/>
          <a:pathLst>
            <a:path>
              <a:moveTo>
                <a:pt x="0" y="0"/>
              </a:moveTo>
              <a:lnTo>
                <a:pt x="0" y="225725"/>
              </a:lnTo>
              <a:lnTo>
                <a:pt x="1300607" y="225725"/>
              </a:lnTo>
              <a:lnTo>
                <a:pt x="1300607" y="451450"/>
              </a:lnTo>
            </a:path>
          </a:pathLst>
        </a:custGeom>
        <a:noFill/>
        <a:ln w="48000" cap="flat" cmpd="thickThin"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C6A91B-3A3A-40E6-9329-505D71F83E3D}">
      <dsp:nvSpPr>
        <dsp:cNvPr id="0" name=""/>
        <dsp:cNvSpPr/>
      </dsp:nvSpPr>
      <dsp:spPr>
        <a:xfrm>
          <a:off x="1080036" y="2155729"/>
          <a:ext cx="1300607" cy="451450"/>
        </a:xfrm>
        <a:custGeom>
          <a:avLst/>
          <a:gdLst/>
          <a:ahLst/>
          <a:cxnLst/>
          <a:rect l="0" t="0" r="0" b="0"/>
          <a:pathLst>
            <a:path>
              <a:moveTo>
                <a:pt x="1300607" y="0"/>
              </a:moveTo>
              <a:lnTo>
                <a:pt x="1300607" y="225725"/>
              </a:lnTo>
              <a:lnTo>
                <a:pt x="0" y="225725"/>
              </a:lnTo>
              <a:lnTo>
                <a:pt x="0" y="451450"/>
              </a:lnTo>
            </a:path>
          </a:pathLst>
        </a:custGeom>
        <a:noFill/>
        <a:ln w="48000" cap="flat" cmpd="thickThin"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545D7D-EB22-4893-8C98-6D2709DDF767}">
      <dsp:nvSpPr>
        <dsp:cNvPr id="0" name=""/>
        <dsp:cNvSpPr/>
      </dsp:nvSpPr>
      <dsp:spPr>
        <a:xfrm>
          <a:off x="1305761" y="1080847"/>
          <a:ext cx="2149765" cy="1074882"/>
        </a:xfrm>
        <a:prstGeom prst="rect">
          <a:avLst/>
        </a:prstGeom>
        <a:gradFill rotWithShape="0">
          <a:gsLst>
            <a:gs pos="0">
              <a:schemeClr val="accent3">
                <a:hueOff val="0"/>
                <a:satOff val="0"/>
                <a:lumOff val="0"/>
                <a:alphaOff val="0"/>
                <a:shade val="47500"/>
                <a:satMod val="137000"/>
              </a:schemeClr>
            </a:gs>
            <a:gs pos="55000">
              <a:schemeClr val="accent3">
                <a:hueOff val="0"/>
                <a:satOff val="0"/>
                <a:lumOff val="0"/>
                <a:alphaOff val="0"/>
                <a:shade val="69000"/>
                <a:satMod val="137000"/>
              </a:schemeClr>
            </a:gs>
            <a:gs pos="100000">
              <a:schemeClr val="accent3">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zh-CN" altLang="en-US" sz="2300" b="1" kern="1200" smtClean="0"/>
            <a:t>构建物化视图的方式</a:t>
          </a:r>
          <a:endParaRPr lang="zh-CN" altLang="en-US" sz="2300" kern="1200"/>
        </a:p>
      </dsp:txBody>
      <dsp:txXfrm>
        <a:off x="1305761" y="1080847"/>
        <a:ext cx="2149765" cy="1074882"/>
      </dsp:txXfrm>
    </dsp:sp>
    <dsp:sp modelId="{42A548CA-9A6A-4E87-95A6-25B74D47DC77}">
      <dsp:nvSpPr>
        <dsp:cNvPr id="0" name=""/>
        <dsp:cNvSpPr/>
      </dsp:nvSpPr>
      <dsp:spPr>
        <a:xfrm>
          <a:off x="5153" y="2607180"/>
          <a:ext cx="2149765" cy="1074882"/>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zh-CN" altLang="en-US" sz="2300" b="1" kern="1200" smtClean="0"/>
            <a:t>事件触发型</a:t>
          </a:r>
          <a:endParaRPr lang="zh-CN" altLang="en-US" sz="2300" kern="1200"/>
        </a:p>
      </dsp:txBody>
      <dsp:txXfrm>
        <a:off x="5153" y="2607180"/>
        <a:ext cx="2149765" cy="1074882"/>
      </dsp:txXfrm>
    </dsp:sp>
    <dsp:sp modelId="{08FA1F8C-6E33-421D-A20B-EB3B603E8C6F}">
      <dsp:nvSpPr>
        <dsp:cNvPr id="0" name=""/>
        <dsp:cNvSpPr/>
      </dsp:nvSpPr>
      <dsp:spPr>
        <a:xfrm>
          <a:off x="2606369" y="2607180"/>
          <a:ext cx="2149765" cy="1074882"/>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zh-CN" altLang="en-US" sz="2300" b="1" kern="1200" smtClean="0"/>
            <a:t>时间触发型</a:t>
          </a:r>
          <a:endParaRPr lang="zh-CN" altLang="en-US" sz="2300" kern="1200"/>
        </a:p>
      </dsp:txBody>
      <dsp:txXfrm>
        <a:off x="2606369" y="2607180"/>
        <a:ext cx="2149765" cy="1074882"/>
      </dsp:txXfrm>
    </dsp:sp>
    <dsp:sp modelId="{6AADA808-9CD9-49CC-80C1-688BD505CF30}">
      <dsp:nvSpPr>
        <dsp:cNvPr id="0" name=""/>
        <dsp:cNvSpPr/>
      </dsp:nvSpPr>
      <dsp:spPr>
        <a:xfrm>
          <a:off x="6508193" y="1080847"/>
          <a:ext cx="2149765" cy="1074882"/>
        </a:xfrm>
        <a:prstGeom prst="rect">
          <a:avLst/>
        </a:prstGeom>
        <a:gradFill rotWithShape="0">
          <a:gsLst>
            <a:gs pos="0">
              <a:schemeClr val="accent3">
                <a:hueOff val="0"/>
                <a:satOff val="0"/>
                <a:lumOff val="0"/>
                <a:alphaOff val="0"/>
                <a:shade val="47500"/>
                <a:satMod val="137000"/>
              </a:schemeClr>
            </a:gs>
            <a:gs pos="55000">
              <a:schemeClr val="accent3">
                <a:hueOff val="0"/>
                <a:satOff val="0"/>
                <a:lumOff val="0"/>
                <a:alphaOff val="0"/>
                <a:shade val="69000"/>
                <a:satMod val="137000"/>
              </a:schemeClr>
            </a:gs>
            <a:gs pos="100000">
              <a:schemeClr val="accent3">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zh-CN" sz="2300" b="1" kern="1200" dirty="0" smtClean="0"/>
            <a:t>以</a:t>
          </a:r>
          <a:r>
            <a:rPr lang="en-US" sz="2300" b="1" kern="1200" dirty="0" smtClean="0"/>
            <a:t>Map-Reduce</a:t>
          </a:r>
          <a:r>
            <a:rPr lang="zh-CN" sz="2300" b="1" kern="1200" dirty="0" smtClean="0"/>
            <a:t>方式计算物化视图</a:t>
          </a:r>
          <a:endParaRPr lang="zh-CN" sz="2300" kern="1200" dirty="0"/>
        </a:p>
      </dsp:txBody>
      <dsp:txXfrm>
        <a:off x="6508193" y="1080847"/>
        <a:ext cx="2149765" cy="1074882"/>
      </dsp:txXfrm>
    </dsp:sp>
    <dsp:sp modelId="{392C153D-B30C-44A8-ABB9-5BBAD78E2638}">
      <dsp:nvSpPr>
        <dsp:cNvPr id="0" name=""/>
        <dsp:cNvSpPr/>
      </dsp:nvSpPr>
      <dsp:spPr>
        <a:xfrm>
          <a:off x="5207585" y="2607180"/>
          <a:ext cx="2149765" cy="1074882"/>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b="1" kern="1200" smtClean="0"/>
            <a:t>Map</a:t>
          </a:r>
          <a:r>
            <a:rPr lang="zh-CN" sz="2300" b="1" kern="1200" smtClean="0"/>
            <a:t>阶段的物化视图</a:t>
          </a:r>
          <a:endParaRPr lang="zh-CN" sz="2300" kern="1200"/>
        </a:p>
      </dsp:txBody>
      <dsp:txXfrm>
        <a:off x="5207585" y="2607180"/>
        <a:ext cx="2149765" cy="1074882"/>
      </dsp:txXfrm>
    </dsp:sp>
    <dsp:sp modelId="{1E7AAA57-9C55-4155-86EC-06A0AB213283}">
      <dsp:nvSpPr>
        <dsp:cNvPr id="0" name=""/>
        <dsp:cNvSpPr/>
      </dsp:nvSpPr>
      <dsp:spPr>
        <a:xfrm>
          <a:off x="7808801" y="2607180"/>
          <a:ext cx="2149765" cy="1074882"/>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b="1" kern="1200" smtClean="0"/>
            <a:t>Reduce</a:t>
          </a:r>
          <a:r>
            <a:rPr lang="zh-CN" sz="2300" b="1" kern="1200" smtClean="0"/>
            <a:t>阶段的物化视图</a:t>
          </a:r>
          <a:endParaRPr lang="zh-CN" sz="2300" kern="1200"/>
        </a:p>
      </dsp:txBody>
      <dsp:txXfrm>
        <a:off x="7808801" y="2607180"/>
        <a:ext cx="2149765" cy="1074882"/>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D0FDD-A6A0-4E6B-8C5E-D81773CBE886}">
      <dsp:nvSpPr>
        <dsp:cNvPr id="0" name=""/>
        <dsp:cNvSpPr/>
      </dsp:nvSpPr>
      <dsp:spPr>
        <a:xfrm>
          <a:off x="0" y="28404"/>
          <a:ext cx="9171632" cy="90558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b="1" kern="1200" dirty="0" smtClean="0"/>
            <a:t>NoSQL</a:t>
          </a:r>
          <a:r>
            <a:rPr lang="zh-CN" sz="3600" b="1" kern="1200" dirty="0" smtClean="0"/>
            <a:t>并没有完全放弃“事务” </a:t>
          </a:r>
          <a:endParaRPr lang="zh-CN" sz="3600" kern="1200" dirty="0"/>
        </a:p>
      </dsp:txBody>
      <dsp:txXfrm>
        <a:off x="44207" y="72611"/>
        <a:ext cx="9083218" cy="817166"/>
      </dsp:txXfrm>
    </dsp:sp>
    <dsp:sp modelId="{D251D5F3-F126-440A-B164-C02BA2420715}">
      <dsp:nvSpPr>
        <dsp:cNvPr id="0" name=""/>
        <dsp:cNvSpPr/>
      </dsp:nvSpPr>
      <dsp:spPr>
        <a:xfrm>
          <a:off x="0" y="933984"/>
          <a:ext cx="9171632" cy="380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199"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b="0" kern="1200" dirty="0" smtClean="0"/>
            <a:t>通过定义</a:t>
          </a:r>
          <a:r>
            <a:rPr lang="zh-CN" altLang="en-US" sz="2800" b="0" kern="1200" dirty="0" smtClean="0">
              <a:solidFill>
                <a:srgbClr val="FF0000"/>
              </a:solidFill>
            </a:rPr>
            <a:t>多种数据一致性目标</a:t>
          </a:r>
          <a:r>
            <a:rPr lang="zh-CN" altLang="en-US" sz="2800" b="0" kern="1200" dirty="0" smtClean="0"/>
            <a:t>的方式，将事务特征进行了分解和组合</a:t>
          </a:r>
          <a:endParaRPr lang="zh-CN" altLang="en-US" sz="2800" b="0" kern="1200" dirty="0"/>
        </a:p>
        <a:p>
          <a:pPr marL="285750" lvl="1" indent="-285750" algn="l" defTabSz="1244600" rtl="0">
            <a:lnSpc>
              <a:spcPct val="90000"/>
            </a:lnSpc>
            <a:spcBef>
              <a:spcPct val="0"/>
            </a:spcBef>
            <a:spcAft>
              <a:spcPct val="20000"/>
            </a:spcAft>
            <a:buChar char="••"/>
          </a:pPr>
          <a:r>
            <a:rPr lang="zh-CN" sz="2800" b="0" kern="1200" dirty="0" smtClean="0"/>
            <a:t>并</a:t>
          </a:r>
          <a:r>
            <a:rPr lang="zh-CN" sz="2800" b="0" kern="1200" dirty="0" smtClean="0">
              <a:solidFill>
                <a:srgbClr val="FF0000"/>
              </a:solidFill>
            </a:rPr>
            <a:t>不无条件追求事务的</a:t>
          </a:r>
          <a:r>
            <a:rPr lang="en-US" sz="2800" b="0" kern="1200" dirty="0" smtClean="0">
              <a:solidFill>
                <a:srgbClr val="FF0000"/>
              </a:solidFill>
            </a:rPr>
            <a:t>4</a:t>
          </a:r>
          <a:r>
            <a:rPr lang="zh-CN" sz="2800" b="0" kern="1200" dirty="0" smtClean="0">
              <a:solidFill>
                <a:srgbClr val="FF0000"/>
              </a:solidFill>
            </a:rPr>
            <a:t>个特征</a:t>
          </a:r>
          <a:endParaRPr lang="zh-CN" sz="2800" b="0" kern="1200" dirty="0">
            <a:solidFill>
              <a:srgbClr val="FF0000"/>
            </a:solidFill>
          </a:endParaRPr>
        </a:p>
        <a:p>
          <a:pPr marL="285750" lvl="1" indent="-285750" algn="l" defTabSz="1244600" rtl="0">
            <a:lnSpc>
              <a:spcPct val="90000"/>
            </a:lnSpc>
            <a:spcBef>
              <a:spcPct val="0"/>
            </a:spcBef>
            <a:spcAft>
              <a:spcPct val="20000"/>
            </a:spcAft>
            <a:buChar char="••"/>
          </a:pPr>
          <a:r>
            <a:rPr lang="zh-CN" altLang="en-US" sz="2800" b="0" kern="1200" dirty="0" smtClean="0">
              <a:solidFill>
                <a:srgbClr val="FF0000"/>
              </a:solidFill>
            </a:rPr>
            <a:t>在前提条件（如规定延迟）下</a:t>
          </a:r>
          <a:r>
            <a:rPr lang="zh-CN" altLang="en-US" sz="2800" b="0" kern="1200" dirty="0" smtClean="0"/>
            <a:t>，在不同特征之间进行取舍和权衡</a:t>
          </a:r>
          <a:endParaRPr lang="zh-CN" altLang="en-US" sz="2800" b="0" kern="1200" dirty="0"/>
        </a:p>
        <a:p>
          <a:pPr marL="285750" lvl="1" indent="-285750" algn="l" defTabSz="1244600" rtl="0">
            <a:lnSpc>
              <a:spcPct val="90000"/>
            </a:lnSpc>
            <a:spcBef>
              <a:spcPct val="0"/>
            </a:spcBef>
            <a:spcAft>
              <a:spcPct val="20000"/>
            </a:spcAft>
            <a:buChar char="••"/>
          </a:pPr>
          <a:r>
            <a:rPr lang="zh-CN" altLang="en-US" sz="2800" b="0" kern="1200" dirty="0" smtClean="0"/>
            <a:t>以数据更新的一致性为例，通常采用条件更新和版本戳的方式确保数据更新的一致性。</a:t>
          </a:r>
          <a:endParaRPr lang="zh-CN" altLang="en-US" sz="2800" b="0" kern="1200" dirty="0"/>
        </a:p>
        <a:p>
          <a:pPr marL="285750" lvl="1" indent="-285750" algn="l" defTabSz="1244600" rtl="0">
            <a:lnSpc>
              <a:spcPct val="90000"/>
            </a:lnSpc>
            <a:spcBef>
              <a:spcPct val="0"/>
            </a:spcBef>
            <a:spcAft>
              <a:spcPct val="20000"/>
            </a:spcAft>
            <a:buChar char="••"/>
          </a:pPr>
          <a:endParaRPr lang="zh-CN" altLang="en-US" sz="2800" kern="1200" dirty="0"/>
        </a:p>
      </dsp:txBody>
      <dsp:txXfrm>
        <a:off x="0" y="933984"/>
        <a:ext cx="9171632" cy="380052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2E63C-D1B3-4394-991B-686ED6552546}">
      <dsp:nvSpPr>
        <dsp:cNvPr id="0" name=""/>
        <dsp:cNvSpPr/>
      </dsp:nvSpPr>
      <dsp:spPr>
        <a:xfrm>
          <a:off x="3001" y="71280"/>
          <a:ext cx="2926121" cy="6048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altLang="en-US" sz="2100" b="0" kern="1200" smtClean="0"/>
            <a:t>条件更新</a:t>
          </a:r>
          <a:endParaRPr lang="zh-CN" altLang="en-US" sz="2100" b="0" kern="1200"/>
        </a:p>
      </dsp:txBody>
      <dsp:txXfrm>
        <a:off x="3001" y="71280"/>
        <a:ext cx="2926121" cy="604800"/>
      </dsp:txXfrm>
    </dsp:sp>
    <dsp:sp modelId="{4A800604-7DAA-4E09-85C9-3BC263A714EC}">
      <dsp:nvSpPr>
        <dsp:cNvPr id="0" name=""/>
        <dsp:cNvSpPr/>
      </dsp:nvSpPr>
      <dsp:spPr>
        <a:xfrm>
          <a:off x="3001" y="676080"/>
          <a:ext cx="2926121" cy="3485721"/>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altLang="en-US" sz="2100" b="0" kern="1200" dirty="0" smtClean="0"/>
            <a:t>客户端执行操作时，</a:t>
          </a:r>
          <a:r>
            <a:rPr lang="zh-CN" altLang="en-US" sz="2100" b="0" kern="1200" dirty="0" smtClean="0">
              <a:solidFill>
                <a:srgbClr val="FF0000"/>
              </a:solidFill>
            </a:rPr>
            <a:t>重新读取将要更改的数据，并检测改数据在上次读取后是否一直没有变动</a:t>
          </a:r>
          <a:r>
            <a:rPr lang="zh-CN" altLang="en-US" sz="2100" b="0" kern="1200" dirty="0" smtClean="0"/>
            <a:t>，如果没有变动，则读取该数据。</a:t>
          </a:r>
          <a:endParaRPr lang="zh-CN" altLang="en-US" sz="2100" b="0" kern="1200" dirty="0"/>
        </a:p>
      </dsp:txBody>
      <dsp:txXfrm>
        <a:off x="3001" y="676080"/>
        <a:ext cx="2926121" cy="3485721"/>
      </dsp:txXfrm>
    </dsp:sp>
    <dsp:sp modelId="{199BA67B-486A-4245-B65F-EE0DFC234C55}">
      <dsp:nvSpPr>
        <dsp:cNvPr id="0" name=""/>
        <dsp:cNvSpPr/>
      </dsp:nvSpPr>
      <dsp:spPr>
        <a:xfrm>
          <a:off x="3338779" y="71280"/>
          <a:ext cx="2926121" cy="604800"/>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altLang="en-US" sz="2100" b="0" kern="1200" smtClean="0"/>
            <a:t>版本戳</a:t>
          </a:r>
          <a:endParaRPr lang="zh-CN" altLang="en-US" sz="2100" b="0" kern="1200"/>
        </a:p>
      </dsp:txBody>
      <dsp:txXfrm>
        <a:off x="3338779" y="71280"/>
        <a:ext cx="2926121" cy="604800"/>
      </dsp:txXfrm>
    </dsp:sp>
    <dsp:sp modelId="{6C14FCAB-EA42-44D7-A1D4-F726E0B6D0DC}">
      <dsp:nvSpPr>
        <dsp:cNvPr id="0" name=""/>
        <dsp:cNvSpPr/>
      </dsp:nvSpPr>
      <dsp:spPr>
        <a:xfrm>
          <a:off x="3338779" y="676080"/>
          <a:ext cx="2926121" cy="3485721"/>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altLang="en-US" sz="2100" b="0" kern="1200" dirty="0" smtClean="0"/>
            <a:t>版本戳是一个字段，常用于条件更新之中，</a:t>
          </a:r>
          <a:r>
            <a:rPr lang="zh-CN" altLang="en-US" sz="2100" b="0" kern="1200" dirty="0" smtClean="0">
              <a:solidFill>
                <a:srgbClr val="FF0000"/>
              </a:solidFill>
            </a:rPr>
            <a:t>每当记录中的底层数据改变时，其版本戳值也随之变化</a:t>
          </a:r>
          <a:r>
            <a:rPr lang="zh-CN" altLang="en-US" sz="2100" b="0" kern="1200" dirty="0" smtClean="0"/>
            <a:t>。</a:t>
          </a:r>
          <a:endParaRPr lang="zh-CN" altLang="en-US" sz="2100" b="0" kern="1200" dirty="0"/>
        </a:p>
        <a:p>
          <a:pPr marL="228600" lvl="1" indent="-228600" algn="l" defTabSz="933450" rtl="0">
            <a:lnSpc>
              <a:spcPct val="90000"/>
            </a:lnSpc>
            <a:spcBef>
              <a:spcPct val="0"/>
            </a:spcBef>
            <a:spcAft>
              <a:spcPct val="15000"/>
            </a:spcAft>
            <a:buChar char="••"/>
          </a:pPr>
          <a:r>
            <a:rPr lang="zh-CN" altLang="en-US" sz="2100" b="0" kern="1200" dirty="0" smtClean="0"/>
            <a:t>在读取数据时可以记下版本戳，并在写入数据之前，先检查数据的版本戳是否有变化。</a:t>
          </a:r>
          <a:endParaRPr lang="zh-CN" altLang="en-US" sz="2100" b="0" kern="1200" dirty="0"/>
        </a:p>
      </dsp:txBody>
      <dsp:txXfrm>
        <a:off x="3338779" y="676080"/>
        <a:ext cx="2926121" cy="3485721"/>
      </dsp:txXfrm>
    </dsp:sp>
    <dsp:sp modelId="{29B29AA9-C7CB-41D8-9434-3BA13CE7E4F4}">
      <dsp:nvSpPr>
        <dsp:cNvPr id="0" name=""/>
        <dsp:cNvSpPr/>
      </dsp:nvSpPr>
      <dsp:spPr>
        <a:xfrm>
          <a:off x="6674557" y="71280"/>
          <a:ext cx="2926121" cy="6048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altLang="en-US" sz="2100" b="0" kern="1200" smtClean="0"/>
            <a:t>版本戳的实现方法</a:t>
          </a:r>
          <a:endParaRPr lang="zh-CN" altLang="en-US" sz="2100" b="0" kern="1200"/>
        </a:p>
      </dsp:txBody>
      <dsp:txXfrm>
        <a:off x="6674557" y="71280"/>
        <a:ext cx="2926121" cy="604800"/>
      </dsp:txXfrm>
    </dsp:sp>
    <dsp:sp modelId="{FBC826CE-CCB3-42EE-B562-6FBFBC5CDB4A}">
      <dsp:nvSpPr>
        <dsp:cNvPr id="0" name=""/>
        <dsp:cNvSpPr/>
      </dsp:nvSpPr>
      <dsp:spPr>
        <a:xfrm>
          <a:off x="6674557" y="676080"/>
          <a:ext cx="2926121" cy="3485721"/>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altLang="en-US" sz="2100" b="0" kern="1200" dirty="0" smtClean="0"/>
            <a:t>计数器方法</a:t>
          </a:r>
          <a:endParaRPr lang="zh-CN" altLang="en-US" sz="2100" b="0" kern="1200" dirty="0"/>
        </a:p>
        <a:p>
          <a:pPr marL="228600" lvl="1" indent="-228600" algn="l" defTabSz="933450" rtl="0">
            <a:lnSpc>
              <a:spcPct val="90000"/>
            </a:lnSpc>
            <a:spcBef>
              <a:spcPct val="0"/>
            </a:spcBef>
            <a:spcAft>
              <a:spcPct val="15000"/>
            </a:spcAft>
            <a:buChar char="••"/>
          </a:pPr>
          <a:endParaRPr lang="zh-CN" altLang="en-US" sz="2100" b="0" kern="1200" dirty="0"/>
        </a:p>
        <a:p>
          <a:pPr marL="228600" lvl="1" indent="-228600" algn="l" defTabSz="933450" rtl="0">
            <a:lnSpc>
              <a:spcPct val="90000"/>
            </a:lnSpc>
            <a:spcBef>
              <a:spcPct val="0"/>
            </a:spcBef>
            <a:spcAft>
              <a:spcPct val="15000"/>
            </a:spcAft>
            <a:buChar char="••"/>
          </a:pPr>
          <a:r>
            <a:rPr lang="zh-CN" altLang="en-US" sz="2100" b="0" kern="1200" dirty="0" smtClean="0"/>
            <a:t>唯一标识方法</a:t>
          </a:r>
          <a:endParaRPr lang="zh-CN" altLang="en-US" sz="2100" b="0" kern="1200" dirty="0"/>
        </a:p>
        <a:p>
          <a:pPr marL="228600" lvl="1" indent="-228600" algn="l" defTabSz="933450" rtl="0">
            <a:lnSpc>
              <a:spcPct val="90000"/>
            </a:lnSpc>
            <a:spcBef>
              <a:spcPct val="0"/>
            </a:spcBef>
            <a:spcAft>
              <a:spcPct val="15000"/>
            </a:spcAft>
            <a:buChar char="••"/>
          </a:pPr>
          <a:endParaRPr lang="zh-CN" altLang="en-US" sz="2100" b="0" kern="1200" dirty="0"/>
        </a:p>
        <a:p>
          <a:pPr marL="228600" lvl="1" indent="-228600" algn="l" defTabSz="933450" rtl="0">
            <a:lnSpc>
              <a:spcPct val="90000"/>
            </a:lnSpc>
            <a:spcBef>
              <a:spcPct val="0"/>
            </a:spcBef>
            <a:spcAft>
              <a:spcPct val="15000"/>
            </a:spcAft>
            <a:buChar char="••"/>
          </a:pPr>
          <a:r>
            <a:rPr lang="zh-CN" altLang="en-US" sz="2100" b="0" kern="1200" dirty="0" smtClean="0"/>
            <a:t>内容哈希方法</a:t>
          </a:r>
          <a:endParaRPr lang="zh-CN" altLang="en-US" sz="2100" b="0" kern="1200" dirty="0"/>
        </a:p>
        <a:p>
          <a:pPr marL="228600" lvl="1" indent="-228600" algn="l" defTabSz="933450" rtl="0">
            <a:lnSpc>
              <a:spcPct val="90000"/>
            </a:lnSpc>
            <a:spcBef>
              <a:spcPct val="0"/>
            </a:spcBef>
            <a:spcAft>
              <a:spcPct val="15000"/>
            </a:spcAft>
            <a:buChar char="••"/>
          </a:pPr>
          <a:endParaRPr lang="zh-CN" altLang="en-US" sz="2100" b="0" kern="1200" dirty="0"/>
        </a:p>
        <a:p>
          <a:pPr marL="228600" lvl="1" indent="-228600" algn="l" defTabSz="933450" rtl="0">
            <a:lnSpc>
              <a:spcPct val="90000"/>
            </a:lnSpc>
            <a:spcBef>
              <a:spcPct val="0"/>
            </a:spcBef>
            <a:spcAft>
              <a:spcPct val="15000"/>
            </a:spcAft>
            <a:buChar char="••"/>
          </a:pPr>
          <a:r>
            <a:rPr lang="zh-CN" altLang="en-US" sz="2100" b="0" kern="1200" dirty="0" smtClean="0"/>
            <a:t>时间戳方法</a:t>
          </a:r>
          <a:endParaRPr lang="zh-CN" altLang="en-US" sz="2100" b="0" kern="1200" dirty="0"/>
        </a:p>
      </dsp:txBody>
      <dsp:txXfrm>
        <a:off x="6674557" y="676080"/>
        <a:ext cx="2926121" cy="3485721"/>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1D506-D848-4039-ABFF-0F9929CE1738}">
      <dsp:nvSpPr>
        <dsp:cNvPr id="0" name=""/>
        <dsp:cNvSpPr/>
      </dsp:nvSpPr>
      <dsp:spPr>
        <a:xfrm>
          <a:off x="1243725" y="115"/>
          <a:ext cx="2381339" cy="1428803"/>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Danga Interactive</a:t>
          </a:r>
          <a:r>
            <a:rPr lang="zh-CN" sz="2400" b="1" kern="1200" smtClean="0"/>
            <a:t>的</a:t>
          </a:r>
          <a:r>
            <a:rPr lang="en-US" sz="2400" b="1" kern="1200" smtClean="0"/>
            <a:t>Memcached</a:t>
          </a:r>
          <a:endParaRPr lang="zh-CN" sz="2400" kern="1200"/>
        </a:p>
      </dsp:txBody>
      <dsp:txXfrm>
        <a:off x="1243725" y="115"/>
        <a:ext cx="2381339" cy="1428803"/>
      </dsp:txXfrm>
    </dsp:sp>
    <dsp:sp modelId="{7FB87A1F-62F3-4667-A42F-D9BA9FBDB63D}">
      <dsp:nvSpPr>
        <dsp:cNvPr id="0" name=""/>
        <dsp:cNvSpPr/>
      </dsp:nvSpPr>
      <dsp:spPr>
        <a:xfrm>
          <a:off x="3863198" y="115"/>
          <a:ext cx="2381339" cy="1428803"/>
        </a:xfrm>
        <a:prstGeom prst="rect">
          <a:avLst/>
        </a:prstGeom>
        <a:gradFill rotWithShape="0">
          <a:gsLst>
            <a:gs pos="0">
              <a:schemeClr val="accent5">
                <a:hueOff val="-1050478"/>
                <a:satOff val="-1461"/>
                <a:lumOff val="-560"/>
                <a:alphaOff val="0"/>
                <a:shade val="47500"/>
                <a:satMod val="137000"/>
              </a:schemeClr>
            </a:gs>
            <a:gs pos="55000">
              <a:schemeClr val="accent5">
                <a:hueOff val="-1050478"/>
                <a:satOff val="-1461"/>
                <a:lumOff val="-560"/>
                <a:alphaOff val="0"/>
                <a:shade val="69000"/>
                <a:satMod val="137000"/>
              </a:schemeClr>
            </a:gs>
            <a:gs pos="100000">
              <a:schemeClr val="accent5">
                <a:hueOff val="-1050478"/>
                <a:satOff val="-1461"/>
                <a:lumOff val="-56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10gen </a:t>
          </a:r>
          <a:r>
            <a:rPr lang="zh-CN" sz="2400" b="1" kern="1200" smtClean="0"/>
            <a:t>的</a:t>
          </a:r>
          <a:r>
            <a:rPr lang="en-US" sz="2400" b="1" kern="1200" smtClean="0"/>
            <a:t>MongoDB </a:t>
          </a:r>
          <a:endParaRPr lang="zh-CN" sz="2400" kern="1200"/>
        </a:p>
      </dsp:txBody>
      <dsp:txXfrm>
        <a:off x="3863198" y="115"/>
        <a:ext cx="2381339" cy="1428803"/>
      </dsp:txXfrm>
    </dsp:sp>
    <dsp:sp modelId="{5F7DC24D-382C-4531-9C72-655DC4AEE4FA}">
      <dsp:nvSpPr>
        <dsp:cNvPr id="0" name=""/>
        <dsp:cNvSpPr/>
      </dsp:nvSpPr>
      <dsp:spPr>
        <a:xfrm>
          <a:off x="6482671" y="115"/>
          <a:ext cx="2381339" cy="1428803"/>
        </a:xfrm>
        <a:prstGeom prst="rect">
          <a:avLst/>
        </a:prstGeom>
        <a:gradFill rotWithShape="0">
          <a:gsLst>
            <a:gs pos="0">
              <a:schemeClr val="accent5">
                <a:hueOff val="-2100956"/>
                <a:satOff val="-2922"/>
                <a:lumOff val="-1121"/>
                <a:alphaOff val="0"/>
                <a:shade val="47500"/>
                <a:satMod val="137000"/>
              </a:schemeClr>
            </a:gs>
            <a:gs pos="55000">
              <a:schemeClr val="accent5">
                <a:hueOff val="-2100956"/>
                <a:satOff val="-2922"/>
                <a:lumOff val="-1121"/>
                <a:alphaOff val="0"/>
                <a:shade val="69000"/>
                <a:satMod val="137000"/>
              </a:schemeClr>
            </a:gs>
            <a:gs pos="100000">
              <a:schemeClr val="accent5">
                <a:hueOff val="-2100956"/>
                <a:satOff val="-2922"/>
                <a:lumOff val="-112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Facebook</a:t>
          </a:r>
          <a:r>
            <a:rPr lang="zh-CN" sz="2400" b="1" kern="1200" smtClean="0"/>
            <a:t>的</a:t>
          </a:r>
          <a:r>
            <a:rPr lang="en-US" sz="2400" b="1" kern="1200" smtClean="0"/>
            <a:t>Cassandra</a:t>
          </a:r>
          <a:endParaRPr lang="zh-CN" sz="2400" kern="1200"/>
        </a:p>
      </dsp:txBody>
      <dsp:txXfrm>
        <a:off x="6482671" y="115"/>
        <a:ext cx="2381339" cy="1428803"/>
      </dsp:txXfrm>
    </dsp:sp>
    <dsp:sp modelId="{3372E0BA-3FAC-44BD-A892-E2D70D15462A}">
      <dsp:nvSpPr>
        <dsp:cNvPr id="0" name=""/>
        <dsp:cNvSpPr/>
      </dsp:nvSpPr>
      <dsp:spPr>
        <a:xfrm>
          <a:off x="1243725" y="1667053"/>
          <a:ext cx="2381339" cy="1428803"/>
        </a:xfrm>
        <a:prstGeom prst="rect">
          <a:avLst/>
        </a:prstGeom>
        <a:gradFill rotWithShape="0">
          <a:gsLst>
            <a:gs pos="0">
              <a:schemeClr val="accent5">
                <a:hueOff val="-3151433"/>
                <a:satOff val="-4383"/>
                <a:lumOff val="-1681"/>
                <a:alphaOff val="0"/>
                <a:shade val="47500"/>
                <a:satMod val="137000"/>
              </a:schemeClr>
            </a:gs>
            <a:gs pos="55000">
              <a:schemeClr val="accent5">
                <a:hueOff val="-3151433"/>
                <a:satOff val="-4383"/>
                <a:lumOff val="-1681"/>
                <a:alphaOff val="0"/>
                <a:shade val="69000"/>
                <a:satMod val="137000"/>
              </a:schemeClr>
            </a:gs>
            <a:gs pos="100000">
              <a:schemeClr val="accent5">
                <a:hueOff val="-3151433"/>
                <a:satOff val="-4383"/>
                <a:lumOff val="-16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Google </a:t>
          </a:r>
          <a:r>
            <a:rPr lang="zh-CN" sz="2400" b="1" kern="1200" dirty="0" smtClean="0"/>
            <a:t>的</a:t>
          </a:r>
          <a:r>
            <a:rPr lang="en-US" sz="2400" b="1" kern="1200" dirty="0" err="1" smtClean="0"/>
            <a:t>BigTable</a:t>
          </a:r>
          <a:r>
            <a:rPr lang="zh-CN" sz="2400" b="1" kern="1200" dirty="0" smtClean="0"/>
            <a:t>及其开源系统</a:t>
          </a:r>
          <a:r>
            <a:rPr lang="en-US" sz="2400" b="1" kern="1200" dirty="0" err="1" smtClean="0"/>
            <a:t>HBase</a:t>
          </a:r>
          <a:endParaRPr lang="zh-CN" sz="2400" kern="1200" dirty="0"/>
        </a:p>
      </dsp:txBody>
      <dsp:txXfrm>
        <a:off x="1243725" y="1667053"/>
        <a:ext cx="2381339" cy="1428803"/>
      </dsp:txXfrm>
    </dsp:sp>
    <dsp:sp modelId="{CB7DDC32-9027-4894-A478-C0FE6F5077EB}">
      <dsp:nvSpPr>
        <dsp:cNvPr id="0" name=""/>
        <dsp:cNvSpPr/>
      </dsp:nvSpPr>
      <dsp:spPr>
        <a:xfrm>
          <a:off x="3863198" y="1667053"/>
          <a:ext cx="2381339" cy="1428803"/>
        </a:xfrm>
        <a:prstGeom prst="rect">
          <a:avLst/>
        </a:prstGeom>
        <a:gradFill rotWithShape="0">
          <a:gsLst>
            <a:gs pos="0">
              <a:schemeClr val="accent5">
                <a:hueOff val="-4201911"/>
                <a:satOff val="-5845"/>
                <a:lumOff val="-2241"/>
                <a:alphaOff val="0"/>
                <a:shade val="47500"/>
                <a:satMod val="137000"/>
              </a:schemeClr>
            </a:gs>
            <a:gs pos="55000">
              <a:schemeClr val="accent5">
                <a:hueOff val="-4201911"/>
                <a:satOff val="-5845"/>
                <a:lumOff val="-2241"/>
                <a:alphaOff val="0"/>
                <a:shade val="69000"/>
                <a:satMod val="137000"/>
              </a:schemeClr>
            </a:gs>
            <a:gs pos="100000">
              <a:schemeClr val="accent5">
                <a:hueOff val="-4201911"/>
                <a:satOff val="-5845"/>
                <a:lumOff val="-224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Amazon </a:t>
          </a:r>
          <a:r>
            <a:rPr lang="zh-CN" sz="2400" b="1" kern="1200" smtClean="0"/>
            <a:t>的</a:t>
          </a:r>
          <a:r>
            <a:rPr lang="en-US" sz="2400" b="1" kern="1200" smtClean="0"/>
            <a:t>Dynamo</a:t>
          </a:r>
          <a:endParaRPr lang="zh-CN" sz="2400" kern="1200"/>
        </a:p>
      </dsp:txBody>
      <dsp:txXfrm>
        <a:off x="3863198" y="1667053"/>
        <a:ext cx="2381339" cy="1428803"/>
      </dsp:txXfrm>
    </dsp:sp>
    <dsp:sp modelId="{26A4BF4C-FE67-47A7-84C7-898614F2DB94}">
      <dsp:nvSpPr>
        <dsp:cNvPr id="0" name=""/>
        <dsp:cNvSpPr/>
      </dsp:nvSpPr>
      <dsp:spPr>
        <a:xfrm>
          <a:off x="6482671" y="1667053"/>
          <a:ext cx="2381339" cy="1428803"/>
        </a:xfrm>
        <a:prstGeom prst="rect">
          <a:avLst/>
        </a:prstGeom>
        <a:gradFill rotWithShape="0">
          <a:gsLst>
            <a:gs pos="0">
              <a:schemeClr val="accent5">
                <a:hueOff val="-5252389"/>
                <a:satOff val="-7306"/>
                <a:lumOff val="-2801"/>
                <a:alphaOff val="0"/>
                <a:shade val="47500"/>
                <a:satMod val="137000"/>
              </a:schemeClr>
            </a:gs>
            <a:gs pos="55000">
              <a:schemeClr val="accent5">
                <a:hueOff val="-5252389"/>
                <a:satOff val="-7306"/>
                <a:lumOff val="-2801"/>
                <a:alphaOff val="0"/>
                <a:shade val="69000"/>
                <a:satMod val="137000"/>
              </a:schemeClr>
            </a:gs>
            <a:gs pos="100000">
              <a:schemeClr val="accent5">
                <a:hueOff val="-5252389"/>
                <a:satOff val="-7306"/>
                <a:lumOff val="-280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Apache </a:t>
          </a:r>
          <a:r>
            <a:rPr lang="zh-CN" sz="2400" b="1" kern="1200" smtClean="0"/>
            <a:t>的</a:t>
          </a:r>
          <a:r>
            <a:rPr lang="en-US" sz="2400" b="1" kern="1200" smtClean="0"/>
            <a:t>Tokyo Cabinet</a:t>
          </a:r>
          <a:endParaRPr lang="zh-CN" sz="2400" kern="1200"/>
        </a:p>
      </dsp:txBody>
      <dsp:txXfrm>
        <a:off x="6482671" y="1667053"/>
        <a:ext cx="2381339" cy="1428803"/>
      </dsp:txXfrm>
    </dsp:sp>
    <dsp:sp modelId="{690B5ACF-B4F3-46AD-8BBA-37B9D0AA60A2}">
      <dsp:nvSpPr>
        <dsp:cNvPr id="0" name=""/>
        <dsp:cNvSpPr/>
      </dsp:nvSpPr>
      <dsp:spPr>
        <a:xfrm>
          <a:off x="2553461" y="3333990"/>
          <a:ext cx="2381339" cy="1428803"/>
        </a:xfrm>
        <a:prstGeom prst="rect">
          <a:avLst/>
        </a:prstGeom>
        <a:gradFill rotWithShape="0">
          <a:gsLst>
            <a:gs pos="0">
              <a:schemeClr val="accent5">
                <a:hueOff val="-6302867"/>
                <a:satOff val="-8767"/>
                <a:lumOff val="-3362"/>
                <a:alphaOff val="0"/>
                <a:shade val="47500"/>
                <a:satMod val="137000"/>
              </a:schemeClr>
            </a:gs>
            <a:gs pos="55000">
              <a:schemeClr val="accent5">
                <a:hueOff val="-6302867"/>
                <a:satOff val="-8767"/>
                <a:lumOff val="-3362"/>
                <a:alphaOff val="0"/>
                <a:shade val="69000"/>
                <a:satMod val="137000"/>
              </a:schemeClr>
            </a:gs>
            <a:gs pos="100000">
              <a:schemeClr val="accent5">
                <a:hueOff val="-6302867"/>
                <a:satOff val="-8767"/>
                <a:lumOff val="-336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CouchDB</a:t>
          </a:r>
          <a:endParaRPr lang="zh-CN" sz="2400" kern="1200"/>
        </a:p>
      </dsp:txBody>
      <dsp:txXfrm>
        <a:off x="2553461" y="3333990"/>
        <a:ext cx="2381339" cy="1428803"/>
      </dsp:txXfrm>
    </dsp:sp>
    <dsp:sp modelId="{47F449E1-9008-4983-9BEE-8C39A5617F46}">
      <dsp:nvSpPr>
        <dsp:cNvPr id="0" name=""/>
        <dsp:cNvSpPr/>
      </dsp:nvSpPr>
      <dsp:spPr>
        <a:xfrm>
          <a:off x="5172934" y="3333990"/>
          <a:ext cx="2381339" cy="1428803"/>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Redis</a:t>
          </a:r>
          <a:endParaRPr lang="zh-CN" sz="2400" kern="1200"/>
        </a:p>
      </dsp:txBody>
      <dsp:txXfrm>
        <a:off x="5172934" y="3333990"/>
        <a:ext cx="2381339" cy="1428803"/>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D391-A72F-4778-AA43-ADC85EEBB5B8}">
      <dsp:nvSpPr>
        <dsp:cNvPr id="0" name=""/>
        <dsp:cNvSpPr/>
      </dsp:nvSpPr>
      <dsp:spPr>
        <a:xfrm>
          <a:off x="0" y="2054"/>
          <a:ext cx="9819704" cy="749933"/>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b="1" kern="1200" smtClean="0"/>
            <a:t>官网： </a:t>
          </a:r>
          <a:r>
            <a:rPr lang="en-US" sz="1800" b="1" kern="1200" smtClean="0"/>
            <a:t>http://memcached.org/</a:t>
          </a:r>
          <a:endParaRPr lang="zh-CN" sz="1800" kern="1200"/>
        </a:p>
      </dsp:txBody>
      <dsp:txXfrm>
        <a:off x="36609" y="38663"/>
        <a:ext cx="9746486" cy="676715"/>
      </dsp:txXfrm>
    </dsp:sp>
    <dsp:sp modelId="{3FB1196B-6E5C-4DC6-9B49-03442C92B512}">
      <dsp:nvSpPr>
        <dsp:cNvPr id="0" name=""/>
        <dsp:cNvSpPr/>
      </dsp:nvSpPr>
      <dsp:spPr>
        <a:xfrm>
          <a:off x="0" y="803828"/>
          <a:ext cx="9819704" cy="749933"/>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b="1" kern="1200" smtClean="0"/>
            <a:t>提供者：</a:t>
          </a:r>
          <a:r>
            <a:rPr lang="en-US" sz="1800" b="1" kern="1200" smtClean="0"/>
            <a:t>2003</a:t>
          </a:r>
          <a:r>
            <a:rPr lang="zh-CN" sz="1800" b="1" kern="1200" smtClean="0"/>
            <a:t>年，</a:t>
          </a:r>
          <a:r>
            <a:rPr lang="en-US" sz="1800" b="1" kern="1200" smtClean="0"/>
            <a:t>Brad Fitzpatrick </a:t>
          </a:r>
          <a:r>
            <a:rPr lang="zh-CN" sz="1800" b="1" kern="1200" smtClean="0"/>
            <a:t>为</a:t>
          </a:r>
          <a:r>
            <a:rPr lang="en-US" sz="1800" b="1" kern="1200" smtClean="0"/>
            <a:t>LiveJournal</a:t>
          </a:r>
          <a:r>
            <a:rPr lang="zh-CN" sz="1800" b="1" kern="1200" smtClean="0"/>
            <a:t>开发</a:t>
          </a:r>
          <a:endParaRPr lang="zh-CN" sz="1800" kern="1200"/>
        </a:p>
      </dsp:txBody>
      <dsp:txXfrm>
        <a:off x="36609" y="840437"/>
        <a:ext cx="9746486" cy="676715"/>
      </dsp:txXfrm>
    </dsp:sp>
    <dsp:sp modelId="{2E28F96A-3FD0-43B2-A114-0755457C9105}">
      <dsp:nvSpPr>
        <dsp:cNvPr id="0" name=""/>
        <dsp:cNvSpPr/>
      </dsp:nvSpPr>
      <dsp:spPr>
        <a:xfrm>
          <a:off x="0" y="1605601"/>
          <a:ext cx="9819704" cy="749933"/>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b="1" kern="1200" smtClean="0"/>
            <a:t>实现技术</a:t>
          </a:r>
          <a:r>
            <a:rPr lang="en-US" sz="1800" b="1" kern="1200" smtClean="0"/>
            <a:t>/</a:t>
          </a:r>
          <a:r>
            <a:rPr lang="zh-CN" sz="1800" b="1" kern="1200" smtClean="0"/>
            <a:t>语言：</a:t>
          </a:r>
          <a:r>
            <a:rPr lang="en-US" sz="1800" b="1" kern="1200" smtClean="0"/>
            <a:t>C</a:t>
          </a:r>
          <a:r>
            <a:rPr lang="zh-CN" sz="1800" b="1" kern="1200" smtClean="0"/>
            <a:t>、</a:t>
          </a:r>
          <a:r>
            <a:rPr lang="en-US" sz="1800" b="1" kern="1200" smtClean="0"/>
            <a:t>Perl</a:t>
          </a:r>
          <a:endParaRPr lang="zh-CN" sz="1800" kern="1200"/>
        </a:p>
      </dsp:txBody>
      <dsp:txXfrm>
        <a:off x="36609" y="1642210"/>
        <a:ext cx="9746486" cy="676715"/>
      </dsp:txXfrm>
    </dsp:sp>
    <dsp:sp modelId="{BFA59637-7F6D-4F8E-9467-4D89C5F9720E}">
      <dsp:nvSpPr>
        <dsp:cNvPr id="0" name=""/>
        <dsp:cNvSpPr/>
      </dsp:nvSpPr>
      <dsp:spPr>
        <a:xfrm>
          <a:off x="0" y="2407374"/>
          <a:ext cx="9819704" cy="749933"/>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b="1" kern="1200" smtClean="0"/>
            <a:t>访问方法：支持命令行工具；支持种语言的客户端开发包，包括：</a:t>
          </a:r>
          <a:r>
            <a:rPr lang="en-US" sz="1800" b="1" kern="1200" smtClean="0"/>
            <a:t>C</a:t>
          </a:r>
          <a:r>
            <a:rPr lang="zh-CN" sz="1800" b="1" kern="1200" smtClean="0"/>
            <a:t>、</a:t>
          </a:r>
          <a:r>
            <a:rPr lang="en-US" sz="1800" b="1" kern="1200" smtClean="0"/>
            <a:t>C#</a:t>
          </a:r>
          <a:r>
            <a:rPr lang="zh-CN" sz="1800" b="1" kern="1200" smtClean="0"/>
            <a:t>、</a:t>
          </a:r>
          <a:r>
            <a:rPr lang="en-US" sz="1800" b="1" kern="1200" smtClean="0"/>
            <a:t>Perl</a:t>
          </a:r>
          <a:r>
            <a:rPr lang="zh-CN" sz="1800" b="1" kern="1200" smtClean="0"/>
            <a:t>、</a:t>
          </a:r>
          <a:r>
            <a:rPr lang="en-US" sz="1800" b="1" kern="1200" smtClean="0"/>
            <a:t>PHP</a:t>
          </a:r>
          <a:r>
            <a:rPr lang="zh-CN" sz="1800" b="1" kern="1200" smtClean="0"/>
            <a:t>、</a:t>
          </a:r>
          <a:r>
            <a:rPr lang="en-US" sz="1800" b="1" kern="1200" smtClean="0"/>
            <a:t>JAVA</a:t>
          </a:r>
          <a:r>
            <a:rPr lang="zh-CN" sz="1800" b="1" kern="1200" smtClean="0"/>
            <a:t>、</a:t>
          </a:r>
          <a:r>
            <a:rPr lang="en-US" sz="1800" b="1" kern="1200" smtClean="0"/>
            <a:t>Python</a:t>
          </a:r>
          <a:r>
            <a:rPr lang="zh-CN" sz="1800" b="1" kern="1200" smtClean="0"/>
            <a:t>、</a:t>
          </a:r>
          <a:r>
            <a:rPr lang="en-US" sz="1800" b="1" kern="1200" smtClean="0"/>
            <a:t>Ruby</a:t>
          </a:r>
          <a:r>
            <a:rPr lang="zh-CN" sz="1800" b="1" kern="1200" smtClean="0"/>
            <a:t>、</a:t>
          </a:r>
          <a:r>
            <a:rPr lang="en-US" sz="1800" b="1" kern="1200" smtClean="0"/>
            <a:t>MySQL</a:t>
          </a:r>
          <a:r>
            <a:rPr lang="zh-CN" sz="1800" b="1" kern="1200" smtClean="0"/>
            <a:t>等。</a:t>
          </a:r>
          <a:endParaRPr lang="zh-CN" sz="1800" kern="1200"/>
        </a:p>
      </dsp:txBody>
      <dsp:txXfrm>
        <a:off x="36609" y="2443983"/>
        <a:ext cx="9746486" cy="676715"/>
      </dsp:txXfrm>
    </dsp:sp>
    <dsp:sp modelId="{01994B28-0E66-4B1E-B8AD-83D4E4264F84}">
      <dsp:nvSpPr>
        <dsp:cNvPr id="0" name=""/>
        <dsp:cNvSpPr/>
      </dsp:nvSpPr>
      <dsp:spPr>
        <a:xfrm>
          <a:off x="0" y="3209148"/>
          <a:ext cx="9819704" cy="749933"/>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b="1" kern="1200" dirty="0" smtClean="0"/>
            <a:t>开源许可证：</a:t>
          </a:r>
          <a:r>
            <a:rPr lang="en-US" sz="1800" b="1" kern="1200" dirty="0" smtClean="0"/>
            <a:t>BSD license</a:t>
          </a:r>
          <a:endParaRPr lang="zh-CN" sz="1800" kern="1200" dirty="0"/>
        </a:p>
      </dsp:txBody>
      <dsp:txXfrm>
        <a:off x="36609" y="3245757"/>
        <a:ext cx="9746486" cy="676715"/>
      </dsp:txXfrm>
    </dsp:sp>
    <dsp:sp modelId="{A3B88FD0-5C18-4196-81F7-D542780D0F31}">
      <dsp:nvSpPr>
        <dsp:cNvPr id="0" name=""/>
        <dsp:cNvSpPr/>
      </dsp:nvSpPr>
      <dsp:spPr>
        <a:xfrm>
          <a:off x="0" y="4010921"/>
          <a:ext cx="9819704" cy="749933"/>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b="1" kern="1200" smtClean="0"/>
            <a:t>使用者：</a:t>
          </a:r>
          <a:r>
            <a:rPr lang="en-US" sz="1800" b="1" kern="1200" smtClean="0"/>
            <a:t>LiveJournal</a:t>
          </a:r>
          <a:r>
            <a:rPr lang="zh-CN" sz="1800" b="1" kern="1200" smtClean="0"/>
            <a:t>、</a:t>
          </a:r>
          <a:r>
            <a:rPr lang="en-US" sz="1800" b="1" kern="1200" smtClean="0"/>
            <a:t>Wikipedia</a:t>
          </a:r>
          <a:r>
            <a:rPr lang="zh-CN" sz="1800" b="1" kern="1200" smtClean="0"/>
            <a:t>、</a:t>
          </a:r>
          <a:r>
            <a:rPr lang="en-US" sz="1800" b="1" kern="1200" smtClean="0"/>
            <a:t>Flickr</a:t>
          </a:r>
          <a:r>
            <a:rPr lang="zh-CN" sz="1800" b="1" kern="1200" smtClean="0"/>
            <a:t>、</a:t>
          </a:r>
          <a:r>
            <a:rPr lang="en-US" sz="1800" b="1" kern="1200" smtClean="0"/>
            <a:t>Bebo</a:t>
          </a:r>
          <a:r>
            <a:rPr lang="zh-CN" sz="1800" b="1" kern="1200" smtClean="0"/>
            <a:t>、</a:t>
          </a:r>
          <a:r>
            <a:rPr lang="en-US" sz="1800" b="1" kern="1200" smtClean="0"/>
            <a:t>WordPress.com</a:t>
          </a:r>
          <a:r>
            <a:rPr lang="zh-CN" sz="1800" b="1" kern="1200" smtClean="0"/>
            <a:t>、</a:t>
          </a:r>
          <a:r>
            <a:rPr lang="en-US" sz="1800" b="1" kern="1200" smtClean="0"/>
            <a:t>Craigslist</a:t>
          </a:r>
          <a:r>
            <a:rPr lang="zh-CN" sz="1800" b="1" kern="1200" smtClean="0"/>
            <a:t>和</a:t>
          </a:r>
          <a:r>
            <a:rPr lang="en-US" sz="1800" b="1" kern="1200" smtClean="0"/>
            <a:t>Mixi</a:t>
          </a:r>
          <a:r>
            <a:rPr lang="zh-CN" sz="1800" b="1" kern="1200" smtClean="0"/>
            <a:t>等</a:t>
          </a:r>
          <a:endParaRPr lang="zh-CN" sz="1800" kern="1200"/>
        </a:p>
      </dsp:txBody>
      <dsp:txXfrm>
        <a:off x="36609" y="4047530"/>
        <a:ext cx="9746486" cy="676715"/>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52D98-DC19-4B6D-BF33-E6297DA166FB}">
      <dsp:nvSpPr>
        <dsp:cNvPr id="0" name=""/>
        <dsp:cNvSpPr/>
      </dsp:nvSpPr>
      <dsp:spPr>
        <a:xfrm>
          <a:off x="0" y="733915"/>
          <a:ext cx="6795368"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为什么学过</a:t>
          </a:r>
          <a:r>
            <a:rPr lang="en-US" sz="2400" kern="1200" smtClean="0"/>
            <a:t>C/Java/C#...</a:t>
          </a:r>
          <a:r>
            <a:rPr lang="zh-CN" sz="2400" kern="1200" smtClean="0"/>
            <a:t>，还需要学习</a:t>
          </a:r>
          <a:r>
            <a:rPr lang="en-US" sz="2400" kern="1200" smtClean="0"/>
            <a:t>R</a:t>
          </a:r>
          <a:r>
            <a:rPr lang="zh-CN" sz="2400" kern="1200" smtClean="0"/>
            <a:t>或</a:t>
          </a:r>
          <a:r>
            <a:rPr lang="en-US" sz="2400" kern="1200" smtClean="0"/>
            <a:t>Python</a:t>
          </a:r>
          <a:r>
            <a:rPr lang="zh-CN" sz="2400" kern="1200" smtClean="0"/>
            <a:t>？</a:t>
          </a:r>
          <a:endParaRPr lang="zh-CN" sz="2400" kern="1200"/>
        </a:p>
      </dsp:txBody>
      <dsp:txXfrm>
        <a:off x="29471" y="763386"/>
        <a:ext cx="6736426" cy="544777"/>
      </dsp:txXfrm>
    </dsp:sp>
    <dsp:sp modelId="{E12DA801-2BC6-4FAA-9247-4B6913F1AE44}">
      <dsp:nvSpPr>
        <dsp:cNvPr id="0" name=""/>
        <dsp:cNvSpPr/>
      </dsp:nvSpPr>
      <dsp:spPr>
        <a:xfrm>
          <a:off x="0" y="1406755"/>
          <a:ext cx="6795368" cy="603719"/>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数据科学的争论</a:t>
          </a:r>
          <a:r>
            <a:rPr lang="en-US" sz="2400" kern="1200" smtClean="0"/>
            <a:t>——R vs. Python</a:t>
          </a:r>
          <a:endParaRPr lang="zh-CN" sz="2400" kern="1200"/>
        </a:p>
      </dsp:txBody>
      <dsp:txXfrm>
        <a:off x="29471" y="1436226"/>
        <a:ext cx="6736426" cy="544777"/>
      </dsp:txXfrm>
    </dsp:sp>
    <dsp:sp modelId="{A62908FD-5876-42FC-99D9-9ADE12650A70}">
      <dsp:nvSpPr>
        <dsp:cNvPr id="0" name=""/>
        <dsp:cNvSpPr/>
      </dsp:nvSpPr>
      <dsp:spPr>
        <a:xfrm>
          <a:off x="0" y="2079595"/>
          <a:ext cx="6795368"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全景解读解读</a:t>
          </a:r>
          <a:r>
            <a:rPr lang="en-US" sz="2400" kern="1200" smtClean="0"/>
            <a:t>《</a:t>
          </a:r>
          <a:r>
            <a:rPr lang="zh-CN" sz="2400" kern="1200" smtClean="0"/>
            <a:t>一张图看懂</a:t>
          </a:r>
          <a:r>
            <a:rPr lang="en-US" sz="2400" kern="1200" smtClean="0"/>
            <a:t>R</a:t>
          </a:r>
          <a:r>
            <a:rPr lang="zh-CN" sz="2400" kern="1200" smtClean="0"/>
            <a:t>语言（</a:t>
          </a:r>
          <a:r>
            <a:rPr lang="en-US" sz="2400" kern="1200" smtClean="0"/>
            <a:t>V2.0</a:t>
          </a:r>
          <a:r>
            <a:rPr lang="zh-CN" sz="2400" kern="1200" smtClean="0"/>
            <a:t>）</a:t>
          </a:r>
          <a:r>
            <a:rPr lang="en-US" sz="2400" kern="1200" smtClean="0"/>
            <a:t>》</a:t>
          </a:r>
          <a:endParaRPr lang="zh-CN" sz="2400" kern="1200"/>
        </a:p>
      </dsp:txBody>
      <dsp:txXfrm>
        <a:off x="29471" y="2109066"/>
        <a:ext cx="6736426" cy="544777"/>
      </dsp:txXfrm>
    </dsp:sp>
    <dsp:sp modelId="{7B88E922-9D2D-4CE6-9A88-798277CC24B0}">
      <dsp:nvSpPr>
        <dsp:cNvPr id="0" name=""/>
        <dsp:cNvSpPr/>
      </dsp:nvSpPr>
      <dsp:spPr>
        <a:xfrm>
          <a:off x="0" y="2752435"/>
          <a:ext cx="6795368" cy="603719"/>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数据科学家常用的</a:t>
          </a:r>
          <a:r>
            <a:rPr lang="en-US" sz="2400" kern="1200" smtClean="0"/>
            <a:t>R</a:t>
          </a:r>
          <a:r>
            <a:rPr lang="zh-CN" sz="2400" kern="1200" smtClean="0"/>
            <a:t>包</a:t>
          </a:r>
          <a:endParaRPr lang="zh-CN" sz="2400" kern="1200"/>
        </a:p>
      </dsp:txBody>
      <dsp:txXfrm>
        <a:off x="29471" y="2781906"/>
        <a:ext cx="6736426" cy="544777"/>
      </dsp:txXfrm>
    </dsp:sp>
    <dsp:sp modelId="{09FB3711-1CCD-4CD6-BAB9-1818D382C26E}">
      <dsp:nvSpPr>
        <dsp:cNvPr id="0" name=""/>
        <dsp:cNvSpPr/>
      </dsp:nvSpPr>
      <dsp:spPr>
        <a:xfrm>
          <a:off x="0" y="3425275"/>
          <a:ext cx="6795368"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t>Spark+ R</a:t>
          </a:r>
          <a:r>
            <a:rPr lang="zh-CN" sz="2400" kern="1200" smtClean="0"/>
            <a:t>编程</a:t>
          </a:r>
          <a:endParaRPr lang="zh-CN" sz="2400" kern="1200"/>
        </a:p>
      </dsp:txBody>
      <dsp:txXfrm>
        <a:off x="29471" y="3454746"/>
        <a:ext cx="6736426" cy="544777"/>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B7B7D-1D1D-4107-8A70-70C42B3060B4}">
      <dsp:nvSpPr>
        <dsp:cNvPr id="0" name=""/>
        <dsp:cNvSpPr/>
      </dsp:nvSpPr>
      <dsp:spPr>
        <a:xfrm>
          <a:off x="0" y="48189"/>
          <a:ext cx="9603680"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smtClean="0"/>
            <a:t>（</a:t>
          </a:r>
          <a:r>
            <a:rPr lang="en-US" sz="2400" b="1" kern="1200" smtClean="0"/>
            <a:t>1</a:t>
          </a:r>
          <a:r>
            <a:rPr lang="zh-CN" sz="2400" b="1" kern="1200" smtClean="0"/>
            <a:t>）以主从结构的形式运行</a:t>
          </a:r>
          <a:endParaRPr lang="zh-CN" sz="2400" kern="1200"/>
        </a:p>
      </dsp:txBody>
      <dsp:txXfrm>
        <a:off x="29471" y="77660"/>
        <a:ext cx="9544738" cy="544777"/>
      </dsp:txXfrm>
    </dsp:sp>
    <dsp:sp modelId="{FC1F10ED-89A7-40A1-9F05-6B0E3A525351}">
      <dsp:nvSpPr>
        <dsp:cNvPr id="0" name=""/>
        <dsp:cNvSpPr/>
      </dsp:nvSpPr>
      <dsp:spPr>
        <a:xfrm>
          <a:off x="0" y="721029"/>
          <a:ext cx="9603680" cy="603719"/>
        </a:xfrm>
        <a:prstGeom prst="roundRect">
          <a:avLst/>
        </a:prstGeom>
        <a:gradFill rotWithShape="0">
          <a:gsLst>
            <a:gs pos="0">
              <a:schemeClr val="accent5">
                <a:hueOff val="-1225557"/>
                <a:satOff val="-1705"/>
                <a:lumOff val="-654"/>
                <a:alphaOff val="0"/>
                <a:shade val="47500"/>
                <a:satMod val="137000"/>
              </a:schemeClr>
            </a:gs>
            <a:gs pos="55000">
              <a:schemeClr val="accent5">
                <a:hueOff val="-1225557"/>
                <a:satOff val="-1705"/>
                <a:lumOff val="-654"/>
                <a:alphaOff val="0"/>
                <a:shade val="69000"/>
                <a:satMod val="137000"/>
              </a:schemeClr>
            </a:gs>
            <a:gs pos="100000">
              <a:schemeClr val="accent5">
                <a:hueOff val="-1225557"/>
                <a:satOff val="-1705"/>
                <a:lumOff val="-65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dirty="0" smtClean="0"/>
            <a:t>（</a:t>
          </a:r>
          <a:r>
            <a:rPr lang="en-US" sz="2400" b="1" kern="1200" dirty="0" smtClean="0"/>
            <a:t>2</a:t>
          </a:r>
          <a:r>
            <a:rPr lang="zh-CN" sz="2400" b="1" kern="1200" dirty="0" smtClean="0"/>
            <a:t>）</a:t>
          </a:r>
          <a:r>
            <a:rPr lang="en-US" sz="2400" b="1" kern="1200" dirty="0" smtClean="0"/>
            <a:t>map</a:t>
          </a:r>
          <a:r>
            <a:rPr lang="zh-CN" sz="2400" b="1" kern="1200" dirty="0" smtClean="0"/>
            <a:t>（）函数与</a:t>
          </a:r>
          <a:r>
            <a:rPr lang="en-US" sz="2400" b="1" kern="1200" dirty="0" smtClean="0"/>
            <a:t>reduce</a:t>
          </a:r>
          <a:r>
            <a:rPr lang="zh-CN" sz="2400" b="1" kern="1200" dirty="0" smtClean="0"/>
            <a:t>（）函数之间的数据处理</a:t>
          </a:r>
          <a:endParaRPr lang="zh-CN" sz="2400" kern="1200" dirty="0"/>
        </a:p>
      </dsp:txBody>
      <dsp:txXfrm>
        <a:off x="29471" y="750500"/>
        <a:ext cx="9544738" cy="544777"/>
      </dsp:txXfrm>
    </dsp:sp>
    <dsp:sp modelId="{95A5CF5C-CFE4-452E-AA8D-152E4BE7D57C}">
      <dsp:nvSpPr>
        <dsp:cNvPr id="0" name=""/>
        <dsp:cNvSpPr/>
      </dsp:nvSpPr>
      <dsp:spPr>
        <a:xfrm>
          <a:off x="0" y="1393869"/>
          <a:ext cx="9603680" cy="603719"/>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smtClean="0"/>
            <a:t>（</a:t>
          </a:r>
          <a:r>
            <a:rPr lang="en-US" sz="2400" b="1" kern="1200" smtClean="0"/>
            <a:t>3</a:t>
          </a:r>
          <a:r>
            <a:rPr lang="zh-CN" sz="2400" b="1" kern="1200" smtClean="0"/>
            <a:t>）</a:t>
          </a:r>
          <a:r>
            <a:rPr lang="en-US" sz="2400" b="1" kern="1200" smtClean="0"/>
            <a:t>&lt;key, value&gt;</a:t>
          </a:r>
          <a:r>
            <a:rPr lang="zh-CN" sz="2400" b="1" kern="1200" smtClean="0"/>
            <a:t>类型的输入</a:t>
          </a:r>
          <a:r>
            <a:rPr lang="en-US" sz="2400" b="1" kern="1200" smtClean="0"/>
            <a:t>/</a:t>
          </a:r>
          <a:r>
            <a:rPr lang="zh-CN" sz="2400" b="1" kern="1200" smtClean="0"/>
            <a:t>输出</a:t>
          </a:r>
          <a:endParaRPr lang="zh-CN" sz="2400" kern="1200"/>
        </a:p>
      </dsp:txBody>
      <dsp:txXfrm>
        <a:off x="29471" y="1423340"/>
        <a:ext cx="9544738" cy="544777"/>
      </dsp:txXfrm>
    </dsp:sp>
    <dsp:sp modelId="{D652C856-AF2B-411E-9DD5-6BF1BD3FD8D2}">
      <dsp:nvSpPr>
        <dsp:cNvPr id="0" name=""/>
        <dsp:cNvSpPr/>
      </dsp:nvSpPr>
      <dsp:spPr>
        <a:xfrm>
          <a:off x="0" y="2066709"/>
          <a:ext cx="9603680"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smtClean="0"/>
            <a:t>（</a:t>
          </a:r>
          <a:r>
            <a:rPr lang="en-US" sz="2400" b="1" kern="1200" smtClean="0"/>
            <a:t>4</a:t>
          </a:r>
          <a:r>
            <a:rPr lang="zh-CN" sz="2400" b="1" kern="1200" smtClean="0"/>
            <a:t>）容错机制的复杂性</a:t>
          </a:r>
          <a:endParaRPr lang="zh-CN" sz="2400" kern="1200"/>
        </a:p>
      </dsp:txBody>
      <dsp:txXfrm>
        <a:off x="29471" y="2096180"/>
        <a:ext cx="9544738" cy="544777"/>
      </dsp:txXfrm>
    </dsp:sp>
    <dsp:sp modelId="{81EAC267-B8EB-456D-9798-8D2F80ACBFEB}">
      <dsp:nvSpPr>
        <dsp:cNvPr id="0" name=""/>
        <dsp:cNvSpPr/>
      </dsp:nvSpPr>
      <dsp:spPr>
        <a:xfrm>
          <a:off x="0" y="2739549"/>
          <a:ext cx="9603680" cy="603719"/>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smtClean="0"/>
            <a:t>（</a:t>
          </a:r>
          <a:r>
            <a:rPr lang="en-US" sz="2400" b="1" kern="1200" smtClean="0"/>
            <a:t>5</a:t>
          </a:r>
          <a:r>
            <a:rPr lang="zh-CN" sz="2400" b="1" kern="1200" smtClean="0"/>
            <a:t>）数据存储位置的多样性</a:t>
          </a:r>
          <a:endParaRPr lang="zh-CN" sz="2400" kern="1200"/>
        </a:p>
      </dsp:txBody>
      <dsp:txXfrm>
        <a:off x="29471" y="2769020"/>
        <a:ext cx="9544738" cy="544777"/>
      </dsp:txXfrm>
    </dsp:sp>
    <dsp:sp modelId="{3B432C49-A2BC-48A1-80E0-CF6C51579C88}">
      <dsp:nvSpPr>
        <dsp:cNvPr id="0" name=""/>
        <dsp:cNvSpPr/>
      </dsp:nvSpPr>
      <dsp:spPr>
        <a:xfrm>
          <a:off x="0" y="3412389"/>
          <a:ext cx="9603680" cy="603719"/>
        </a:xfrm>
        <a:prstGeom prst="roundRect">
          <a:avLst/>
        </a:prstGeom>
        <a:gradFill rotWithShape="0">
          <a:gsLst>
            <a:gs pos="0">
              <a:schemeClr val="accent5">
                <a:hueOff val="-6127787"/>
                <a:satOff val="-8523"/>
                <a:lumOff val="-3268"/>
                <a:alphaOff val="0"/>
                <a:shade val="47500"/>
                <a:satMod val="137000"/>
              </a:schemeClr>
            </a:gs>
            <a:gs pos="55000">
              <a:schemeClr val="accent5">
                <a:hueOff val="-6127787"/>
                <a:satOff val="-8523"/>
                <a:lumOff val="-3268"/>
                <a:alphaOff val="0"/>
                <a:shade val="69000"/>
                <a:satMod val="137000"/>
              </a:schemeClr>
            </a:gs>
            <a:gs pos="100000">
              <a:schemeClr val="accent5">
                <a:hueOff val="-6127787"/>
                <a:satOff val="-8523"/>
                <a:lumOff val="-326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smtClean="0"/>
            <a:t>（</a:t>
          </a:r>
          <a:r>
            <a:rPr lang="en-US" sz="2400" b="1" kern="1200" smtClean="0"/>
            <a:t>6</a:t>
          </a:r>
          <a:r>
            <a:rPr lang="zh-CN" sz="2400" b="1" kern="1200" smtClean="0"/>
            <a:t>）任务粒度大小的重要性</a:t>
          </a:r>
          <a:endParaRPr lang="zh-CN" sz="2400" kern="1200"/>
        </a:p>
      </dsp:txBody>
      <dsp:txXfrm>
        <a:off x="29471" y="3441860"/>
        <a:ext cx="9544738" cy="544777"/>
      </dsp:txXfrm>
    </dsp:sp>
    <dsp:sp modelId="{C45EE67C-7B0E-4E03-9A51-6AB718BCD694}">
      <dsp:nvSpPr>
        <dsp:cNvPr id="0" name=""/>
        <dsp:cNvSpPr/>
      </dsp:nvSpPr>
      <dsp:spPr>
        <a:xfrm>
          <a:off x="0" y="4085229"/>
          <a:ext cx="9603680"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b="1" kern="1200" smtClean="0"/>
            <a:t>（</a:t>
          </a:r>
          <a:r>
            <a:rPr lang="en-US" sz="2400" b="1" kern="1200" smtClean="0"/>
            <a:t>7</a:t>
          </a:r>
          <a:r>
            <a:rPr lang="zh-CN" sz="2400" b="1" kern="1200" smtClean="0"/>
            <a:t>）任务备份机制的必要性</a:t>
          </a:r>
          <a:endParaRPr lang="zh-CN" sz="2400" kern="1200"/>
        </a:p>
      </dsp:txBody>
      <dsp:txXfrm>
        <a:off x="29471" y="4114700"/>
        <a:ext cx="9544738" cy="544777"/>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7AB31-97E0-4E0A-B61E-3ADC5A1B24F8}">
      <dsp:nvSpPr>
        <dsp:cNvPr id="0" name=""/>
        <dsp:cNvSpPr/>
      </dsp:nvSpPr>
      <dsp:spPr>
        <a:xfrm>
          <a:off x="3746" y="14061"/>
          <a:ext cx="2252540" cy="43200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zh-CN" altLang="en-US" sz="1500" b="1" kern="1200" smtClean="0"/>
            <a:t>学好本章的重要意义</a:t>
          </a:r>
          <a:endParaRPr lang="zh-CN" altLang="en-US" sz="1500" kern="1200"/>
        </a:p>
      </dsp:txBody>
      <dsp:txXfrm>
        <a:off x="3746" y="14061"/>
        <a:ext cx="2252540" cy="432000"/>
      </dsp:txXfrm>
    </dsp:sp>
    <dsp:sp modelId="{5430DFA2-9DBB-4097-81CB-1248D6A0A704}">
      <dsp:nvSpPr>
        <dsp:cNvPr id="0" name=""/>
        <dsp:cNvSpPr/>
      </dsp:nvSpPr>
      <dsp:spPr>
        <a:xfrm>
          <a:off x="3746" y="446061"/>
          <a:ext cx="2252540" cy="4302787"/>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zh-CN" sz="1500" kern="1200" smtClean="0"/>
            <a:t>数据科学中不仅需要传统数据计算</a:t>
          </a:r>
          <a:r>
            <a:rPr lang="en-US" sz="1500" kern="1200" smtClean="0"/>
            <a:t>/</a:t>
          </a:r>
          <a:r>
            <a:rPr lang="zh-CN" sz="1500" kern="1200" smtClean="0"/>
            <a:t>管理技术，而且更需要新兴的技术，如</a:t>
          </a:r>
          <a:r>
            <a:rPr lang="en-US" sz="1500" kern="1200" smtClean="0"/>
            <a:t>MapReduce</a:t>
          </a:r>
          <a:r>
            <a:rPr lang="zh-CN" sz="1500" kern="1200" smtClean="0"/>
            <a:t>、</a:t>
          </a:r>
          <a:r>
            <a:rPr lang="en-US" sz="1500" kern="1200" smtClean="0"/>
            <a:t>Spark</a:t>
          </a:r>
          <a:r>
            <a:rPr lang="zh-CN" sz="1500" kern="1200" smtClean="0"/>
            <a:t>为代表的新兴数据计算技术与以</a:t>
          </a:r>
          <a:r>
            <a:rPr lang="en-US" sz="1500" kern="1200" smtClean="0"/>
            <a:t>NoSQL</a:t>
          </a:r>
          <a:r>
            <a:rPr lang="zh-CN" sz="1500" kern="1200" smtClean="0"/>
            <a:t>、</a:t>
          </a:r>
          <a:r>
            <a:rPr lang="en-US" sz="1500" kern="1200" smtClean="0"/>
            <a:t>NewSQL</a:t>
          </a:r>
          <a:r>
            <a:rPr lang="zh-CN" sz="1500" kern="1200" smtClean="0"/>
            <a:t>和关系云为主的新兴数据管理技术。对于初学者来说，掌握数据科学中的技术与工具具有两个重要意义：一是加强对数据科学中的新理念与新理论的理解；二是提升自己的动手操作能力。</a:t>
          </a:r>
          <a:endParaRPr lang="zh-CN" sz="1500" kern="1200"/>
        </a:p>
      </dsp:txBody>
      <dsp:txXfrm>
        <a:off x="3746" y="446061"/>
        <a:ext cx="2252540" cy="4302787"/>
      </dsp:txXfrm>
    </dsp:sp>
    <dsp:sp modelId="{96B29BB3-C908-4801-880B-26CD7A80BAB6}">
      <dsp:nvSpPr>
        <dsp:cNvPr id="0" name=""/>
        <dsp:cNvSpPr/>
      </dsp:nvSpPr>
      <dsp:spPr>
        <a:xfrm>
          <a:off x="2571641" y="14061"/>
          <a:ext cx="2252540" cy="432000"/>
        </a:xfrm>
        <a:prstGeom prst="rect">
          <a:avLst/>
        </a:prstGeom>
        <a:solidFill>
          <a:schemeClr val="accent5">
            <a:hueOff val="-2451115"/>
            <a:satOff val="-3409"/>
            <a:lumOff val="-1307"/>
            <a:alphaOff val="0"/>
          </a:schemeClr>
        </a:solidFill>
        <a:ln w="48000" cap="flat" cmpd="thickThin" algn="ctr">
          <a:solidFill>
            <a:schemeClr val="accent5">
              <a:hueOff val="-2451115"/>
              <a:satOff val="-3409"/>
              <a:lumOff val="-13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zh-CN" altLang="en-US" sz="1500" b="1" kern="1200" smtClean="0"/>
            <a:t>继续学习方法</a:t>
          </a:r>
          <a:endParaRPr lang="zh-CN" altLang="en-US" sz="1500" kern="1200"/>
        </a:p>
      </dsp:txBody>
      <dsp:txXfrm>
        <a:off x="2571641" y="14061"/>
        <a:ext cx="2252540" cy="432000"/>
      </dsp:txXfrm>
    </dsp:sp>
    <dsp:sp modelId="{EB9F2C9A-CF28-491B-946F-9CFA74648F5F}">
      <dsp:nvSpPr>
        <dsp:cNvPr id="0" name=""/>
        <dsp:cNvSpPr/>
      </dsp:nvSpPr>
      <dsp:spPr>
        <a:xfrm>
          <a:off x="2571641" y="446061"/>
          <a:ext cx="2252540" cy="4302787"/>
        </a:xfrm>
        <a:prstGeom prst="rect">
          <a:avLst/>
        </a:prstGeom>
        <a:solidFill>
          <a:schemeClr val="accent5">
            <a:tint val="40000"/>
            <a:alpha val="90000"/>
            <a:hueOff val="-2463918"/>
            <a:satOff val="-4272"/>
            <a:lumOff val="-430"/>
            <a:alphaOff val="0"/>
          </a:schemeClr>
        </a:solidFill>
        <a:ln w="48000" cap="flat" cmpd="thickThin" algn="ctr">
          <a:solidFill>
            <a:schemeClr val="accent5">
              <a:tint val="40000"/>
              <a:alpha val="90000"/>
              <a:hueOff val="-2463918"/>
              <a:satOff val="-4272"/>
              <a:lumOff val="-4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zh-CN" sz="1500" kern="1200" smtClean="0"/>
            <a:t>技术与工具的学习不能停留在理论学习，更应重视动手操作，做到理论与实践并重。因此，继续学习的重点应放在具体工具的动手实践之上，尤其是</a:t>
          </a:r>
          <a:r>
            <a:rPr lang="en-US" sz="1500" kern="1200" smtClean="0"/>
            <a:t>Spark</a:t>
          </a:r>
          <a:r>
            <a:rPr lang="zh-CN" sz="1500" kern="1200" smtClean="0"/>
            <a:t>、</a:t>
          </a:r>
          <a:r>
            <a:rPr lang="en-US" sz="1500" kern="1200" smtClean="0"/>
            <a:t>Hadoop MapReduce</a:t>
          </a:r>
          <a:r>
            <a:rPr lang="zh-CN" sz="1500" kern="1200" smtClean="0"/>
            <a:t>等典型计算技术以及</a:t>
          </a:r>
          <a:r>
            <a:rPr lang="en-US" sz="1500" kern="1200" smtClean="0"/>
            <a:t>HBase</a:t>
          </a:r>
          <a:r>
            <a:rPr lang="zh-CN" sz="1500" kern="1200" smtClean="0"/>
            <a:t>、</a:t>
          </a:r>
          <a:r>
            <a:rPr lang="en-US" sz="1500" kern="1200" smtClean="0"/>
            <a:t>Memcached</a:t>
          </a:r>
          <a:r>
            <a:rPr lang="zh-CN" sz="1500" kern="1200" smtClean="0"/>
            <a:t>、</a:t>
          </a:r>
          <a:r>
            <a:rPr lang="en-US" sz="1500" kern="1200" smtClean="0"/>
            <a:t>MongoDB </a:t>
          </a:r>
          <a:r>
            <a:rPr lang="zh-CN" sz="1500" kern="1200" smtClean="0"/>
            <a:t>和</a:t>
          </a:r>
          <a:r>
            <a:rPr lang="en-US" sz="1500" kern="1200" smtClean="0"/>
            <a:t>Cassandra</a:t>
          </a:r>
          <a:r>
            <a:rPr lang="zh-CN" sz="1500" kern="1200" smtClean="0"/>
            <a:t>等常用数据管理技术。</a:t>
          </a:r>
          <a:endParaRPr lang="zh-CN" sz="1500" kern="1200"/>
        </a:p>
      </dsp:txBody>
      <dsp:txXfrm>
        <a:off x="2571641" y="446061"/>
        <a:ext cx="2252540" cy="4302787"/>
      </dsp:txXfrm>
    </dsp:sp>
    <dsp:sp modelId="{94466EF2-EDDD-4DD6-B528-A5D2A00ABAAA}">
      <dsp:nvSpPr>
        <dsp:cNvPr id="0" name=""/>
        <dsp:cNvSpPr/>
      </dsp:nvSpPr>
      <dsp:spPr>
        <a:xfrm>
          <a:off x="5139537" y="14061"/>
          <a:ext cx="2252540" cy="432000"/>
        </a:xfrm>
        <a:prstGeom prst="rect">
          <a:avLst/>
        </a:prstGeom>
        <a:solidFill>
          <a:schemeClr val="accent5">
            <a:hueOff val="-4902230"/>
            <a:satOff val="-6819"/>
            <a:lumOff val="-2615"/>
            <a:alphaOff val="0"/>
          </a:schemeClr>
        </a:solidFill>
        <a:ln w="48000" cap="flat" cmpd="thickThin" algn="ctr">
          <a:solidFill>
            <a:schemeClr val="accent5">
              <a:hueOff val="-4902230"/>
              <a:satOff val="-6819"/>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zh-CN" altLang="en-US" sz="1500" b="1" kern="1200" smtClean="0"/>
            <a:t>提醒及注意事项</a:t>
          </a:r>
          <a:endParaRPr lang="zh-CN" altLang="en-US" sz="1500" kern="1200"/>
        </a:p>
      </dsp:txBody>
      <dsp:txXfrm>
        <a:off x="5139537" y="14061"/>
        <a:ext cx="2252540" cy="432000"/>
      </dsp:txXfrm>
    </dsp:sp>
    <dsp:sp modelId="{F6601278-8894-42BB-9A88-D6887A813DEA}">
      <dsp:nvSpPr>
        <dsp:cNvPr id="0" name=""/>
        <dsp:cNvSpPr/>
      </dsp:nvSpPr>
      <dsp:spPr>
        <a:xfrm>
          <a:off x="5139537" y="446061"/>
          <a:ext cx="2252540" cy="4302787"/>
        </a:xfrm>
        <a:prstGeom prst="rect">
          <a:avLst/>
        </a:prstGeom>
        <a:solidFill>
          <a:schemeClr val="accent5">
            <a:tint val="40000"/>
            <a:alpha val="90000"/>
            <a:hueOff val="-4927837"/>
            <a:satOff val="-8544"/>
            <a:lumOff val="-859"/>
            <a:alphaOff val="0"/>
          </a:schemeClr>
        </a:solidFill>
        <a:ln w="48000" cap="flat" cmpd="thickThin" algn="ctr">
          <a:solidFill>
            <a:schemeClr val="accent5">
              <a:tint val="40000"/>
              <a:alpha val="90000"/>
              <a:hueOff val="-4927837"/>
              <a:satOff val="-8544"/>
              <a:lumOff val="-8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zh-CN" sz="1500" kern="1200" smtClean="0"/>
            <a:t>数据科学并不是绝对排斥传统数据计算</a:t>
          </a:r>
          <a:r>
            <a:rPr lang="en-US" sz="1500" kern="1200" smtClean="0"/>
            <a:t>/</a:t>
          </a:r>
          <a:r>
            <a:rPr lang="zh-CN" sz="1500" kern="1200" smtClean="0"/>
            <a:t>管理技术与工具。以数据管理技术为例，在未来很长一段时间内，传统的关系数据库与</a:t>
          </a:r>
          <a:r>
            <a:rPr lang="en-US" sz="1500" kern="1200" smtClean="0"/>
            <a:t>NoSQL</a:t>
          </a:r>
          <a:r>
            <a:rPr lang="zh-CN" sz="1500" kern="1200" smtClean="0"/>
            <a:t>将并存——需要处理关系数据库擅长的问题，仍然首选关系数据库技术；需要处理系数据库不擅长的问题，将考虑更加适合的数据存储技术，如</a:t>
          </a:r>
          <a:r>
            <a:rPr lang="en-US" sz="1500" kern="1200" smtClean="0"/>
            <a:t>NoSQL</a:t>
          </a:r>
          <a:r>
            <a:rPr lang="zh-CN" sz="1500" kern="1200" smtClean="0"/>
            <a:t>、</a:t>
          </a:r>
          <a:r>
            <a:rPr lang="en-US" sz="1500" kern="1200" smtClean="0"/>
            <a:t>NewSQL</a:t>
          </a:r>
          <a:r>
            <a:rPr lang="zh-CN" sz="1500" kern="1200" smtClean="0"/>
            <a:t>技术等。因此，继续学习本章知识时不应忽略对传统数据计算</a:t>
          </a:r>
          <a:r>
            <a:rPr lang="en-US" sz="1500" kern="1200" smtClean="0"/>
            <a:t>/</a:t>
          </a:r>
          <a:r>
            <a:rPr lang="zh-CN" sz="1500" kern="1200" smtClean="0"/>
            <a:t>管理技术与工具的学习。</a:t>
          </a:r>
          <a:endParaRPr lang="zh-CN" sz="1500" kern="1200"/>
        </a:p>
      </dsp:txBody>
      <dsp:txXfrm>
        <a:off x="5139537" y="446061"/>
        <a:ext cx="2252540" cy="4302787"/>
      </dsp:txXfrm>
    </dsp:sp>
    <dsp:sp modelId="{5C951863-A48B-4BC2-A9CF-618186455343}">
      <dsp:nvSpPr>
        <dsp:cNvPr id="0" name=""/>
        <dsp:cNvSpPr/>
      </dsp:nvSpPr>
      <dsp:spPr>
        <a:xfrm>
          <a:off x="7707433" y="14061"/>
          <a:ext cx="2252540" cy="43200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zh-CN" altLang="en-US" sz="1500" b="1" kern="1200" dirty="0" smtClean="0"/>
            <a:t>与其他章节的关系</a:t>
          </a:r>
          <a:endParaRPr lang="zh-CN" altLang="en-US" sz="1500" kern="1200" dirty="0"/>
        </a:p>
      </dsp:txBody>
      <dsp:txXfrm>
        <a:off x="7707433" y="14061"/>
        <a:ext cx="2252540" cy="432000"/>
      </dsp:txXfrm>
    </dsp:sp>
    <dsp:sp modelId="{FFD92109-CE10-47F0-A64F-355F8B477D89}">
      <dsp:nvSpPr>
        <dsp:cNvPr id="0" name=""/>
        <dsp:cNvSpPr/>
      </dsp:nvSpPr>
      <dsp:spPr>
        <a:xfrm>
          <a:off x="7707433" y="446061"/>
          <a:ext cx="2252540" cy="4302787"/>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zh-CN" altLang="en-US" sz="1500" kern="1200" dirty="0" smtClean="0"/>
            <a:t>本章是“第一章 基础理论”中给出的数据科学的理论体系的进一步讲解，学习好本章的内容将帮助你进一步深入理解第一章中给出的数据科学的术语、目的、理论体系和主要原则；</a:t>
          </a:r>
          <a:endParaRPr lang="zh-CN" altLang="en-US" sz="1500" kern="1200" dirty="0"/>
        </a:p>
        <a:p>
          <a:pPr marL="114300" lvl="1" indent="-114300" algn="l" defTabSz="666750" rtl="0">
            <a:lnSpc>
              <a:spcPct val="90000"/>
            </a:lnSpc>
            <a:spcBef>
              <a:spcPct val="0"/>
            </a:spcBef>
            <a:spcAft>
              <a:spcPct val="15000"/>
            </a:spcAft>
            <a:buChar char="••"/>
          </a:pPr>
          <a:r>
            <a:rPr lang="zh-CN" altLang="en-US" sz="1500" kern="1200" dirty="0" smtClean="0"/>
            <a:t>本章是“第三章 流程与方法”的实现，也是“第五章 数据产品及开发”的基础。</a:t>
          </a:r>
          <a:endParaRPr lang="zh-CN" altLang="en-US" sz="1500" kern="1200" dirty="0"/>
        </a:p>
      </dsp:txBody>
      <dsp:txXfrm>
        <a:off x="7707433" y="446061"/>
        <a:ext cx="2252540" cy="4302787"/>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261BB-2A91-4FA1-AF99-A215E9B1FAFB}">
      <dsp:nvSpPr>
        <dsp:cNvPr id="0" name=""/>
        <dsp:cNvSpPr/>
      </dsp:nvSpPr>
      <dsp:spPr>
        <a:xfrm>
          <a:off x="0" y="412512"/>
          <a:ext cx="5400600" cy="4212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PART 1 BACKGROUND AND FUNDAMENTALS  </a:t>
          </a:r>
          <a:endParaRPr lang="zh-CN" sz="1800" kern="1200"/>
        </a:p>
      </dsp:txBody>
      <dsp:txXfrm>
        <a:off x="20561" y="433073"/>
        <a:ext cx="5359478" cy="380078"/>
      </dsp:txXfrm>
    </dsp:sp>
    <dsp:sp modelId="{E1E781FA-DA81-4128-8B18-1EB1E4514FB4}">
      <dsp:nvSpPr>
        <dsp:cNvPr id="0" name=""/>
        <dsp:cNvSpPr/>
      </dsp:nvSpPr>
      <dsp:spPr>
        <a:xfrm>
          <a:off x="0" y="833712"/>
          <a:ext cx="5400600" cy="45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smtClean="0"/>
            <a:t>1  Hadoop in a heartbeat  </a:t>
          </a:r>
          <a:endParaRPr lang="zh-CN" sz="1400" kern="1200"/>
        </a:p>
        <a:p>
          <a:pPr marL="114300" lvl="1" indent="-114300" algn="l" defTabSz="622300" rtl="0">
            <a:lnSpc>
              <a:spcPct val="90000"/>
            </a:lnSpc>
            <a:spcBef>
              <a:spcPct val="0"/>
            </a:spcBef>
            <a:spcAft>
              <a:spcPct val="20000"/>
            </a:spcAft>
            <a:buChar char="••"/>
          </a:pPr>
          <a:r>
            <a:rPr lang="en-US" sz="1400" kern="1200" smtClean="0"/>
            <a:t>2  Introduction to YARN  </a:t>
          </a:r>
          <a:endParaRPr lang="zh-CN" sz="1400" kern="1200"/>
        </a:p>
      </dsp:txBody>
      <dsp:txXfrm>
        <a:off x="0" y="833712"/>
        <a:ext cx="5400600" cy="456435"/>
      </dsp:txXfrm>
    </dsp:sp>
    <dsp:sp modelId="{7679764C-CEAC-40BE-B59B-B52DA1D43799}">
      <dsp:nvSpPr>
        <dsp:cNvPr id="0" name=""/>
        <dsp:cNvSpPr/>
      </dsp:nvSpPr>
      <dsp:spPr>
        <a:xfrm>
          <a:off x="0" y="1290147"/>
          <a:ext cx="5400600" cy="42120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PART 2 DATA LOGISTICS  </a:t>
          </a:r>
          <a:endParaRPr lang="zh-CN" sz="1800" kern="1200"/>
        </a:p>
      </dsp:txBody>
      <dsp:txXfrm>
        <a:off x="20561" y="1310708"/>
        <a:ext cx="5359478" cy="380078"/>
      </dsp:txXfrm>
    </dsp:sp>
    <dsp:sp modelId="{D2AF8B2A-5ED3-440F-9DDD-DBF0D3CCA54B}">
      <dsp:nvSpPr>
        <dsp:cNvPr id="0" name=""/>
        <dsp:cNvSpPr/>
      </dsp:nvSpPr>
      <dsp:spPr>
        <a:xfrm>
          <a:off x="0" y="1711347"/>
          <a:ext cx="540060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smtClean="0"/>
            <a:t>3  Data serialization—working with text and beyond </a:t>
          </a:r>
          <a:endParaRPr lang="zh-CN" sz="1400" kern="1200"/>
        </a:p>
        <a:p>
          <a:pPr marL="228600" lvl="2" indent="-114300" algn="l" defTabSz="622300" rtl="0">
            <a:lnSpc>
              <a:spcPct val="90000"/>
            </a:lnSpc>
            <a:spcBef>
              <a:spcPct val="0"/>
            </a:spcBef>
            <a:spcAft>
              <a:spcPct val="20000"/>
            </a:spcAft>
            <a:buChar char="••"/>
          </a:pPr>
          <a:r>
            <a:rPr lang="en-US" sz="1400" kern="1200" smtClean="0"/>
            <a:t>Organizing and optimizing data in HDFS </a:t>
          </a:r>
          <a:endParaRPr lang="zh-CN" sz="1400" kern="1200"/>
        </a:p>
        <a:p>
          <a:pPr marL="228600" lvl="2" indent="-114300" algn="l" defTabSz="622300" rtl="0">
            <a:lnSpc>
              <a:spcPct val="90000"/>
            </a:lnSpc>
            <a:spcBef>
              <a:spcPct val="0"/>
            </a:spcBef>
            <a:spcAft>
              <a:spcPct val="20000"/>
            </a:spcAft>
            <a:buChar char="••"/>
          </a:pPr>
          <a:r>
            <a:rPr lang="en-US" sz="1400" kern="1200" smtClean="0"/>
            <a:t>Moving data into and out of Hadoop  </a:t>
          </a:r>
          <a:endParaRPr lang="zh-CN" sz="1400" kern="1200"/>
        </a:p>
      </dsp:txBody>
      <dsp:txXfrm>
        <a:off x="0" y="1711347"/>
        <a:ext cx="5400600" cy="689310"/>
      </dsp:txXfrm>
    </dsp:sp>
    <dsp:sp modelId="{8CFF5C0D-5133-43A2-B4C4-01C80E1182AC}">
      <dsp:nvSpPr>
        <dsp:cNvPr id="0" name=""/>
        <dsp:cNvSpPr/>
      </dsp:nvSpPr>
      <dsp:spPr>
        <a:xfrm>
          <a:off x="0" y="2400657"/>
          <a:ext cx="5400600" cy="42120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PART 3 BIG DATA PATTERNS</a:t>
          </a:r>
          <a:endParaRPr lang="zh-CN" sz="1800" kern="1200"/>
        </a:p>
      </dsp:txBody>
      <dsp:txXfrm>
        <a:off x="20561" y="2421218"/>
        <a:ext cx="5359478" cy="380078"/>
      </dsp:txXfrm>
    </dsp:sp>
    <dsp:sp modelId="{38BCCE51-0A4C-48D2-94BB-B807B29ED7CB}">
      <dsp:nvSpPr>
        <dsp:cNvPr id="0" name=""/>
        <dsp:cNvSpPr/>
      </dsp:nvSpPr>
      <dsp:spPr>
        <a:xfrm>
          <a:off x="0" y="2821857"/>
          <a:ext cx="540060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smtClean="0"/>
            <a:t>6 Applying MapReduce patterns to big data  </a:t>
          </a:r>
          <a:endParaRPr lang="zh-CN" sz="1400" kern="1200"/>
        </a:p>
        <a:p>
          <a:pPr marL="114300" lvl="1" indent="-114300" algn="l" defTabSz="622300" rtl="0">
            <a:lnSpc>
              <a:spcPct val="90000"/>
            </a:lnSpc>
            <a:spcBef>
              <a:spcPct val="0"/>
            </a:spcBef>
            <a:spcAft>
              <a:spcPct val="20000"/>
            </a:spcAft>
            <a:buChar char="••"/>
          </a:pPr>
          <a:r>
            <a:rPr lang="en-US" sz="1400" kern="1200" smtClean="0"/>
            <a:t>7 Utilizing data structures and algorithms at scale </a:t>
          </a:r>
          <a:endParaRPr lang="zh-CN" sz="1400" kern="1200"/>
        </a:p>
        <a:p>
          <a:pPr marL="114300" lvl="1" indent="-114300" algn="l" defTabSz="622300" rtl="0">
            <a:lnSpc>
              <a:spcPct val="90000"/>
            </a:lnSpc>
            <a:spcBef>
              <a:spcPct val="0"/>
            </a:spcBef>
            <a:spcAft>
              <a:spcPct val="20000"/>
            </a:spcAft>
            <a:buChar char="••"/>
          </a:pPr>
          <a:r>
            <a:rPr lang="en-US" sz="1400" kern="1200" smtClean="0"/>
            <a:t>8 Tuning, debugging, and testing  </a:t>
          </a:r>
          <a:endParaRPr lang="zh-CN" sz="1400" kern="1200"/>
        </a:p>
      </dsp:txBody>
      <dsp:txXfrm>
        <a:off x="0" y="2821857"/>
        <a:ext cx="5400600" cy="689310"/>
      </dsp:txXfrm>
    </dsp:sp>
    <dsp:sp modelId="{DCEC1494-5E02-43FD-AECD-5564E2E47B80}">
      <dsp:nvSpPr>
        <dsp:cNvPr id="0" name=""/>
        <dsp:cNvSpPr/>
      </dsp:nvSpPr>
      <dsp:spPr>
        <a:xfrm>
          <a:off x="0" y="3511167"/>
          <a:ext cx="5400600" cy="4212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smtClean="0"/>
            <a:t>PART 4 BEYOND MAPREDUCE  </a:t>
          </a:r>
          <a:endParaRPr lang="zh-CN" sz="1800" kern="1200"/>
        </a:p>
      </dsp:txBody>
      <dsp:txXfrm>
        <a:off x="20561" y="3531728"/>
        <a:ext cx="5359478" cy="380078"/>
      </dsp:txXfrm>
    </dsp:sp>
    <dsp:sp modelId="{CDA99CCD-364A-4E93-ACEE-B326F217733A}">
      <dsp:nvSpPr>
        <dsp:cNvPr id="0" name=""/>
        <dsp:cNvSpPr/>
      </dsp:nvSpPr>
      <dsp:spPr>
        <a:xfrm>
          <a:off x="0" y="3932367"/>
          <a:ext cx="5400600" cy="45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69"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smtClean="0"/>
            <a:t>9  SQL on Hadoop  </a:t>
          </a:r>
          <a:endParaRPr lang="zh-CN" sz="1400" kern="1200"/>
        </a:p>
        <a:p>
          <a:pPr marL="114300" lvl="1" indent="-114300" algn="l" defTabSz="622300" rtl="0">
            <a:lnSpc>
              <a:spcPct val="90000"/>
            </a:lnSpc>
            <a:spcBef>
              <a:spcPct val="0"/>
            </a:spcBef>
            <a:spcAft>
              <a:spcPct val="20000"/>
            </a:spcAft>
            <a:buChar char="••"/>
          </a:pPr>
          <a:r>
            <a:rPr lang="en-US" sz="1400" kern="1200" smtClean="0"/>
            <a:t>10 Writing a YARN application  </a:t>
          </a:r>
          <a:endParaRPr lang="zh-CN" sz="1400" kern="1200"/>
        </a:p>
      </dsp:txBody>
      <dsp:txXfrm>
        <a:off x="0" y="3932367"/>
        <a:ext cx="5400600" cy="456435"/>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E35F9-9914-4C2F-BD67-2D780A20E0EA}">
      <dsp:nvSpPr>
        <dsp:cNvPr id="0" name=""/>
        <dsp:cNvSpPr/>
      </dsp:nvSpPr>
      <dsp:spPr>
        <a:xfrm>
          <a:off x="0" y="803324"/>
          <a:ext cx="4464496" cy="3510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Getting Started with Hadoop Core  </a:t>
          </a:r>
          <a:endParaRPr lang="zh-CN" sz="1500" kern="1200"/>
        </a:p>
      </dsp:txBody>
      <dsp:txXfrm>
        <a:off x="17134" y="820458"/>
        <a:ext cx="4430228" cy="316732"/>
      </dsp:txXfrm>
    </dsp:sp>
    <dsp:sp modelId="{5750BA70-D714-4808-B72C-D8591E20FDC9}">
      <dsp:nvSpPr>
        <dsp:cNvPr id="0" name=""/>
        <dsp:cNvSpPr/>
      </dsp:nvSpPr>
      <dsp:spPr>
        <a:xfrm>
          <a:off x="0" y="1197524"/>
          <a:ext cx="4464496" cy="351000"/>
        </a:xfrm>
        <a:prstGeom prst="round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The Basics of a MapReduce Job </a:t>
          </a:r>
          <a:endParaRPr lang="zh-CN" sz="1500" kern="1200"/>
        </a:p>
      </dsp:txBody>
      <dsp:txXfrm>
        <a:off x="17134" y="1214658"/>
        <a:ext cx="4430228" cy="316732"/>
      </dsp:txXfrm>
    </dsp:sp>
    <dsp:sp modelId="{A200A8D9-D3F5-4E2D-A48D-8FD92B2F740E}">
      <dsp:nvSpPr>
        <dsp:cNvPr id="0" name=""/>
        <dsp:cNvSpPr/>
      </dsp:nvSpPr>
      <dsp:spPr>
        <a:xfrm>
          <a:off x="0" y="1591724"/>
          <a:ext cx="4464496" cy="351000"/>
        </a:xfrm>
        <a:prstGeom prst="round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The Basics of Multimachine Clusters </a:t>
          </a:r>
          <a:endParaRPr lang="zh-CN" sz="1500" kern="1200"/>
        </a:p>
      </dsp:txBody>
      <dsp:txXfrm>
        <a:off x="17134" y="1608858"/>
        <a:ext cx="4430228" cy="316732"/>
      </dsp:txXfrm>
    </dsp:sp>
    <dsp:sp modelId="{FCB80470-48B7-4FB8-A5A1-FB51918BBAC8}">
      <dsp:nvSpPr>
        <dsp:cNvPr id="0" name=""/>
        <dsp:cNvSpPr/>
      </dsp:nvSpPr>
      <dsp:spPr>
        <a:xfrm>
          <a:off x="0" y="1985924"/>
          <a:ext cx="4464496" cy="35100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HDFS Details for Multimachine Clusters </a:t>
          </a:r>
          <a:endParaRPr lang="zh-CN" sz="1500" kern="1200"/>
        </a:p>
      </dsp:txBody>
      <dsp:txXfrm>
        <a:off x="17134" y="2003058"/>
        <a:ext cx="4430228" cy="316732"/>
      </dsp:txXfrm>
    </dsp:sp>
    <dsp:sp modelId="{29F59087-29C5-4155-A178-29A31153F2CC}">
      <dsp:nvSpPr>
        <dsp:cNvPr id="0" name=""/>
        <dsp:cNvSpPr/>
      </dsp:nvSpPr>
      <dsp:spPr>
        <a:xfrm>
          <a:off x="0" y="2380124"/>
          <a:ext cx="4464496" cy="351000"/>
        </a:xfrm>
        <a:prstGeom prst="round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MapReduce Details for Multimachine Clusters </a:t>
          </a:r>
          <a:endParaRPr lang="zh-CN" sz="1500" kern="1200"/>
        </a:p>
      </dsp:txBody>
      <dsp:txXfrm>
        <a:off x="17134" y="2397258"/>
        <a:ext cx="4430228" cy="316732"/>
      </dsp:txXfrm>
    </dsp:sp>
    <dsp:sp modelId="{4043F681-6B40-4702-8180-DC23BE61271D}">
      <dsp:nvSpPr>
        <dsp:cNvPr id="0" name=""/>
        <dsp:cNvSpPr/>
      </dsp:nvSpPr>
      <dsp:spPr>
        <a:xfrm>
          <a:off x="0" y="2774324"/>
          <a:ext cx="4464496" cy="351000"/>
        </a:xfrm>
        <a:prstGeom prst="round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Tuning Your MapReduce Jobs </a:t>
          </a:r>
          <a:endParaRPr lang="zh-CN" sz="1500" kern="1200"/>
        </a:p>
      </dsp:txBody>
      <dsp:txXfrm>
        <a:off x="17134" y="2791458"/>
        <a:ext cx="4430228" cy="316732"/>
      </dsp:txXfrm>
    </dsp:sp>
    <dsp:sp modelId="{A5BE2CC4-B3E0-42C9-B1B4-1293EBFC9F2B}">
      <dsp:nvSpPr>
        <dsp:cNvPr id="0" name=""/>
        <dsp:cNvSpPr/>
      </dsp:nvSpPr>
      <dsp:spPr>
        <a:xfrm>
          <a:off x="0" y="3168524"/>
          <a:ext cx="4464496" cy="35100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dirty="0" smtClean="0"/>
            <a:t>Testing and Debugging  </a:t>
          </a:r>
          <a:endParaRPr lang="zh-CN" sz="1500" kern="1200" dirty="0"/>
        </a:p>
      </dsp:txBody>
      <dsp:txXfrm>
        <a:off x="17134" y="3185658"/>
        <a:ext cx="4430228" cy="316732"/>
      </dsp:txXfrm>
    </dsp:sp>
    <dsp:sp modelId="{76C1965C-64D6-4BFA-96D9-6FF8A31397E0}">
      <dsp:nvSpPr>
        <dsp:cNvPr id="0" name=""/>
        <dsp:cNvSpPr/>
      </dsp:nvSpPr>
      <dsp:spPr>
        <a:xfrm>
          <a:off x="0" y="3562724"/>
          <a:ext cx="4464496" cy="351000"/>
        </a:xfrm>
        <a:prstGeom prst="round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Advanced and Alternate MapReduce Techniques </a:t>
          </a:r>
          <a:endParaRPr lang="zh-CN" sz="1500" kern="1200"/>
        </a:p>
      </dsp:txBody>
      <dsp:txXfrm>
        <a:off x="17134" y="3579858"/>
        <a:ext cx="4430228" cy="316732"/>
      </dsp:txXfrm>
    </dsp:sp>
    <dsp:sp modelId="{ACD87C32-8EA0-4AC9-8766-9AF2BBC90E8A}">
      <dsp:nvSpPr>
        <dsp:cNvPr id="0" name=""/>
        <dsp:cNvSpPr/>
      </dsp:nvSpPr>
      <dsp:spPr>
        <a:xfrm>
          <a:off x="0" y="3956924"/>
          <a:ext cx="4464496" cy="351000"/>
        </a:xfrm>
        <a:prstGeom prst="round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Solving Problems with Hadoop </a:t>
          </a:r>
          <a:endParaRPr lang="zh-CN" sz="1500" kern="1200"/>
        </a:p>
      </dsp:txBody>
      <dsp:txXfrm>
        <a:off x="17134" y="3974058"/>
        <a:ext cx="4430228" cy="316732"/>
      </dsp:txXfrm>
    </dsp:sp>
    <dsp:sp modelId="{EAA3E064-E770-4F8F-AE8B-F3480EF72752}">
      <dsp:nvSpPr>
        <dsp:cNvPr id="0" name=""/>
        <dsp:cNvSpPr/>
      </dsp:nvSpPr>
      <dsp:spPr>
        <a:xfrm>
          <a:off x="0" y="4351124"/>
          <a:ext cx="4464496" cy="3510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Projects Based On Hadoop and Future Directions </a:t>
          </a:r>
          <a:endParaRPr lang="zh-CN" sz="1500" kern="1200"/>
        </a:p>
      </dsp:txBody>
      <dsp:txXfrm>
        <a:off x="17134" y="4368258"/>
        <a:ext cx="4430228" cy="31673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B6D2E-2686-4925-A060-BC3857EF1A3A}">
      <dsp:nvSpPr>
        <dsp:cNvPr id="0" name=""/>
        <dsp:cNvSpPr/>
      </dsp:nvSpPr>
      <dsp:spPr>
        <a:xfrm>
          <a:off x="0" y="52837"/>
          <a:ext cx="5040560" cy="3978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1 The Age of the Data Product</a:t>
          </a:r>
          <a:endParaRPr lang="zh-CN" altLang="en-US" sz="1700" kern="1200"/>
        </a:p>
      </dsp:txBody>
      <dsp:txXfrm>
        <a:off x="19419" y="72256"/>
        <a:ext cx="5001722" cy="358962"/>
      </dsp:txXfrm>
    </dsp:sp>
    <dsp:sp modelId="{50810B50-300F-4641-B304-478CF32E8574}">
      <dsp:nvSpPr>
        <dsp:cNvPr id="0" name=""/>
        <dsp:cNvSpPr/>
      </dsp:nvSpPr>
      <dsp:spPr>
        <a:xfrm>
          <a:off x="0" y="499597"/>
          <a:ext cx="5040560" cy="397800"/>
        </a:xfrm>
        <a:prstGeom prst="round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2 An Operating System for Big Data</a:t>
          </a:r>
          <a:endParaRPr lang="zh-CN" altLang="en-US" sz="1700" kern="1200"/>
        </a:p>
      </dsp:txBody>
      <dsp:txXfrm>
        <a:off x="19419" y="519016"/>
        <a:ext cx="5001722" cy="358962"/>
      </dsp:txXfrm>
    </dsp:sp>
    <dsp:sp modelId="{C129B9BB-516C-4551-A9FC-A5CD3A5B535F}">
      <dsp:nvSpPr>
        <dsp:cNvPr id="0" name=""/>
        <dsp:cNvSpPr/>
      </dsp:nvSpPr>
      <dsp:spPr>
        <a:xfrm>
          <a:off x="0" y="946357"/>
          <a:ext cx="5040560" cy="397800"/>
        </a:xfrm>
        <a:prstGeom prst="round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3 A Framework for Python and Hadoop Streaming</a:t>
          </a:r>
          <a:endParaRPr lang="zh-CN" altLang="en-US" sz="1700" kern="1200"/>
        </a:p>
      </dsp:txBody>
      <dsp:txXfrm>
        <a:off x="19419" y="965776"/>
        <a:ext cx="5001722" cy="358962"/>
      </dsp:txXfrm>
    </dsp:sp>
    <dsp:sp modelId="{1AB2CC4D-DFED-4289-BA9A-C19238368320}">
      <dsp:nvSpPr>
        <dsp:cNvPr id="0" name=""/>
        <dsp:cNvSpPr/>
      </dsp:nvSpPr>
      <dsp:spPr>
        <a:xfrm>
          <a:off x="0" y="1393117"/>
          <a:ext cx="5040560" cy="39780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4 In-Memory Computing with Spark</a:t>
          </a:r>
          <a:endParaRPr lang="zh-CN" altLang="en-US" sz="1700" kern="1200"/>
        </a:p>
      </dsp:txBody>
      <dsp:txXfrm>
        <a:off x="19419" y="1412536"/>
        <a:ext cx="5001722" cy="358962"/>
      </dsp:txXfrm>
    </dsp:sp>
    <dsp:sp modelId="{0BF43D4F-03A4-4926-BEAF-1DB333FA6D8A}">
      <dsp:nvSpPr>
        <dsp:cNvPr id="0" name=""/>
        <dsp:cNvSpPr/>
      </dsp:nvSpPr>
      <dsp:spPr>
        <a:xfrm>
          <a:off x="0" y="1839877"/>
          <a:ext cx="5040560" cy="397800"/>
        </a:xfrm>
        <a:prstGeom prst="round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5 Distributed Analysis and Patterns</a:t>
          </a:r>
          <a:endParaRPr lang="zh-CN" altLang="en-US" sz="1700" kern="1200"/>
        </a:p>
      </dsp:txBody>
      <dsp:txXfrm>
        <a:off x="19419" y="1859296"/>
        <a:ext cx="5001722" cy="358962"/>
      </dsp:txXfrm>
    </dsp:sp>
    <dsp:sp modelId="{3BDCAAA1-A2D5-425D-A75C-92F491BBF099}">
      <dsp:nvSpPr>
        <dsp:cNvPr id="0" name=""/>
        <dsp:cNvSpPr/>
      </dsp:nvSpPr>
      <dsp:spPr>
        <a:xfrm>
          <a:off x="0" y="2286637"/>
          <a:ext cx="5040560" cy="397800"/>
        </a:xfrm>
        <a:prstGeom prst="round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6 Data Mining and Warehousing</a:t>
          </a:r>
          <a:endParaRPr lang="zh-CN" altLang="en-US" sz="1700" kern="1200"/>
        </a:p>
      </dsp:txBody>
      <dsp:txXfrm>
        <a:off x="19419" y="2306056"/>
        <a:ext cx="5001722" cy="358962"/>
      </dsp:txXfrm>
    </dsp:sp>
    <dsp:sp modelId="{38666F38-DFCD-419A-9CED-CA426129D529}">
      <dsp:nvSpPr>
        <dsp:cNvPr id="0" name=""/>
        <dsp:cNvSpPr/>
      </dsp:nvSpPr>
      <dsp:spPr>
        <a:xfrm>
          <a:off x="0" y="2733397"/>
          <a:ext cx="5040560" cy="39780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7 Data Ingestion</a:t>
          </a:r>
          <a:endParaRPr lang="zh-CN" altLang="en-US" sz="1700" kern="1200"/>
        </a:p>
      </dsp:txBody>
      <dsp:txXfrm>
        <a:off x="19419" y="2752816"/>
        <a:ext cx="5001722" cy="358962"/>
      </dsp:txXfrm>
    </dsp:sp>
    <dsp:sp modelId="{EF614DC4-5F9A-491B-838F-CE8201A494CF}">
      <dsp:nvSpPr>
        <dsp:cNvPr id="0" name=""/>
        <dsp:cNvSpPr/>
      </dsp:nvSpPr>
      <dsp:spPr>
        <a:xfrm>
          <a:off x="0" y="3180157"/>
          <a:ext cx="5040560" cy="397800"/>
        </a:xfrm>
        <a:prstGeom prst="round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8 Analytics with Higher-Level APIs</a:t>
          </a:r>
          <a:endParaRPr lang="zh-CN" altLang="en-US" sz="1700" kern="1200"/>
        </a:p>
      </dsp:txBody>
      <dsp:txXfrm>
        <a:off x="19419" y="3199576"/>
        <a:ext cx="5001722" cy="358962"/>
      </dsp:txXfrm>
    </dsp:sp>
    <dsp:sp modelId="{12EE37ED-E6AF-425B-BD60-4EF082BDF28D}">
      <dsp:nvSpPr>
        <dsp:cNvPr id="0" name=""/>
        <dsp:cNvSpPr/>
      </dsp:nvSpPr>
      <dsp:spPr>
        <a:xfrm>
          <a:off x="0" y="3626917"/>
          <a:ext cx="5040560" cy="397800"/>
        </a:xfrm>
        <a:prstGeom prst="round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9 Machine Learning</a:t>
          </a:r>
          <a:endParaRPr lang="zh-CN" altLang="en-US" sz="1700" kern="1200"/>
        </a:p>
      </dsp:txBody>
      <dsp:txXfrm>
        <a:off x="19419" y="3646336"/>
        <a:ext cx="5001722" cy="358962"/>
      </dsp:txXfrm>
    </dsp:sp>
    <dsp:sp modelId="{8D7BB0BC-48CB-4BDF-946A-D6B6727D9DDF}">
      <dsp:nvSpPr>
        <dsp:cNvPr id="0" name=""/>
        <dsp:cNvSpPr/>
      </dsp:nvSpPr>
      <dsp:spPr>
        <a:xfrm>
          <a:off x="0" y="4073677"/>
          <a:ext cx="5040560" cy="3978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altLang="zh-CN" sz="1700" kern="1200" smtClean="0"/>
            <a:t>10 Summary: Doing Distributed Data Science</a:t>
          </a:r>
          <a:endParaRPr lang="zh-CN" altLang="en-US" sz="1700" kern="1200"/>
        </a:p>
      </dsp:txBody>
      <dsp:txXfrm>
        <a:off x="19419" y="4093096"/>
        <a:ext cx="5001722" cy="358962"/>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1E998-3329-40B6-BA86-ED5CC6F95C46}">
      <dsp:nvSpPr>
        <dsp:cNvPr id="0" name=""/>
        <dsp:cNvSpPr/>
      </dsp:nvSpPr>
      <dsp:spPr>
        <a:xfrm>
          <a:off x="0" y="68890"/>
          <a:ext cx="4968552" cy="5382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1 Introduction</a:t>
          </a:r>
          <a:endParaRPr lang="zh-CN" sz="2300" kern="1200"/>
        </a:p>
      </dsp:txBody>
      <dsp:txXfrm>
        <a:off x="26273" y="95163"/>
        <a:ext cx="4916006" cy="485654"/>
      </dsp:txXfrm>
    </dsp:sp>
    <dsp:sp modelId="{E3D62F2F-9C94-4618-87C3-281CEB1BB6DD}">
      <dsp:nvSpPr>
        <dsp:cNvPr id="0" name=""/>
        <dsp:cNvSpPr/>
      </dsp:nvSpPr>
      <dsp:spPr>
        <a:xfrm>
          <a:off x="0" y="673330"/>
          <a:ext cx="4968552" cy="538200"/>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2 Resilient Distributed Datasets</a:t>
          </a:r>
          <a:endParaRPr lang="zh-CN" sz="2300" kern="1200"/>
        </a:p>
      </dsp:txBody>
      <dsp:txXfrm>
        <a:off x="26273" y="699603"/>
        <a:ext cx="4916006" cy="485654"/>
      </dsp:txXfrm>
    </dsp:sp>
    <dsp:sp modelId="{008BFC67-A051-4D66-AD65-96A973A426E6}">
      <dsp:nvSpPr>
        <dsp:cNvPr id="0" name=""/>
        <dsp:cNvSpPr/>
      </dsp:nvSpPr>
      <dsp:spPr>
        <a:xfrm>
          <a:off x="0" y="1277770"/>
          <a:ext cx="4968552" cy="538200"/>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3 Models Built over RDDs</a:t>
          </a:r>
          <a:endParaRPr lang="zh-CN" sz="2300" kern="1200"/>
        </a:p>
      </dsp:txBody>
      <dsp:txXfrm>
        <a:off x="26273" y="1304043"/>
        <a:ext cx="4916006" cy="485654"/>
      </dsp:txXfrm>
    </dsp:sp>
    <dsp:sp modelId="{15B57B96-737B-44A9-A6E9-DFA13B0C9AF7}">
      <dsp:nvSpPr>
        <dsp:cNvPr id="0" name=""/>
        <dsp:cNvSpPr/>
      </dsp:nvSpPr>
      <dsp:spPr>
        <a:xfrm>
          <a:off x="0" y="1882210"/>
          <a:ext cx="4968552" cy="538200"/>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4 Discretized Streams</a:t>
          </a:r>
          <a:endParaRPr lang="zh-CN" sz="2300" kern="1200"/>
        </a:p>
      </dsp:txBody>
      <dsp:txXfrm>
        <a:off x="26273" y="1908483"/>
        <a:ext cx="4916006" cy="485654"/>
      </dsp:txXfrm>
    </dsp:sp>
    <dsp:sp modelId="{FDDA9671-F0D9-45B9-B8E9-C23F56E2A074}">
      <dsp:nvSpPr>
        <dsp:cNvPr id="0" name=""/>
        <dsp:cNvSpPr/>
      </dsp:nvSpPr>
      <dsp:spPr>
        <a:xfrm>
          <a:off x="0" y="2486650"/>
          <a:ext cx="4968552" cy="538200"/>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5 Generality of RDDs</a:t>
          </a:r>
          <a:endParaRPr lang="zh-CN" sz="2300" kern="1200"/>
        </a:p>
      </dsp:txBody>
      <dsp:txXfrm>
        <a:off x="26273" y="2512923"/>
        <a:ext cx="4916006" cy="485654"/>
      </dsp:txXfrm>
    </dsp:sp>
    <dsp:sp modelId="{865FF016-4C38-4477-92E0-160C5C91837C}">
      <dsp:nvSpPr>
        <dsp:cNvPr id="0" name=""/>
        <dsp:cNvSpPr/>
      </dsp:nvSpPr>
      <dsp:spPr>
        <a:xfrm>
          <a:off x="0" y="3091090"/>
          <a:ext cx="4968552" cy="5382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6 Conclusion</a:t>
          </a:r>
          <a:endParaRPr lang="zh-CN" sz="2300" kern="1200"/>
        </a:p>
      </dsp:txBody>
      <dsp:txXfrm>
        <a:off x="26273" y="3117363"/>
        <a:ext cx="4916006" cy="485654"/>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D547-0525-4D40-878B-102634D06B5C}">
      <dsp:nvSpPr>
        <dsp:cNvPr id="0" name=""/>
        <dsp:cNvSpPr/>
      </dsp:nvSpPr>
      <dsp:spPr>
        <a:xfrm>
          <a:off x="0" y="903474"/>
          <a:ext cx="5796789" cy="5382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1. Introduction to Data Analysis with Spark</a:t>
          </a:r>
          <a:endParaRPr lang="zh-CN" sz="2300" kern="1200"/>
        </a:p>
      </dsp:txBody>
      <dsp:txXfrm>
        <a:off x="26273" y="929747"/>
        <a:ext cx="5744243" cy="485654"/>
      </dsp:txXfrm>
    </dsp:sp>
    <dsp:sp modelId="{53D96F57-CB4C-4D02-BF0C-21A7C2D83D6F}">
      <dsp:nvSpPr>
        <dsp:cNvPr id="0" name=""/>
        <dsp:cNvSpPr/>
      </dsp:nvSpPr>
      <dsp:spPr>
        <a:xfrm>
          <a:off x="0" y="1507914"/>
          <a:ext cx="5796789" cy="538200"/>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2. Downloading and Getting Started</a:t>
          </a:r>
          <a:endParaRPr lang="zh-CN" sz="2300" kern="1200"/>
        </a:p>
      </dsp:txBody>
      <dsp:txXfrm>
        <a:off x="26273" y="1534187"/>
        <a:ext cx="5744243" cy="485654"/>
      </dsp:txXfrm>
    </dsp:sp>
    <dsp:sp modelId="{0FEAD8D0-5027-4FAB-9EC1-98143B03796A}">
      <dsp:nvSpPr>
        <dsp:cNvPr id="0" name=""/>
        <dsp:cNvSpPr/>
      </dsp:nvSpPr>
      <dsp:spPr>
        <a:xfrm>
          <a:off x="0" y="2112354"/>
          <a:ext cx="5796789" cy="53820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3. Programming with RDDs</a:t>
          </a:r>
          <a:endParaRPr lang="zh-CN" sz="2300" kern="1200"/>
        </a:p>
      </dsp:txBody>
      <dsp:txXfrm>
        <a:off x="26273" y="2138627"/>
        <a:ext cx="5744243" cy="485654"/>
      </dsp:txXfrm>
    </dsp:sp>
    <dsp:sp modelId="{3DB42BBB-05B5-495B-B41C-80BADA1C85DC}">
      <dsp:nvSpPr>
        <dsp:cNvPr id="0" name=""/>
        <dsp:cNvSpPr/>
      </dsp:nvSpPr>
      <dsp:spPr>
        <a:xfrm>
          <a:off x="0" y="2716794"/>
          <a:ext cx="5796789" cy="538200"/>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4. Working with Key-Value Pairs</a:t>
          </a:r>
          <a:endParaRPr lang="zh-CN" sz="2300" kern="1200"/>
        </a:p>
      </dsp:txBody>
      <dsp:txXfrm>
        <a:off x="26273" y="2743067"/>
        <a:ext cx="5744243" cy="485654"/>
      </dsp:txXfrm>
    </dsp:sp>
    <dsp:sp modelId="{2CFD7D3A-A25C-4550-896B-ABC1A90EFDB6}">
      <dsp:nvSpPr>
        <dsp:cNvPr id="0" name=""/>
        <dsp:cNvSpPr/>
      </dsp:nvSpPr>
      <dsp:spPr>
        <a:xfrm>
          <a:off x="0" y="3321235"/>
          <a:ext cx="5796789" cy="5382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5. Loading and Saving Your Data</a:t>
          </a:r>
          <a:endParaRPr lang="zh-CN" sz="2300" kern="1200"/>
        </a:p>
      </dsp:txBody>
      <dsp:txXfrm>
        <a:off x="26273" y="3347508"/>
        <a:ext cx="5744243" cy="485654"/>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7F765-730D-4F99-AAF3-AD5DFEE7950E}">
      <dsp:nvSpPr>
        <dsp:cNvPr id="0" name=""/>
        <dsp:cNvSpPr/>
      </dsp:nvSpPr>
      <dsp:spPr>
        <a:xfrm>
          <a:off x="0" y="154352"/>
          <a:ext cx="5563299" cy="49432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1. Analyzing Big Data</a:t>
          </a:r>
          <a:endParaRPr lang="zh-CN" sz="1300" kern="1200"/>
        </a:p>
      </dsp:txBody>
      <dsp:txXfrm>
        <a:off x="24131" y="178483"/>
        <a:ext cx="5515037" cy="446063"/>
      </dsp:txXfrm>
    </dsp:sp>
    <dsp:sp modelId="{419CA0CD-4174-466F-8B8F-5CBFE5463439}">
      <dsp:nvSpPr>
        <dsp:cNvPr id="0" name=""/>
        <dsp:cNvSpPr/>
      </dsp:nvSpPr>
      <dsp:spPr>
        <a:xfrm>
          <a:off x="0" y="686117"/>
          <a:ext cx="5563299" cy="494325"/>
        </a:xfrm>
        <a:prstGeom prst="roundRect">
          <a:avLst/>
        </a:prstGeom>
        <a:gradFill rotWithShape="0">
          <a:gsLst>
            <a:gs pos="0">
              <a:schemeClr val="accent5">
                <a:hueOff val="-735334"/>
                <a:satOff val="-1023"/>
                <a:lumOff val="-392"/>
                <a:alphaOff val="0"/>
                <a:shade val="47500"/>
                <a:satMod val="137000"/>
              </a:schemeClr>
            </a:gs>
            <a:gs pos="55000">
              <a:schemeClr val="accent5">
                <a:hueOff val="-735334"/>
                <a:satOff val="-1023"/>
                <a:lumOff val="-392"/>
                <a:alphaOff val="0"/>
                <a:shade val="69000"/>
                <a:satMod val="137000"/>
              </a:schemeClr>
            </a:gs>
            <a:gs pos="100000">
              <a:schemeClr val="accent5">
                <a:hueOff val="-735334"/>
                <a:satOff val="-1023"/>
                <a:lumOff val="-39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2. Introduction to Data Analysis with Scala and Spark</a:t>
          </a:r>
          <a:endParaRPr lang="zh-CN" sz="1300" kern="1200"/>
        </a:p>
      </dsp:txBody>
      <dsp:txXfrm>
        <a:off x="24131" y="710248"/>
        <a:ext cx="5515037" cy="446063"/>
      </dsp:txXfrm>
    </dsp:sp>
    <dsp:sp modelId="{970C6ED1-D817-4CD8-B850-D087C50119A7}">
      <dsp:nvSpPr>
        <dsp:cNvPr id="0" name=""/>
        <dsp:cNvSpPr/>
      </dsp:nvSpPr>
      <dsp:spPr>
        <a:xfrm>
          <a:off x="0" y="1217882"/>
          <a:ext cx="5563299" cy="494325"/>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dirty="0" smtClean="0"/>
            <a:t>3. Recommending Music and the </a:t>
          </a:r>
          <a:r>
            <a:rPr lang="en-US" sz="1300" kern="1200" dirty="0" err="1" smtClean="0"/>
            <a:t>Audioscrobbler</a:t>
          </a:r>
          <a:r>
            <a:rPr lang="en-US" sz="1300" kern="1200" dirty="0" smtClean="0"/>
            <a:t> Data Set</a:t>
          </a:r>
          <a:endParaRPr lang="zh-CN" sz="1300" kern="1200" dirty="0"/>
        </a:p>
      </dsp:txBody>
      <dsp:txXfrm>
        <a:off x="24131" y="1242013"/>
        <a:ext cx="5515037" cy="446063"/>
      </dsp:txXfrm>
    </dsp:sp>
    <dsp:sp modelId="{3E8EA2B1-741F-480F-8407-CE6462C547ED}">
      <dsp:nvSpPr>
        <dsp:cNvPr id="0" name=""/>
        <dsp:cNvSpPr/>
      </dsp:nvSpPr>
      <dsp:spPr>
        <a:xfrm>
          <a:off x="0" y="1749647"/>
          <a:ext cx="5563299" cy="494325"/>
        </a:xfrm>
        <a:prstGeom prst="roundRect">
          <a:avLst/>
        </a:prstGeom>
        <a:gradFill rotWithShape="0">
          <a:gsLst>
            <a:gs pos="0">
              <a:schemeClr val="accent5">
                <a:hueOff val="-2206003"/>
                <a:satOff val="-3068"/>
                <a:lumOff val="-1177"/>
                <a:alphaOff val="0"/>
                <a:shade val="47500"/>
                <a:satMod val="137000"/>
              </a:schemeClr>
            </a:gs>
            <a:gs pos="55000">
              <a:schemeClr val="accent5">
                <a:hueOff val="-2206003"/>
                <a:satOff val="-3068"/>
                <a:lumOff val="-1177"/>
                <a:alphaOff val="0"/>
                <a:shade val="69000"/>
                <a:satMod val="137000"/>
              </a:schemeClr>
            </a:gs>
            <a:gs pos="100000">
              <a:schemeClr val="accent5">
                <a:hueOff val="-2206003"/>
                <a:satOff val="-3068"/>
                <a:lumOff val="-117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dirty="0" smtClean="0"/>
            <a:t>4. Predicting Forest Cover with Decision Trees</a:t>
          </a:r>
          <a:endParaRPr lang="zh-CN" sz="1300" kern="1200" dirty="0"/>
        </a:p>
      </dsp:txBody>
      <dsp:txXfrm>
        <a:off x="24131" y="1773778"/>
        <a:ext cx="5515037" cy="446063"/>
      </dsp:txXfrm>
    </dsp:sp>
    <dsp:sp modelId="{B2E80062-164A-474E-A0B9-F5027677E469}">
      <dsp:nvSpPr>
        <dsp:cNvPr id="0" name=""/>
        <dsp:cNvSpPr/>
      </dsp:nvSpPr>
      <dsp:spPr>
        <a:xfrm>
          <a:off x="0" y="2281412"/>
          <a:ext cx="5563299" cy="494325"/>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5. Anomaly Detection in Network Traffic with K-means Clustering</a:t>
          </a:r>
          <a:endParaRPr lang="zh-CN" sz="1300" kern="1200"/>
        </a:p>
      </dsp:txBody>
      <dsp:txXfrm>
        <a:off x="24131" y="2305543"/>
        <a:ext cx="5515037" cy="446063"/>
      </dsp:txXfrm>
    </dsp:sp>
    <dsp:sp modelId="{4C1D30B9-0C64-482B-AE28-1495CCE66BB2}">
      <dsp:nvSpPr>
        <dsp:cNvPr id="0" name=""/>
        <dsp:cNvSpPr/>
      </dsp:nvSpPr>
      <dsp:spPr>
        <a:xfrm>
          <a:off x="0" y="2813177"/>
          <a:ext cx="5563299" cy="49432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6. Understanding Wikipedia with Latent Semantic Analysis</a:t>
          </a:r>
          <a:endParaRPr lang="zh-CN" sz="1300" kern="1200"/>
        </a:p>
      </dsp:txBody>
      <dsp:txXfrm>
        <a:off x="24131" y="2837308"/>
        <a:ext cx="5515037" cy="446063"/>
      </dsp:txXfrm>
    </dsp:sp>
    <dsp:sp modelId="{FF650B5E-477B-456D-904D-D03D2A5D9843}">
      <dsp:nvSpPr>
        <dsp:cNvPr id="0" name=""/>
        <dsp:cNvSpPr/>
      </dsp:nvSpPr>
      <dsp:spPr>
        <a:xfrm>
          <a:off x="0" y="3344942"/>
          <a:ext cx="5563299" cy="494325"/>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7. Analyzing Co-occurrence Networks with GraphX</a:t>
          </a:r>
          <a:endParaRPr lang="zh-CN" sz="1300" kern="1200"/>
        </a:p>
      </dsp:txBody>
      <dsp:txXfrm>
        <a:off x="24131" y="3369073"/>
        <a:ext cx="5515037" cy="446063"/>
      </dsp:txXfrm>
    </dsp:sp>
    <dsp:sp modelId="{1F2DC77A-69FC-4AE2-BB8E-DA7147598C3C}">
      <dsp:nvSpPr>
        <dsp:cNvPr id="0" name=""/>
        <dsp:cNvSpPr/>
      </dsp:nvSpPr>
      <dsp:spPr>
        <a:xfrm>
          <a:off x="0" y="3876707"/>
          <a:ext cx="5563299" cy="494325"/>
        </a:xfrm>
        <a:prstGeom prst="roundRect">
          <a:avLst/>
        </a:prstGeom>
        <a:gradFill rotWithShape="0">
          <a:gsLst>
            <a:gs pos="0">
              <a:schemeClr val="accent5">
                <a:hueOff val="-5147341"/>
                <a:satOff val="-7160"/>
                <a:lumOff val="-2745"/>
                <a:alphaOff val="0"/>
                <a:shade val="47500"/>
                <a:satMod val="137000"/>
              </a:schemeClr>
            </a:gs>
            <a:gs pos="55000">
              <a:schemeClr val="accent5">
                <a:hueOff val="-5147341"/>
                <a:satOff val="-7160"/>
                <a:lumOff val="-2745"/>
                <a:alphaOff val="0"/>
                <a:shade val="69000"/>
                <a:satMod val="137000"/>
              </a:schemeClr>
            </a:gs>
            <a:gs pos="100000">
              <a:schemeClr val="accent5">
                <a:hueOff val="-5147341"/>
                <a:satOff val="-7160"/>
                <a:lumOff val="-274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8. Geospatial and Temporal Data Analysis on the New York City Taxi Trip Data</a:t>
          </a:r>
          <a:endParaRPr lang="zh-CN" sz="1300" kern="1200"/>
        </a:p>
      </dsp:txBody>
      <dsp:txXfrm>
        <a:off x="24131" y="3900838"/>
        <a:ext cx="5515037" cy="446063"/>
      </dsp:txXfrm>
    </dsp:sp>
    <dsp:sp modelId="{9A23921F-0AF5-41AA-AE90-A9D679A88E42}">
      <dsp:nvSpPr>
        <dsp:cNvPr id="0" name=""/>
        <dsp:cNvSpPr/>
      </dsp:nvSpPr>
      <dsp:spPr>
        <a:xfrm>
          <a:off x="0" y="4408472"/>
          <a:ext cx="5563299" cy="494325"/>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9. Estimating Financial Risk through Monte Carlo Simulation</a:t>
          </a:r>
          <a:endParaRPr lang="zh-CN" sz="1300" kern="1200"/>
        </a:p>
      </dsp:txBody>
      <dsp:txXfrm>
        <a:off x="24131" y="4432603"/>
        <a:ext cx="5515037" cy="446063"/>
      </dsp:txXfrm>
    </dsp:sp>
    <dsp:sp modelId="{AAB7FAE5-D665-4312-96ED-9A665A79379B}">
      <dsp:nvSpPr>
        <dsp:cNvPr id="0" name=""/>
        <dsp:cNvSpPr/>
      </dsp:nvSpPr>
      <dsp:spPr>
        <a:xfrm>
          <a:off x="0" y="4940237"/>
          <a:ext cx="5563299" cy="494325"/>
        </a:xfrm>
        <a:prstGeom prst="roundRect">
          <a:avLst/>
        </a:prstGeom>
        <a:gradFill rotWithShape="0">
          <a:gsLst>
            <a:gs pos="0">
              <a:schemeClr val="accent5">
                <a:hueOff val="-6618010"/>
                <a:satOff val="-9205"/>
                <a:lumOff val="-3530"/>
                <a:alphaOff val="0"/>
                <a:shade val="47500"/>
                <a:satMod val="137000"/>
              </a:schemeClr>
            </a:gs>
            <a:gs pos="55000">
              <a:schemeClr val="accent5">
                <a:hueOff val="-6618010"/>
                <a:satOff val="-9205"/>
                <a:lumOff val="-3530"/>
                <a:alphaOff val="0"/>
                <a:shade val="69000"/>
                <a:satMod val="137000"/>
              </a:schemeClr>
            </a:gs>
            <a:gs pos="100000">
              <a:schemeClr val="accent5">
                <a:hueOff val="-6618010"/>
                <a:satOff val="-9205"/>
                <a:lumOff val="-353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10. Analyzing Genomics Data and the BDG Project</a:t>
          </a:r>
          <a:endParaRPr lang="zh-CN" sz="1300" kern="1200"/>
        </a:p>
      </dsp:txBody>
      <dsp:txXfrm>
        <a:off x="24131" y="4964368"/>
        <a:ext cx="5515037" cy="446063"/>
      </dsp:txXfrm>
    </dsp:sp>
    <dsp:sp modelId="{E73EF0CB-7646-414A-A697-F560C69A21EC}">
      <dsp:nvSpPr>
        <dsp:cNvPr id="0" name=""/>
        <dsp:cNvSpPr/>
      </dsp:nvSpPr>
      <dsp:spPr>
        <a:xfrm>
          <a:off x="0" y="5472002"/>
          <a:ext cx="5563299" cy="49432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11. Analyzing Neuroimaging Data with PySpark and Thunder</a:t>
          </a:r>
          <a:endParaRPr lang="zh-CN" sz="1300" kern="1200"/>
        </a:p>
      </dsp:txBody>
      <dsp:txXfrm>
        <a:off x="24131" y="5496133"/>
        <a:ext cx="5515037" cy="446063"/>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AF94E-E78F-4737-8B77-0D2A32D25347}">
      <dsp:nvSpPr>
        <dsp:cNvPr id="0" name=""/>
        <dsp:cNvSpPr/>
      </dsp:nvSpPr>
      <dsp:spPr>
        <a:xfrm>
          <a:off x="0" y="39669"/>
          <a:ext cx="5328591" cy="87457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1" kern="1200" smtClean="0"/>
            <a:t>Part I </a:t>
          </a:r>
          <a:r>
            <a:rPr lang="en-US" sz="2300" kern="1200" smtClean="0"/>
            <a:t>Getting Started</a:t>
          </a:r>
          <a:endParaRPr lang="zh-CN" sz="2300" kern="1200"/>
        </a:p>
      </dsp:txBody>
      <dsp:txXfrm>
        <a:off x="42693" y="82362"/>
        <a:ext cx="5243205" cy="789189"/>
      </dsp:txXfrm>
    </dsp:sp>
    <dsp:sp modelId="{A17781AC-0380-4DEA-947A-FD377E454034}">
      <dsp:nvSpPr>
        <dsp:cNvPr id="0" name=""/>
        <dsp:cNvSpPr/>
      </dsp:nvSpPr>
      <dsp:spPr>
        <a:xfrm>
          <a:off x="0" y="980484"/>
          <a:ext cx="5328591" cy="87457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1" kern="1200" smtClean="0"/>
            <a:t>Part II </a:t>
          </a:r>
          <a:r>
            <a:rPr lang="en-US" sz="2300" kern="1200" smtClean="0"/>
            <a:t>Learning the NoSQL Basics</a:t>
          </a:r>
          <a:endParaRPr lang="zh-CN" sz="2300" kern="1200"/>
        </a:p>
      </dsp:txBody>
      <dsp:txXfrm>
        <a:off x="42693" y="1023177"/>
        <a:ext cx="5243205" cy="789189"/>
      </dsp:txXfrm>
    </dsp:sp>
    <dsp:sp modelId="{2A951EC2-582D-4250-B1A7-AC988907AFFC}">
      <dsp:nvSpPr>
        <dsp:cNvPr id="0" name=""/>
        <dsp:cNvSpPr/>
      </dsp:nvSpPr>
      <dsp:spPr>
        <a:xfrm>
          <a:off x="0" y="1921300"/>
          <a:ext cx="5328591" cy="87457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1" kern="1200" smtClean="0"/>
            <a:t>Part III  </a:t>
          </a:r>
          <a:r>
            <a:rPr lang="en-US" sz="2300" kern="1200" smtClean="0"/>
            <a:t>Gaining Proficiency with NoSQL</a:t>
          </a:r>
          <a:endParaRPr lang="zh-CN" sz="2300" kern="1200"/>
        </a:p>
      </dsp:txBody>
      <dsp:txXfrm>
        <a:off x="42693" y="1963993"/>
        <a:ext cx="5243205" cy="789189"/>
      </dsp:txXfrm>
    </dsp:sp>
    <dsp:sp modelId="{E260CCB4-A4E3-4E31-A41C-5F381E5D8A3B}">
      <dsp:nvSpPr>
        <dsp:cNvPr id="0" name=""/>
        <dsp:cNvSpPr/>
      </dsp:nvSpPr>
      <dsp:spPr>
        <a:xfrm>
          <a:off x="0" y="2862115"/>
          <a:ext cx="5328591" cy="87457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1" kern="1200" smtClean="0"/>
            <a:t>Part IV  </a:t>
          </a:r>
          <a:r>
            <a:rPr lang="en-US" sz="2300" kern="1200" smtClean="0"/>
            <a:t>Mastering NoSQL</a:t>
          </a:r>
          <a:endParaRPr lang="zh-CN" sz="2300" kern="1200"/>
        </a:p>
      </dsp:txBody>
      <dsp:txXfrm>
        <a:off x="42693" y="2904808"/>
        <a:ext cx="5243205" cy="789189"/>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2D7F4-74B3-4744-9483-EF837675CDE5}">
      <dsp:nvSpPr>
        <dsp:cNvPr id="0" name=""/>
        <dsp:cNvSpPr/>
      </dsp:nvSpPr>
      <dsp:spPr>
        <a:xfrm>
          <a:off x="0" y="73605"/>
          <a:ext cx="4680520" cy="35216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a:t>
          </a:r>
          <a:r>
            <a:rPr lang="zh-CN" altLang="en-US" sz="1400" kern="1200" smtClean="0"/>
            <a:t>章 概论 </a:t>
          </a:r>
          <a:endParaRPr lang="zh-CN" altLang="en-US" sz="1400" kern="1200"/>
        </a:p>
      </dsp:txBody>
      <dsp:txXfrm>
        <a:off x="17191" y="90796"/>
        <a:ext cx="4646138" cy="317787"/>
      </dsp:txXfrm>
    </dsp:sp>
    <dsp:sp modelId="{1696A514-2369-4B2B-AE62-5AD7FC9E461E}">
      <dsp:nvSpPr>
        <dsp:cNvPr id="0" name=""/>
        <dsp:cNvSpPr/>
      </dsp:nvSpPr>
      <dsp:spPr>
        <a:xfrm>
          <a:off x="0" y="466095"/>
          <a:ext cx="4680520" cy="352169"/>
        </a:xfrm>
        <a:prstGeom prst="roundRect">
          <a:avLst/>
        </a:prstGeom>
        <a:gradFill rotWithShape="0">
          <a:gsLst>
            <a:gs pos="0">
              <a:schemeClr val="accent5">
                <a:hueOff val="-612779"/>
                <a:satOff val="-852"/>
                <a:lumOff val="-327"/>
                <a:alphaOff val="0"/>
                <a:shade val="47500"/>
                <a:satMod val="137000"/>
              </a:schemeClr>
            </a:gs>
            <a:gs pos="55000">
              <a:schemeClr val="accent5">
                <a:hueOff val="-612779"/>
                <a:satOff val="-852"/>
                <a:lumOff val="-327"/>
                <a:alphaOff val="0"/>
                <a:shade val="69000"/>
                <a:satMod val="137000"/>
              </a:schemeClr>
            </a:gs>
            <a:gs pos="100000">
              <a:schemeClr val="accent5">
                <a:hueOff val="-612779"/>
                <a:satOff val="-852"/>
                <a:lumOff val="-32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2</a:t>
          </a:r>
          <a:r>
            <a:rPr lang="zh-CN" altLang="en-US" sz="1400" kern="1200" smtClean="0"/>
            <a:t>章 数据一致性理论  </a:t>
          </a:r>
          <a:endParaRPr lang="zh-CN" altLang="en-US" sz="1400" kern="1200"/>
        </a:p>
      </dsp:txBody>
      <dsp:txXfrm>
        <a:off x="17191" y="483286"/>
        <a:ext cx="4646138" cy="317787"/>
      </dsp:txXfrm>
    </dsp:sp>
    <dsp:sp modelId="{330030BC-9F9C-47AB-9412-9983A1BCC4AF}">
      <dsp:nvSpPr>
        <dsp:cNvPr id="0" name=""/>
        <dsp:cNvSpPr/>
      </dsp:nvSpPr>
      <dsp:spPr>
        <a:xfrm>
          <a:off x="0" y="858586"/>
          <a:ext cx="4680520" cy="352169"/>
        </a:xfrm>
        <a:prstGeom prst="roundRect">
          <a:avLst/>
        </a:prstGeom>
        <a:gradFill rotWithShape="0">
          <a:gsLst>
            <a:gs pos="0">
              <a:schemeClr val="accent5">
                <a:hueOff val="-1225557"/>
                <a:satOff val="-1705"/>
                <a:lumOff val="-654"/>
                <a:alphaOff val="0"/>
                <a:shade val="47500"/>
                <a:satMod val="137000"/>
              </a:schemeClr>
            </a:gs>
            <a:gs pos="55000">
              <a:schemeClr val="accent5">
                <a:hueOff val="-1225557"/>
                <a:satOff val="-1705"/>
                <a:lumOff val="-654"/>
                <a:alphaOff val="0"/>
                <a:shade val="69000"/>
                <a:satMod val="137000"/>
              </a:schemeClr>
            </a:gs>
            <a:gs pos="100000">
              <a:schemeClr val="accent5">
                <a:hueOff val="-1225557"/>
                <a:satOff val="-1705"/>
                <a:lumOff val="-65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3</a:t>
          </a:r>
          <a:r>
            <a:rPr lang="zh-CN" altLang="en-US" sz="1400" kern="1200" smtClean="0"/>
            <a:t>章 数据存储模型 </a:t>
          </a:r>
          <a:endParaRPr lang="zh-CN" altLang="en-US" sz="1400" kern="1200"/>
        </a:p>
      </dsp:txBody>
      <dsp:txXfrm>
        <a:off x="17191" y="875777"/>
        <a:ext cx="4646138" cy="317787"/>
      </dsp:txXfrm>
    </dsp:sp>
    <dsp:sp modelId="{414490FD-AAF9-4A0D-8A53-F92F945ACC2E}">
      <dsp:nvSpPr>
        <dsp:cNvPr id="0" name=""/>
        <dsp:cNvSpPr/>
      </dsp:nvSpPr>
      <dsp:spPr>
        <a:xfrm>
          <a:off x="0" y="1251075"/>
          <a:ext cx="4680520" cy="352169"/>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4</a:t>
          </a:r>
          <a:r>
            <a:rPr lang="zh-CN" altLang="en-US" sz="1400" kern="1200" smtClean="0"/>
            <a:t>章 数据分区与放置策略 </a:t>
          </a:r>
          <a:endParaRPr lang="zh-CN" altLang="en-US" sz="1400" kern="1200"/>
        </a:p>
      </dsp:txBody>
      <dsp:txXfrm>
        <a:off x="17191" y="1268266"/>
        <a:ext cx="4646138" cy="317787"/>
      </dsp:txXfrm>
    </dsp:sp>
    <dsp:sp modelId="{61E794DA-8127-4C61-ADFD-11C2D80D6746}">
      <dsp:nvSpPr>
        <dsp:cNvPr id="0" name=""/>
        <dsp:cNvSpPr/>
      </dsp:nvSpPr>
      <dsp:spPr>
        <a:xfrm>
          <a:off x="0" y="1643565"/>
          <a:ext cx="4680520" cy="352169"/>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5</a:t>
          </a:r>
          <a:r>
            <a:rPr lang="zh-CN" altLang="en-US" sz="1400" kern="1200" smtClean="0"/>
            <a:t>章 海量数据处理方法 </a:t>
          </a:r>
          <a:endParaRPr lang="zh-CN" altLang="en-US" sz="1400" kern="1200"/>
        </a:p>
      </dsp:txBody>
      <dsp:txXfrm>
        <a:off x="17191" y="1660756"/>
        <a:ext cx="4646138" cy="317787"/>
      </dsp:txXfrm>
    </dsp:sp>
    <dsp:sp modelId="{5282E31D-8596-4182-B0D4-C560C57D4C2A}">
      <dsp:nvSpPr>
        <dsp:cNvPr id="0" name=""/>
        <dsp:cNvSpPr/>
      </dsp:nvSpPr>
      <dsp:spPr>
        <a:xfrm>
          <a:off x="0" y="2036055"/>
          <a:ext cx="4680520" cy="352169"/>
        </a:xfrm>
        <a:prstGeom prst="roundRect">
          <a:avLst/>
        </a:prstGeom>
        <a:gradFill rotWithShape="0">
          <a:gsLst>
            <a:gs pos="0">
              <a:schemeClr val="accent5">
                <a:hueOff val="-3063894"/>
                <a:satOff val="-4262"/>
                <a:lumOff val="-1634"/>
                <a:alphaOff val="0"/>
                <a:shade val="47500"/>
                <a:satMod val="137000"/>
              </a:schemeClr>
            </a:gs>
            <a:gs pos="55000">
              <a:schemeClr val="accent5">
                <a:hueOff val="-3063894"/>
                <a:satOff val="-4262"/>
                <a:lumOff val="-1634"/>
                <a:alphaOff val="0"/>
                <a:shade val="69000"/>
                <a:satMod val="137000"/>
              </a:schemeClr>
            </a:gs>
            <a:gs pos="100000">
              <a:schemeClr val="accent5">
                <a:hueOff val="-3063894"/>
                <a:satOff val="-4262"/>
                <a:lumOff val="-163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6</a:t>
          </a:r>
          <a:r>
            <a:rPr lang="zh-CN" altLang="en-US" sz="1400" kern="1200" smtClean="0"/>
            <a:t>章 数据复制与容错技术 </a:t>
          </a:r>
          <a:endParaRPr lang="zh-CN" altLang="en-US" sz="1400" kern="1200"/>
        </a:p>
      </dsp:txBody>
      <dsp:txXfrm>
        <a:off x="17191" y="2053246"/>
        <a:ext cx="4646138" cy="317787"/>
      </dsp:txXfrm>
    </dsp:sp>
    <dsp:sp modelId="{40059798-B725-4CCC-97B1-F929B7776B66}">
      <dsp:nvSpPr>
        <dsp:cNvPr id="0" name=""/>
        <dsp:cNvSpPr/>
      </dsp:nvSpPr>
      <dsp:spPr>
        <a:xfrm>
          <a:off x="0" y="2428545"/>
          <a:ext cx="4680520" cy="35216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7</a:t>
          </a:r>
          <a:r>
            <a:rPr lang="zh-CN" altLang="en-US" sz="1400" kern="1200" smtClean="0"/>
            <a:t>章 数据压缩技术 </a:t>
          </a:r>
          <a:endParaRPr lang="zh-CN" altLang="en-US" sz="1400" kern="1200"/>
        </a:p>
      </dsp:txBody>
      <dsp:txXfrm>
        <a:off x="17191" y="2445736"/>
        <a:ext cx="4646138" cy="317787"/>
      </dsp:txXfrm>
    </dsp:sp>
    <dsp:sp modelId="{D776DA54-7243-4EF1-8126-9BB40B9B7B22}">
      <dsp:nvSpPr>
        <dsp:cNvPr id="0" name=""/>
        <dsp:cNvSpPr/>
      </dsp:nvSpPr>
      <dsp:spPr>
        <a:xfrm>
          <a:off x="0" y="2821035"/>
          <a:ext cx="4680520" cy="352169"/>
        </a:xfrm>
        <a:prstGeom prst="roundRect">
          <a:avLst/>
        </a:prstGeom>
        <a:gradFill rotWithShape="0">
          <a:gsLst>
            <a:gs pos="0">
              <a:schemeClr val="accent5">
                <a:hueOff val="-4289451"/>
                <a:satOff val="-5966"/>
                <a:lumOff val="-2288"/>
                <a:alphaOff val="0"/>
                <a:shade val="47500"/>
                <a:satMod val="137000"/>
              </a:schemeClr>
            </a:gs>
            <a:gs pos="55000">
              <a:schemeClr val="accent5">
                <a:hueOff val="-4289451"/>
                <a:satOff val="-5966"/>
                <a:lumOff val="-2288"/>
                <a:alphaOff val="0"/>
                <a:shade val="69000"/>
                <a:satMod val="137000"/>
              </a:schemeClr>
            </a:gs>
            <a:gs pos="100000">
              <a:schemeClr val="accent5">
                <a:hueOff val="-4289451"/>
                <a:satOff val="-5966"/>
                <a:lumOff val="-228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8</a:t>
          </a:r>
          <a:r>
            <a:rPr lang="zh-CN" altLang="en-US" sz="1400" kern="1200" smtClean="0"/>
            <a:t>章 缓存技术 </a:t>
          </a:r>
          <a:endParaRPr lang="zh-CN" altLang="en-US" sz="1400" kern="1200"/>
        </a:p>
      </dsp:txBody>
      <dsp:txXfrm>
        <a:off x="17191" y="2838226"/>
        <a:ext cx="4646138" cy="317787"/>
      </dsp:txXfrm>
    </dsp:sp>
    <dsp:sp modelId="{98C21183-85B3-42A8-BABC-3E783B569603}">
      <dsp:nvSpPr>
        <dsp:cNvPr id="0" name=""/>
        <dsp:cNvSpPr/>
      </dsp:nvSpPr>
      <dsp:spPr>
        <a:xfrm>
          <a:off x="0" y="3213526"/>
          <a:ext cx="4680520" cy="352169"/>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9</a:t>
          </a:r>
          <a:r>
            <a:rPr lang="zh-CN" altLang="en-US" sz="1400" kern="1200" smtClean="0"/>
            <a:t>章 </a:t>
          </a:r>
          <a:r>
            <a:rPr lang="en-US" altLang="zh-CN" sz="1400" kern="1200" smtClean="0"/>
            <a:t>key-value</a:t>
          </a:r>
          <a:r>
            <a:rPr lang="zh-CN" altLang="en-US" sz="1400" kern="1200" smtClean="0"/>
            <a:t>数据库 </a:t>
          </a:r>
          <a:endParaRPr lang="zh-CN" altLang="en-US" sz="1400" kern="1200"/>
        </a:p>
      </dsp:txBody>
      <dsp:txXfrm>
        <a:off x="17191" y="3230717"/>
        <a:ext cx="4646138" cy="317787"/>
      </dsp:txXfrm>
    </dsp:sp>
    <dsp:sp modelId="{FAC16AD6-B574-4434-869B-0AF827EBB3C2}">
      <dsp:nvSpPr>
        <dsp:cNvPr id="0" name=""/>
        <dsp:cNvSpPr/>
      </dsp:nvSpPr>
      <dsp:spPr>
        <a:xfrm>
          <a:off x="0" y="3606016"/>
          <a:ext cx="4680520" cy="352169"/>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10</a:t>
          </a:r>
          <a:r>
            <a:rPr lang="zh-CN" altLang="en-US" sz="1400" kern="1200" smtClean="0"/>
            <a:t>章 </a:t>
          </a:r>
          <a:r>
            <a:rPr lang="en-US" altLang="zh-CN" sz="1400" kern="1200" smtClean="0"/>
            <a:t>Column-Oriented</a:t>
          </a:r>
          <a:r>
            <a:rPr lang="zh-CN" altLang="en-US" sz="1400" kern="1200" smtClean="0"/>
            <a:t>数据库 </a:t>
          </a:r>
          <a:endParaRPr lang="zh-CN" altLang="en-US" sz="1400" kern="1200"/>
        </a:p>
      </dsp:txBody>
      <dsp:txXfrm>
        <a:off x="17191" y="3623207"/>
        <a:ext cx="4646138" cy="317787"/>
      </dsp:txXfrm>
    </dsp:sp>
    <dsp:sp modelId="{A7F6C4B9-31C5-4D7C-8DEC-B8529A28A62C}">
      <dsp:nvSpPr>
        <dsp:cNvPr id="0" name=""/>
        <dsp:cNvSpPr/>
      </dsp:nvSpPr>
      <dsp:spPr>
        <a:xfrm>
          <a:off x="0" y="3998506"/>
          <a:ext cx="4680520" cy="352169"/>
        </a:xfrm>
        <a:prstGeom prst="roundRect">
          <a:avLst/>
        </a:prstGeom>
        <a:gradFill rotWithShape="0">
          <a:gsLst>
            <a:gs pos="0">
              <a:schemeClr val="accent5">
                <a:hueOff val="-6127787"/>
                <a:satOff val="-8523"/>
                <a:lumOff val="-3268"/>
                <a:alphaOff val="0"/>
                <a:shade val="47500"/>
                <a:satMod val="137000"/>
              </a:schemeClr>
            </a:gs>
            <a:gs pos="55000">
              <a:schemeClr val="accent5">
                <a:hueOff val="-6127787"/>
                <a:satOff val="-8523"/>
                <a:lumOff val="-3268"/>
                <a:alphaOff val="0"/>
                <a:shade val="69000"/>
                <a:satMod val="137000"/>
              </a:schemeClr>
            </a:gs>
            <a:gs pos="100000">
              <a:schemeClr val="accent5">
                <a:hueOff val="-6127787"/>
                <a:satOff val="-8523"/>
                <a:lumOff val="-326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11</a:t>
          </a:r>
          <a:r>
            <a:rPr lang="zh-CN" altLang="en-US" sz="1400" kern="1200" smtClean="0"/>
            <a:t>章 文档数据库 </a:t>
          </a:r>
          <a:endParaRPr lang="zh-CN" altLang="en-US" sz="1400" kern="1200"/>
        </a:p>
      </dsp:txBody>
      <dsp:txXfrm>
        <a:off x="17191" y="4015697"/>
        <a:ext cx="4646138" cy="317787"/>
      </dsp:txXfrm>
    </dsp:sp>
    <dsp:sp modelId="{BBC5844B-3059-49EA-B8B4-71208C2637E9}">
      <dsp:nvSpPr>
        <dsp:cNvPr id="0" name=""/>
        <dsp:cNvSpPr/>
      </dsp:nvSpPr>
      <dsp:spPr>
        <a:xfrm>
          <a:off x="0" y="4390996"/>
          <a:ext cx="4680520" cy="352169"/>
        </a:xfrm>
        <a:prstGeom prst="roundRect">
          <a:avLst/>
        </a:prstGeom>
        <a:gradFill rotWithShape="0">
          <a:gsLst>
            <a:gs pos="0">
              <a:schemeClr val="accent5">
                <a:hueOff val="-6740566"/>
                <a:satOff val="-9376"/>
                <a:lumOff val="-3595"/>
                <a:alphaOff val="0"/>
                <a:shade val="47500"/>
                <a:satMod val="137000"/>
              </a:schemeClr>
            </a:gs>
            <a:gs pos="55000">
              <a:schemeClr val="accent5">
                <a:hueOff val="-6740566"/>
                <a:satOff val="-9376"/>
                <a:lumOff val="-3595"/>
                <a:alphaOff val="0"/>
                <a:shade val="69000"/>
                <a:satMod val="137000"/>
              </a:schemeClr>
            </a:gs>
            <a:gs pos="100000">
              <a:schemeClr val="accent5">
                <a:hueOff val="-6740566"/>
                <a:satOff val="-9376"/>
                <a:lumOff val="-359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12</a:t>
          </a:r>
          <a:r>
            <a:rPr lang="zh-CN" altLang="en-US" sz="1400" kern="1200" smtClean="0"/>
            <a:t>章 图存数据库 </a:t>
          </a:r>
          <a:endParaRPr lang="zh-CN" altLang="en-US" sz="1400" kern="1200"/>
        </a:p>
      </dsp:txBody>
      <dsp:txXfrm>
        <a:off x="17191" y="4408187"/>
        <a:ext cx="4646138" cy="317787"/>
      </dsp:txXfrm>
    </dsp:sp>
    <dsp:sp modelId="{5F2F360A-93A6-4B8B-A67E-7D6039D5A12C}">
      <dsp:nvSpPr>
        <dsp:cNvPr id="0" name=""/>
        <dsp:cNvSpPr/>
      </dsp:nvSpPr>
      <dsp:spPr>
        <a:xfrm>
          <a:off x="0" y="4783486"/>
          <a:ext cx="4680520" cy="35216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altLang="en-US" sz="1400" kern="1200" smtClean="0"/>
            <a:t>第</a:t>
          </a:r>
          <a:r>
            <a:rPr lang="en-US" altLang="zh-CN" sz="1400" kern="1200" smtClean="0"/>
            <a:t>13</a:t>
          </a:r>
          <a:r>
            <a:rPr lang="zh-CN" altLang="en-US" sz="1400" kern="1200" smtClean="0"/>
            <a:t>章 基于</a:t>
          </a:r>
          <a:r>
            <a:rPr lang="en-US" altLang="zh-CN" sz="1400" kern="1200" smtClean="0"/>
            <a:t>Hadoop</a:t>
          </a:r>
          <a:r>
            <a:rPr lang="zh-CN" altLang="en-US" sz="1400" kern="1200" smtClean="0"/>
            <a:t>的数据管理系统 </a:t>
          </a:r>
          <a:endParaRPr lang="zh-CN" altLang="en-US" sz="1400" kern="1200"/>
        </a:p>
      </dsp:txBody>
      <dsp:txXfrm>
        <a:off x="17191" y="4800677"/>
        <a:ext cx="4646138" cy="3177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82C09-F7D9-4800-8FA5-CA6646F24E0A}">
      <dsp:nvSpPr>
        <dsp:cNvPr id="0" name=""/>
        <dsp:cNvSpPr/>
      </dsp:nvSpPr>
      <dsp:spPr>
        <a:xfrm>
          <a:off x="0" y="58617"/>
          <a:ext cx="6170742" cy="70433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目的</a:t>
          </a:r>
          <a:endParaRPr lang="zh-CN" altLang="en-US" sz="2800" kern="1200" dirty="0"/>
        </a:p>
      </dsp:txBody>
      <dsp:txXfrm>
        <a:off x="34383" y="93000"/>
        <a:ext cx="6101976" cy="635573"/>
      </dsp:txXfrm>
    </dsp:sp>
    <dsp:sp modelId="{891F3637-ABD4-43F5-A876-E4C5DD4DFC91}">
      <dsp:nvSpPr>
        <dsp:cNvPr id="0" name=""/>
        <dsp:cNvSpPr/>
      </dsp:nvSpPr>
      <dsp:spPr>
        <a:xfrm>
          <a:off x="0" y="762957"/>
          <a:ext cx="6170742" cy="811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21"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zh-CN" altLang="en-US" sz="2200" b="1" kern="1200" smtClean="0"/>
            <a:t>减少数据传递</a:t>
          </a:r>
          <a:endParaRPr lang="zh-CN" altLang="en-US" sz="2200" kern="1200"/>
        </a:p>
        <a:p>
          <a:pPr marL="228600" lvl="1" indent="-228600" algn="l" defTabSz="977900" rtl="0">
            <a:lnSpc>
              <a:spcPct val="90000"/>
            </a:lnSpc>
            <a:spcBef>
              <a:spcPct val="0"/>
            </a:spcBef>
            <a:spcAft>
              <a:spcPct val="20000"/>
            </a:spcAft>
            <a:buChar char="••"/>
          </a:pPr>
          <a:r>
            <a:rPr lang="zh-CN" sz="2200" b="1" kern="1200" smtClean="0"/>
            <a:t>方便</a:t>
          </a:r>
          <a:r>
            <a:rPr lang="en-US" sz="2200" b="1" kern="1200" smtClean="0"/>
            <a:t>reduce</a:t>
          </a:r>
          <a:r>
            <a:rPr lang="zh-CN" sz="2200" b="1" kern="1200" smtClean="0"/>
            <a:t>（）的处理</a:t>
          </a:r>
          <a:endParaRPr lang="zh-CN" sz="2200" kern="1200"/>
        </a:p>
      </dsp:txBody>
      <dsp:txXfrm>
        <a:off x="0" y="762957"/>
        <a:ext cx="6170742" cy="811440"/>
      </dsp:txXfrm>
    </dsp:sp>
    <dsp:sp modelId="{3F3C1163-197A-4BB1-8C09-44381FD23CBE}">
      <dsp:nvSpPr>
        <dsp:cNvPr id="0" name=""/>
        <dsp:cNvSpPr/>
      </dsp:nvSpPr>
      <dsp:spPr>
        <a:xfrm>
          <a:off x="0" y="1574397"/>
          <a:ext cx="6170742" cy="70433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smtClean="0"/>
            <a:t>类型</a:t>
          </a:r>
          <a:endParaRPr lang="zh-CN" altLang="en-US" sz="2800" kern="1200"/>
        </a:p>
      </dsp:txBody>
      <dsp:txXfrm>
        <a:off x="34383" y="1608780"/>
        <a:ext cx="6101976" cy="635573"/>
      </dsp:txXfrm>
    </dsp:sp>
    <dsp:sp modelId="{5796F3FF-1F4B-4423-A189-EC8527A35EA3}">
      <dsp:nvSpPr>
        <dsp:cNvPr id="0" name=""/>
        <dsp:cNvSpPr/>
      </dsp:nvSpPr>
      <dsp:spPr>
        <a:xfrm>
          <a:off x="0" y="2278737"/>
          <a:ext cx="6170742"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21"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b="1" i="0" kern="1200" dirty="0" smtClean="0"/>
            <a:t>Shuffle</a:t>
          </a:r>
          <a:r>
            <a:rPr lang="zh-CN" sz="2200" b="1" i="0" kern="1200" dirty="0" smtClean="0"/>
            <a:t>处理</a:t>
          </a:r>
          <a:endParaRPr lang="zh-CN" sz="2200" i="0" kern="1200" dirty="0"/>
        </a:p>
        <a:p>
          <a:pPr marL="228600" lvl="1" indent="-228600" algn="l" defTabSz="977900" rtl="0">
            <a:lnSpc>
              <a:spcPct val="90000"/>
            </a:lnSpc>
            <a:spcBef>
              <a:spcPct val="0"/>
            </a:spcBef>
            <a:spcAft>
              <a:spcPct val="20000"/>
            </a:spcAft>
            <a:buChar char="••"/>
          </a:pPr>
          <a:r>
            <a:rPr lang="en-US" sz="2200" b="1" i="0" kern="1200" dirty="0" smtClean="0"/>
            <a:t>Combiner</a:t>
          </a:r>
          <a:r>
            <a:rPr lang="zh-CN" sz="2200" b="1" i="0" kern="1200" dirty="0" smtClean="0"/>
            <a:t>（）函数</a:t>
          </a:r>
          <a:endParaRPr lang="zh-CN" sz="2200" i="0" kern="1200" dirty="0"/>
        </a:p>
        <a:p>
          <a:pPr marL="228600" lvl="1" indent="-228600" algn="l" defTabSz="977900" rtl="0">
            <a:lnSpc>
              <a:spcPct val="90000"/>
            </a:lnSpc>
            <a:spcBef>
              <a:spcPct val="0"/>
            </a:spcBef>
            <a:spcAft>
              <a:spcPct val="20000"/>
            </a:spcAft>
            <a:buChar char="••"/>
          </a:pPr>
          <a:r>
            <a:rPr lang="en-US" sz="2200" b="1" i="0" kern="1200" dirty="0" smtClean="0"/>
            <a:t>Partition</a:t>
          </a:r>
          <a:r>
            <a:rPr lang="zh-CN" sz="2200" b="1" i="0" kern="1200" dirty="0" smtClean="0"/>
            <a:t>（）函数</a:t>
          </a:r>
          <a:r>
            <a:rPr lang="en-US" sz="2200" i="0" kern="1200" dirty="0" smtClean="0"/>
            <a:t>/</a:t>
          </a:r>
          <a:r>
            <a:rPr lang="zh-CN" sz="2200" i="0" kern="1200" dirty="0" smtClean="0"/>
            <a:t>分区函数</a:t>
          </a:r>
          <a:endParaRPr lang="zh-CN" sz="2200" i="0" kern="1200" dirty="0"/>
        </a:p>
      </dsp:txBody>
      <dsp:txXfrm>
        <a:off x="0" y="2278737"/>
        <a:ext cx="6170742" cy="1217160"/>
      </dsp:txXfrm>
    </dsp:sp>
    <dsp:sp modelId="{B3A1912B-9327-4692-B28D-3DAB07A9795E}">
      <dsp:nvSpPr>
        <dsp:cNvPr id="0" name=""/>
        <dsp:cNvSpPr/>
      </dsp:nvSpPr>
      <dsp:spPr>
        <a:xfrm>
          <a:off x="0" y="3495897"/>
          <a:ext cx="6170742" cy="70433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endParaRPr lang="zh-CN" altLang="en-US" sz="2800" kern="1200" dirty="0"/>
        </a:p>
      </dsp:txBody>
      <dsp:txXfrm>
        <a:off x="34383" y="3530280"/>
        <a:ext cx="6101976" cy="635573"/>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3F271-DE58-41CB-A6C5-D43AE36474B5}">
      <dsp:nvSpPr>
        <dsp:cNvPr id="0" name=""/>
        <dsp:cNvSpPr/>
      </dsp:nvSpPr>
      <dsp:spPr>
        <a:xfrm>
          <a:off x="0" y="43230"/>
          <a:ext cx="4608512" cy="47794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1</a:t>
          </a:r>
          <a:r>
            <a:rPr lang="zh-CN" sz="1900" kern="1200" smtClean="0"/>
            <a:t>章　</a:t>
          </a:r>
          <a:r>
            <a:rPr lang="en-US" sz="1900" kern="1200" smtClean="0"/>
            <a:t>NoSQL</a:t>
          </a:r>
          <a:r>
            <a:rPr lang="zh-CN" sz="1900" kern="1200" smtClean="0"/>
            <a:t>数据库的基础知识</a:t>
          </a:r>
          <a:endParaRPr lang="zh-CN" sz="1900" kern="1200"/>
        </a:p>
      </dsp:txBody>
      <dsp:txXfrm>
        <a:off x="23331" y="66561"/>
        <a:ext cx="4561850" cy="431283"/>
      </dsp:txXfrm>
    </dsp:sp>
    <dsp:sp modelId="{848F3AB7-8CEC-4CB2-8B00-DC511CDA7D39}">
      <dsp:nvSpPr>
        <dsp:cNvPr id="0" name=""/>
        <dsp:cNvSpPr/>
      </dsp:nvSpPr>
      <dsp:spPr>
        <a:xfrm>
          <a:off x="0" y="575895"/>
          <a:ext cx="4608512" cy="477945"/>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2</a:t>
          </a:r>
          <a:r>
            <a:rPr lang="zh-CN" sz="1900" kern="1200" smtClean="0"/>
            <a:t>章　数据库的种类和特征</a:t>
          </a:r>
          <a:endParaRPr lang="zh-CN" sz="1900" kern="1200"/>
        </a:p>
      </dsp:txBody>
      <dsp:txXfrm>
        <a:off x="23331" y="599226"/>
        <a:ext cx="4561850" cy="431283"/>
      </dsp:txXfrm>
    </dsp:sp>
    <dsp:sp modelId="{5147EBE2-6240-4714-A341-0F7ED0C226D1}">
      <dsp:nvSpPr>
        <dsp:cNvPr id="0" name=""/>
        <dsp:cNvSpPr/>
      </dsp:nvSpPr>
      <dsp:spPr>
        <a:xfrm>
          <a:off x="0" y="1108560"/>
          <a:ext cx="4608512" cy="47794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3</a:t>
          </a:r>
          <a:r>
            <a:rPr lang="zh-CN" sz="1900" kern="1200" smtClean="0"/>
            <a:t>章　试用</a:t>
          </a:r>
          <a:r>
            <a:rPr lang="en-US" sz="1900" kern="1200" smtClean="0"/>
            <a:t>NoSQL</a:t>
          </a:r>
          <a:r>
            <a:rPr lang="zh-CN" sz="1900" kern="1200" smtClean="0"/>
            <a:t>数据库</a:t>
          </a:r>
          <a:endParaRPr lang="zh-CN" sz="1900" kern="1200"/>
        </a:p>
      </dsp:txBody>
      <dsp:txXfrm>
        <a:off x="23331" y="1131891"/>
        <a:ext cx="4561850" cy="431283"/>
      </dsp:txXfrm>
    </dsp:sp>
    <dsp:sp modelId="{5BE72275-0317-4F0B-A7FB-1D58AE85D719}">
      <dsp:nvSpPr>
        <dsp:cNvPr id="0" name=""/>
        <dsp:cNvSpPr/>
      </dsp:nvSpPr>
      <dsp:spPr>
        <a:xfrm>
          <a:off x="0" y="1641225"/>
          <a:ext cx="4608512" cy="477945"/>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4</a:t>
          </a:r>
          <a:r>
            <a:rPr lang="zh-CN" sz="1900" kern="1200" smtClean="0"/>
            <a:t>章　性能验证</a:t>
          </a:r>
          <a:endParaRPr lang="zh-CN" sz="1900" kern="1200"/>
        </a:p>
      </dsp:txBody>
      <dsp:txXfrm>
        <a:off x="23331" y="1664556"/>
        <a:ext cx="4561850" cy="431283"/>
      </dsp:txXfrm>
    </dsp:sp>
    <dsp:sp modelId="{A51389AD-114B-4D0F-98F0-EBE17C460FD1}">
      <dsp:nvSpPr>
        <dsp:cNvPr id="0" name=""/>
        <dsp:cNvSpPr/>
      </dsp:nvSpPr>
      <dsp:spPr>
        <a:xfrm>
          <a:off x="0" y="2173890"/>
          <a:ext cx="4608512" cy="47794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第</a:t>
          </a:r>
          <a:r>
            <a:rPr lang="en-US" sz="1900" kern="1200" smtClean="0"/>
            <a:t>5</a:t>
          </a:r>
          <a:r>
            <a:rPr lang="zh-CN" sz="1900" kern="1200" smtClean="0"/>
            <a:t>章　</a:t>
          </a:r>
          <a:r>
            <a:rPr lang="en-US" sz="1900" kern="1200" smtClean="0"/>
            <a:t>NoSQL</a:t>
          </a:r>
          <a:r>
            <a:rPr lang="zh-CN" sz="1900" kern="1200" smtClean="0"/>
            <a:t>化的关系型数据库 </a:t>
          </a:r>
          <a:endParaRPr lang="zh-CN" sz="1900" kern="1200"/>
        </a:p>
      </dsp:txBody>
      <dsp:txXfrm>
        <a:off x="23331" y="2197221"/>
        <a:ext cx="4561850" cy="431283"/>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B47C7-A14E-4730-81C1-A91083BA5D6A}">
      <dsp:nvSpPr>
        <dsp:cNvPr id="0" name=""/>
        <dsp:cNvSpPr/>
      </dsp:nvSpPr>
      <dsp:spPr>
        <a:xfrm>
          <a:off x="0" y="79062"/>
          <a:ext cx="3816424" cy="377324"/>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数据模型</a:t>
          </a:r>
          <a:endParaRPr lang="zh-CN" altLang="en-US" sz="1500" kern="1200"/>
        </a:p>
      </dsp:txBody>
      <dsp:txXfrm>
        <a:off x="18419" y="97481"/>
        <a:ext cx="3779586" cy="340486"/>
      </dsp:txXfrm>
    </dsp:sp>
    <dsp:sp modelId="{8C959EA3-5F0C-4D42-AA99-1B0BAB47D74F}">
      <dsp:nvSpPr>
        <dsp:cNvPr id="0" name=""/>
        <dsp:cNvSpPr/>
      </dsp:nvSpPr>
      <dsp:spPr>
        <a:xfrm>
          <a:off x="0" y="499587"/>
          <a:ext cx="3816424" cy="377324"/>
        </a:xfrm>
        <a:prstGeom prst="roundRect">
          <a:avLst/>
        </a:prstGeom>
        <a:solidFill>
          <a:schemeClr val="accent5">
            <a:hueOff val="-1225557"/>
            <a:satOff val="-1705"/>
            <a:lumOff val="-654"/>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读写数据</a:t>
          </a:r>
          <a:endParaRPr lang="zh-CN" altLang="en-US" sz="1500" kern="1200"/>
        </a:p>
      </dsp:txBody>
      <dsp:txXfrm>
        <a:off x="18419" y="518006"/>
        <a:ext cx="3779586" cy="340486"/>
      </dsp:txXfrm>
    </dsp:sp>
    <dsp:sp modelId="{BE3DB965-83F5-4BCF-B704-13F3A1046DA8}">
      <dsp:nvSpPr>
        <dsp:cNvPr id="0" name=""/>
        <dsp:cNvSpPr/>
      </dsp:nvSpPr>
      <dsp:spPr>
        <a:xfrm>
          <a:off x="0" y="920112"/>
          <a:ext cx="3816424" cy="377324"/>
        </a:xfrm>
        <a:prstGeom prst="roundRect">
          <a:avLst/>
        </a:prstGeom>
        <a:solidFill>
          <a:schemeClr val="accent5">
            <a:hueOff val="-2451115"/>
            <a:satOff val="-3409"/>
            <a:lumOff val="-1307"/>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应用案例</a:t>
          </a:r>
          <a:endParaRPr lang="zh-CN" altLang="en-US" sz="1500" kern="1200"/>
        </a:p>
      </dsp:txBody>
      <dsp:txXfrm>
        <a:off x="18419" y="938531"/>
        <a:ext cx="3779586" cy="340486"/>
      </dsp:txXfrm>
    </dsp:sp>
    <dsp:sp modelId="{A6803814-7668-4448-B959-8155D3E4E7DD}">
      <dsp:nvSpPr>
        <dsp:cNvPr id="0" name=""/>
        <dsp:cNvSpPr/>
      </dsp:nvSpPr>
      <dsp:spPr>
        <a:xfrm>
          <a:off x="0" y="1340637"/>
          <a:ext cx="3816424" cy="377324"/>
        </a:xfrm>
        <a:prstGeom prst="roundRect">
          <a:avLst/>
        </a:prstGeom>
        <a:solidFill>
          <a:schemeClr val="accent5">
            <a:hueOff val="-3676672"/>
            <a:satOff val="-5114"/>
            <a:lumOff val="-1961"/>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架构</a:t>
          </a:r>
          <a:endParaRPr lang="zh-CN" altLang="en-US" sz="1500" kern="1200"/>
        </a:p>
      </dsp:txBody>
      <dsp:txXfrm>
        <a:off x="18419" y="1359056"/>
        <a:ext cx="3779586" cy="340486"/>
      </dsp:txXfrm>
    </dsp:sp>
    <dsp:sp modelId="{FFE0A591-85F4-42D1-A35D-956FCECD66AE}">
      <dsp:nvSpPr>
        <dsp:cNvPr id="0" name=""/>
        <dsp:cNvSpPr/>
      </dsp:nvSpPr>
      <dsp:spPr>
        <a:xfrm>
          <a:off x="0" y="1761162"/>
          <a:ext cx="3816424" cy="377324"/>
        </a:xfrm>
        <a:prstGeom prst="roundRect">
          <a:avLst/>
        </a:prstGeom>
        <a:solidFill>
          <a:schemeClr val="accent5">
            <a:hueOff val="-4902230"/>
            <a:satOff val="-6819"/>
            <a:lumOff val="-2615"/>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配置</a:t>
          </a:r>
          <a:endParaRPr lang="zh-CN" altLang="en-US" sz="1500" kern="1200"/>
        </a:p>
      </dsp:txBody>
      <dsp:txXfrm>
        <a:off x="18419" y="1779581"/>
        <a:ext cx="3779586" cy="340486"/>
      </dsp:txXfrm>
    </dsp:sp>
    <dsp:sp modelId="{E5798F9D-4CEB-4C3F-8EAD-BF3C47E8C0D7}">
      <dsp:nvSpPr>
        <dsp:cNvPr id="0" name=""/>
        <dsp:cNvSpPr/>
      </dsp:nvSpPr>
      <dsp:spPr>
        <a:xfrm>
          <a:off x="0" y="2181688"/>
          <a:ext cx="3816424" cy="377324"/>
        </a:xfrm>
        <a:prstGeom prst="roundRect">
          <a:avLst/>
        </a:prstGeom>
        <a:solidFill>
          <a:schemeClr val="accent5">
            <a:hueOff val="-6127787"/>
            <a:satOff val="-8523"/>
            <a:lumOff val="-3268"/>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zh-CN" altLang="en-US" sz="1500" kern="1200" smtClean="0"/>
            <a:t>维护</a:t>
          </a:r>
          <a:endParaRPr lang="zh-CN" altLang="en-US" sz="1500" kern="1200"/>
        </a:p>
      </dsp:txBody>
      <dsp:txXfrm>
        <a:off x="18419" y="2200107"/>
        <a:ext cx="3779586" cy="340486"/>
      </dsp:txXfrm>
    </dsp:sp>
    <dsp:sp modelId="{1989E296-DBFD-441D-A8BC-F2A4DFFB741A}">
      <dsp:nvSpPr>
        <dsp:cNvPr id="0" name=""/>
        <dsp:cNvSpPr/>
      </dsp:nvSpPr>
      <dsp:spPr>
        <a:xfrm>
          <a:off x="0" y="2602213"/>
          <a:ext cx="3816424" cy="377324"/>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smtClean="0"/>
            <a:t>….</a:t>
          </a:r>
          <a:endParaRPr lang="zh-CN" sz="1500" kern="1200"/>
        </a:p>
      </dsp:txBody>
      <dsp:txXfrm>
        <a:off x="18419" y="2620632"/>
        <a:ext cx="3779586" cy="340486"/>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9A366-F5A4-4C93-9DFE-374394D06431}">
      <dsp:nvSpPr>
        <dsp:cNvPr id="0" name=""/>
        <dsp:cNvSpPr/>
      </dsp:nvSpPr>
      <dsp:spPr>
        <a:xfrm>
          <a:off x="0" y="78036"/>
          <a:ext cx="5344751" cy="684450"/>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kern="1200" smtClean="0"/>
            <a:t>PART 1 GETTING STARTED  </a:t>
          </a:r>
          <a:endParaRPr lang="zh-CN" altLang="en-US" sz="1800" kern="1200"/>
        </a:p>
      </dsp:txBody>
      <dsp:txXfrm>
        <a:off x="33412" y="111448"/>
        <a:ext cx="5277927" cy="617626"/>
      </dsp:txXfrm>
    </dsp:sp>
    <dsp:sp modelId="{12292BE0-8B4B-4C88-B1F4-E04E798173C5}">
      <dsp:nvSpPr>
        <dsp:cNvPr id="0" name=""/>
        <dsp:cNvSpPr/>
      </dsp:nvSpPr>
      <dsp:spPr>
        <a:xfrm>
          <a:off x="0" y="762486"/>
          <a:ext cx="5344751"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96"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altLang="zh-CN" sz="1400" kern="1200" smtClean="0"/>
            <a:t>1 A database for the modern web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2 MongoDB through the JavaScript shell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3 Writing programs using MongoDB  </a:t>
          </a:r>
          <a:endParaRPr lang="zh-CN" altLang="en-US" sz="1400" kern="1200"/>
        </a:p>
      </dsp:txBody>
      <dsp:txXfrm>
        <a:off x="0" y="762486"/>
        <a:ext cx="5344751" cy="689310"/>
      </dsp:txXfrm>
    </dsp:sp>
    <dsp:sp modelId="{68F194DC-50DB-44F3-8161-14F534350C70}">
      <dsp:nvSpPr>
        <dsp:cNvPr id="0" name=""/>
        <dsp:cNvSpPr/>
      </dsp:nvSpPr>
      <dsp:spPr>
        <a:xfrm>
          <a:off x="0" y="1451796"/>
          <a:ext cx="5344751" cy="684450"/>
        </a:xfrm>
        <a:prstGeom prst="roundRect">
          <a:avLst/>
        </a:prstGeom>
        <a:solidFill>
          <a:schemeClr val="accent5">
            <a:hueOff val="-3676672"/>
            <a:satOff val="-5114"/>
            <a:lumOff val="-1961"/>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kern="1200" smtClean="0"/>
            <a:t>PART 2 APPLICATION DEVELOPMENT IN MONGODB </a:t>
          </a:r>
          <a:endParaRPr lang="zh-CN" altLang="en-US" sz="1800" kern="1200"/>
        </a:p>
      </dsp:txBody>
      <dsp:txXfrm>
        <a:off x="33412" y="1485208"/>
        <a:ext cx="5277927" cy="617626"/>
      </dsp:txXfrm>
    </dsp:sp>
    <dsp:sp modelId="{5E22F21C-C29C-47C4-AF9C-843E3EF0F56F}">
      <dsp:nvSpPr>
        <dsp:cNvPr id="0" name=""/>
        <dsp:cNvSpPr/>
      </dsp:nvSpPr>
      <dsp:spPr>
        <a:xfrm>
          <a:off x="0" y="2136247"/>
          <a:ext cx="5344751"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96"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altLang="zh-CN" sz="1400" kern="1200" smtClean="0"/>
            <a:t>4 Document-oriented data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5 Queries and aggregation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6 Updates, atomic operations, and deletes </a:t>
          </a:r>
          <a:endParaRPr lang="zh-CN" altLang="en-US" sz="1400" kern="1200"/>
        </a:p>
      </dsp:txBody>
      <dsp:txXfrm>
        <a:off x="0" y="2136247"/>
        <a:ext cx="5344751" cy="689310"/>
      </dsp:txXfrm>
    </dsp:sp>
    <dsp:sp modelId="{A8483A16-3F4B-4FB2-AB89-359605925734}">
      <dsp:nvSpPr>
        <dsp:cNvPr id="0" name=""/>
        <dsp:cNvSpPr/>
      </dsp:nvSpPr>
      <dsp:spPr>
        <a:xfrm>
          <a:off x="0" y="2825556"/>
          <a:ext cx="5344751" cy="684450"/>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altLang="zh-CN" sz="1800" kern="1200" smtClean="0"/>
            <a:t>PART 3 MONGODB MASTERY </a:t>
          </a:r>
          <a:endParaRPr lang="zh-CN" altLang="en-US" sz="1800" kern="1200"/>
        </a:p>
      </dsp:txBody>
      <dsp:txXfrm>
        <a:off x="33412" y="2858968"/>
        <a:ext cx="5277927" cy="617626"/>
      </dsp:txXfrm>
    </dsp:sp>
    <dsp:sp modelId="{CA376C23-9AAD-4290-8DEE-3F90F6C32C71}">
      <dsp:nvSpPr>
        <dsp:cNvPr id="0" name=""/>
        <dsp:cNvSpPr/>
      </dsp:nvSpPr>
      <dsp:spPr>
        <a:xfrm>
          <a:off x="0" y="3510007"/>
          <a:ext cx="5344751"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96"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altLang="zh-CN" sz="1400" kern="1200" smtClean="0"/>
            <a:t>7 Indexing and query optimization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8 Replication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9 Sharding </a:t>
          </a:r>
          <a:endParaRPr lang="zh-CN" altLang="en-US" sz="1400" kern="1200"/>
        </a:p>
        <a:p>
          <a:pPr marL="114300" lvl="1" indent="-114300" algn="l" defTabSz="622300" rtl="0">
            <a:lnSpc>
              <a:spcPct val="90000"/>
            </a:lnSpc>
            <a:spcBef>
              <a:spcPct val="0"/>
            </a:spcBef>
            <a:spcAft>
              <a:spcPct val="20000"/>
            </a:spcAft>
            <a:buChar char="••"/>
          </a:pPr>
          <a:r>
            <a:rPr lang="en-US" altLang="zh-CN" sz="1400" kern="1200" smtClean="0"/>
            <a:t>10 Deployment and administration </a:t>
          </a:r>
          <a:endParaRPr lang="zh-CN" altLang="en-US" sz="1400" kern="1200"/>
        </a:p>
      </dsp:txBody>
      <dsp:txXfrm>
        <a:off x="0" y="3510007"/>
        <a:ext cx="5344751" cy="912870"/>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1FE70-AC3C-41F3-B145-331C8C528B00}">
      <dsp:nvSpPr>
        <dsp:cNvPr id="0" name=""/>
        <dsp:cNvSpPr/>
      </dsp:nvSpPr>
      <dsp:spPr>
        <a:xfrm>
          <a:off x="0" y="75334"/>
          <a:ext cx="4176464" cy="72247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1. An Introduction to Redis</a:t>
          </a:r>
          <a:endParaRPr lang="zh-CN" sz="1900" kern="1200"/>
        </a:p>
      </dsp:txBody>
      <dsp:txXfrm>
        <a:off x="35268" y="110602"/>
        <a:ext cx="4105928" cy="651938"/>
      </dsp:txXfrm>
    </dsp:sp>
    <dsp:sp modelId="{B194F2C6-2D9D-4E06-82C2-CBFC79D4D601}">
      <dsp:nvSpPr>
        <dsp:cNvPr id="0" name=""/>
        <dsp:cNvSpPr/>
      </dsp:nvSpPr>
      <dsp:spPr>
        <a:xfrm>
          <a:off x="0" y="852529"/>
          <a:ext cx="4176464" cy="722474"/>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2. Clients </a:t>
          </a:r>
          <a:endParaRPr lang="zh-CN" sz="1900" kern="1200"/>
        </a:p>
      </dsp:txBody>
      <dsp:txXfrm>
        <a:off x="35268" y="887797"/>
        <a:ext cx="4105928" cy="651938"/>
      </dsp:txXfrm>
    </dsp:sp>
    <dsp:sp modelId="{63B2F8F7-C7F6-4500-9BFB-95A2666A8C8E}">
      <dsp:nvSpPr>
        <dsp:cNvPr id="0" name=""/>
        <dsp:cNvSpPr/>
      </dsp:nvSpPr>
      <dsp:spPr>
        <a:xfrm>
          <a:off x="0" y="1629724"/>
          <a:ext cx="4176464" cy="722474"/>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3. Leveraging Redis</a:t>
          </a:r>
          <a:endParaRPr lang="zh-CN" sz="1900" kern="1200"/>
        </a:p>
      </dsp:txBody>
      <dsp:txXfrm>
        <a:off x="35268" y="1664992"/>
        <a:ext cx="4105928" cy="651938"/>
      </dsp:txXfrm>
    </dsp:sp>
    <dsp:sp modelId="{840F1457-04BA-4E44-BEC7-0D6A099AA1A6}">
      <dsp:nvSpPr>
        <dsp:cNvPr id="0" name=""/>
        <dsp:cNvSpPr/>
      </dsp:nvSpPr>
      <dsp:spPr>
        <a:xfrm>
          <a:off x="0" y="2406919"/>
          <a:ext cx="4176464" cy="72247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4. Redis Administration and Maintenance</a:t>
          </a:r>
          <a:endParaRPr lang="zh-CN" sz="1900" kern="1200"/>
        </a:p>
      </dsp:txBody>
      <dsp:txXfrm>
        <a:off x="35268" y="2442187"/>
        <a:ext cx="4105928" cy="651938"/>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FFC76-E5D1-477D-A767-7BBA3283671A}">
      <dsp:nvSpPr>
        <dsp:cNvPr id="0" name=""/>
        <dsp:cNvSpPr/>
      </dsp:nvSpPr>
      <dsp:spPr>
        <a:xfrm>
          <a:off x="0" y="11512"/>
          <a:ext cx="4392488" cy="4446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 Introduction</a:t>
          </a:r>
          <a:endParaRPr lang="zh-CN" sz="1900" kern="1200"/>
        </a:p>
      </dsp:txBody>
      <dsp:txXfrm>
        <a:off x="21704" y="33216"/>
        <a:ext cx="4349080" cy="401192"/>
      </dsp:txXfrm>
    </dsp:sp>
    <dsp:sp modelId="{F7793529-2FE5-4263-A331-9CEFC8C8C916}">
      <dsp:nvSpPr>
        <dsp:cNvPr id="0" name=""/>
        <dsp:cNvSpPr/>
      </dsp:nvSpPr>
      <dsp:spPr>
        <a:xfrm>
          <a:off x="0" y="510832"/>
          <a:ext cx="4392488" cy="444600"/>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II. Developing with CouchDB</a:t>
          </a:r>
          <a:endParaRPr lang="zh-CN" sz="1900" kern="1200"/>
        </a:p>
      </dsp:txBody>
      <dsp:txXfrm>
        <a:off x="21704" y="532536"/>
        <a:ext cx="4349080" cy="401192"/>
      </dsp:txXfrm>
    </dsp:sp>
    <dsp:sp modelId="{63DEF8B0-9577-4835-9CC8-06EA95740B76}">
      <dsp:nvSpPr>
        <dsp:cNvPr id="0" name=""/>
        <dsp:cNvSpPr/>
      </dsp:nvSpPr>
      <dsp:spPr>
        <a:xfrm>
          <a:off x="0" y="1010152"/>
          <a:ext cx="4392488" cy="44460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III. Example Application</a:t>
          </a:r>
          <a:endParaRPr lang="zh-CN" sz="1900" kern="1200"/>
        </a:p>
      </dsp:txBody>
      <dsp:txXfrm>
        <a:off x="21704" y="1031856"/>
        <a:ext cx="4349080" cy="401192"/>
      </dsp:txXfrm>
    </dsp:sp>
    <dsp:sp modelId="{02236693-5D55-47BD-A03D-2CFFCA2C6447}">
      <dsp:nvSpPr>
        <dsp:cNvPr id="0" name=""/>
        <dsp:cNvSpPr/>
      </dsp:nvSpPr>
      <dsp:spPr>
        <a:xfrm>
          <a:off x="0" y="1509472"/>
          <a:ext cx="4392488" cy="444600"/>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IV. Deploying CouchDB</a:t>
          </a:r>
          <a:endParaRPr lang="zh-CN" sz="1900" kern="1200"/>
        </a:p>
      </dsp:txBody>
      <dsp:txXfrm>
        <a:off x="21704" y="1531176"/>
        <a:ext cx="4349080" cy="401192"/>
      </dsp:txXfrm>
    </dsp:sp>
    <dsp:sp modelId="{E9210C97-F74A-4B20-8F92-0FCEF1BB3056}">
      <dsp:nvSpPr>
        <dsp:cNvPr id="0" name=""/>
        <dsp:cNvSpPr/>
      </dsp:nvSpPr>
      <dsp:spPr>
        <a:xfrm>
          <a:off x="0" y="2008792"/>
          <a:ext cx="4392488" cy="4446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smtClean="0"/>
            <a:t>Part V. Reference</a:t>
          </a:r>
          <a:endParaRPr lang="zh-CN" sz="1900" kern="1200"/>
        </a:p>
      </dsp:txBody>
      <dsp:txXfrm>
        <a:off x="21704" y="2030496"/>
        <a:ext cx="4349080" cy="401192"/>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6D32A-13F9-4FE8-B267-7CA5A5E4436B}">
      <dsp:nvSpPr>
        <dsp:cNvPr id="0" name=""/>
        <dsp:cNvSpPr/>
      </dsp:nvSpPr>
      <dsp:spPr>
        <a:xfrm>
          <a:off x="0" y="22960"/>
          <a:ext cx="9891712" cy="42763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结合自己的专业领域或研究兴趣，调研自己所属领域的数据计算技术与工具。</a:t>
          </a:r>
          <a:endParaRPr lang="zh-CN" altLang="en-US" sz="1700" kern="1200"/>
        </a:p>
      </dsp:txBody>
      <dsp:txXfrm>
        <a:off x="20875" y="43835"/>
        <a:ext cx="9849962" cy="385885"/>
      </dsp:txXfrm>
    </dsp:sp>
    <dsp:sp modelId="{3CEDA546-5A8E-4698-BD90-0713F28F2B9D}">
      <dsp:nvSpPr>
        <dsp:cNvPr id="0" name=""/>
        <dsp:cNvSpPr/>
      </dsp:nvSpPr>
      <dsp:spPr>
        <a:xfrm>
          <a:off x="0" y="499555"/>
          <a:ext cx="9891712" cy="427635"/>
        </a:xfrm>
        <a:prstGeom prst="round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调研常用数据计算平台（包括开源系统），并进行对比分析。</a:t>
          </a:r>
          <a:endParaRPr lang="zh-CN" altLang="en-US" sz="1700" kern="1200"/>
        </a:p>
      </dsp:txBody>
      <dsp:txXfrm>
        <a:off x="20875" y="520430"/>
        <a:ext cx="9849962" cy="385885"/>
      </dsp:txXfrm>
    </dsp:sp>
    <dsp:sp modelId="{10C8CD3C-A123-45ED-BBFE-37BBB1DA9103}">
      <dsp:nvSpPr>
        <dsp:cNvPr id="0" name=""/>
        <dsp:cNvSpPr/>
      </dsp:nvSpPr>
      <dsp:spPr>
        <a:xfrm>
          <a:off x="0" y="976150"/>
          <a:ext cx="9891712" cy="427635"/>
        </a:xfrm>
        <a:prstGeom prst="round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用数据可视化方法解释</a:t>
          </a:r>
          <a:r>
            <a:rPr lang="en-US" sz="1700" kern="1200" smtClean="0"/>
            <a:t>MapReduce</a:t>
          </a:r>
          <a:r>
            <a:rPr lang="zh-CN" sz="1700" kern="1200" smtClean="0"/>
            <a:t>的基本框架执行过程。</a:t>
          </a:r>
          <a:endParaRPr lang="zh-CN" sz="1700" kern="1200"/>
        </a:p>
      </dsp:txBody>
      <dsp:txXfrm>
        <a:off x="20875" y="997025"/>
        <a:ext cx="9849962" cy="385885"/>
      </dsp:txXfrm>
    </dsp:sp>
    <dsp:sp modelId="{5D3D336C-E80F-425E-A804-030A76A2AC5E}">
      <dsp:nvSpPr>
        <dsp:cNvPr id="0" name=""/>
        <dsp:cNvSpPr/>
      </dsp:nvSpPr>
      <dsp:spPr>
        <a:xfrm>
          <a:off x="0" y="1452745"/>
          <a:ext cx="9891712" cy="42763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调查分析</a:t>
          </a:r>
          <a:r>
            <a:rPr lang="en-US" sz="1700" kern="1200" smtClean="0"/>
            <a:t>Hadoop MapReduce</a:t>
          </a:r>
          <a:r>
            <a:rPr lang="zh-CN" sz="1700" kern="1200" smtClean="0"/>
            <a:t>与</a:t>
          </a:r>
          <a:r>
            <a:rPr lang="en-US" sz="1700" kern="1200" smtClean="0"/>
            <a:t>Spark</a:t>
          </a:r>
          <a:r>
            <a:rPr lang="zh-CN" sz="1700" kern="1200" smtClean="0"/>
            <a:t>的区别与联系。</a:t>
          </a:r>
          <a:endParaRPr lang="zh-CN" sz="1700" kern="1200"/>
        </a:p>
      </dsp:txBody>
      <dsp:txXfrm>
        <a:off x="20875" y="1473620"/>
        <a:ext cx="9849962" cy="385885"/>
      </dsp:txXfrm>
    </dsp:sp>
    <dsp:sp modelId="{081B9F6E-ABF2-4821-AEF1-06630B55D4F7}">
      <dsp:nvSpPr>
        <dsp:cNvPr id="0" name=""/>
        <dsp:cNvSpPr/>
      </dsp:nvSpPr>
      <dsp:spPr>
        <a:xfrm>
          <a:off x="0" y="1929340"/>
          <a:ext cx="9891712" cy="427635"/>
        </a:xfrm>
        <a:prstGeom prst="round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结合自己的专业领域或研究兴趣，调研自己所属领域的数据管理方法、技术与工具。</a:t>
          </a:r>
          <a:endParaRPr lang="zh-CN" altLang="en-US" sz="1700" kern="1200"/>
        </a:p>
      </dsp:txBody>
      <dsp:txXfrm>
        <a:off x="20875" y="1950215"/>
        <a:ext cx="9849962" cy="385885"/>
      </dsp:txXfrm>
    </dsp:sp>
    <dsp:sp modelId="{8EEF6E50-B28C-4068-A1B5-04331DC5FDA1}">
      <dsp:nvSpPr>
        <dsp:cNvPr id="0" name=""/>
        <dsp:cNvSpPr/>
      </dsp:nvSpPr>
      <dsp:spPr>
        <a:xfrm>
          <a:off x="0" y="2405935"/>
          <a:ext cx="9891712" cy="427635"/>
        </a:xfrm>
        <a:prstGeom prst="round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调查研究典型的</a:t>
          </a:r>
          <a:r>
            <a:rPr lang="en-US" sz="1700" kern="1200" smtClean="0"/>
            <a:t>2~3</a:t>
          </a:r>
          <a:r>
            <a:rPr lang="zh-CN" sz="1700" kern="1200" smtClean="0"/>
            <a:t>个关系数据库系统，并探讨其关键技术和主要特征。</a:t>
          </a:r>
          <a:endParaRPr lang="zh-CN" sz="1700" kern="1200"/>
        </a:p>
      </dsp:txBody>
      <dsp:txXfrm>
        <a:off x="20875" y="2426810"/>
        <a:ext cx="9849962" cy="385885"/>
      </dsp:txXfrm>
    </dsp:sp>
    <dsp:sp modelId="{1129A002-2693-47F9-B849-3F436B8D33A8}">
      <dsp:nvSpPr>
        <dsp:cNvPr id="0" name=""/>
        <dsp:cNvSpPr/>
      </dsp:nvSpPr>
      <dsp:spPr>
        <a:xfrm>
          <a:off x="0" y="2882530"/>
          <a:ext cx="9891712" cy="42763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调查研究典型的</a:t>
          </a:r>
          <a:r>
            <a:rPr lang="en-US" sz="1700" kern="1200" smtClean="0"/>
            <a:t>2~3</a:t>
          </a:r>
          <a:r>
            <a:rPr lang="zh-CN" sz="1700" kern="1200" smtClean="0"/>
            <a:t>个</a:t>
          </a:r>
          <a:r>
            <a:rPr lang="en-US" sz="1700" kern="1200" smtClean="0"/>
            <a:t>NoSQL</a:t>
          </a:r>
          <a:r>
            <a:rPr lang="zh-CN" sz="1700" kern="1200" smtClean="0"/>
            <a:t>数据库系统，并探讨其关键技术和主要特征。</a:t>
          </a:r>
          <a:endParaRPr lang="zh-CN" sz="1700" kern="1200"/>
        </a:p>
      </dsp:txBody>
      <dsp:txXfrm>
        <a:off x="20875" y="2903405"/>
        <a:ext cx="9849962" cy="385885"/>
      </dsp:txXfrm>
    </dsp:sp>
    <dsp:sp modelId="{7EF31036-8210-49FD-BEBC-266A4D537E5F}">
      <dsp:nvSpPr>
        <dsp:cNvPr id="0" name=""/>
        <dsp:cNvSpPr/>
      </dsp:nvSpPr>
      <dsp:spPr>
        <a:xfrm>
          <a:off x="0" y="3359125"/>
          <a:ext cx="9891712" cy="427635"/>
        </a:xfrm>
        <a:prstGeom prst="round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对比分析关系数据库、</a:t>
          </a:r>
          <a:r>
            <a:rPr lang="en-US" sz="1700" kern="1200" smtClean="0"/>
            <a:t>NoSQL</a:t>
          </a:r>
          <a:r>
            <a:rPr lang="zh-CN" sz="1700" kern="1200" smtClean="0"/>
            <a:t>数据库和</a:t>
          </a:r>
          <a:r>
            <a:rPr lang="en-US" sz="1700" kern="1200" smtClean="0"/>
            <a:t>NewSQL</a:t>
          </a:r>
          <a:r>
            <a:rPr lang="zh-CN" sz="1700" kern="1200" smtClean="0"/>
            <a:t>数据库的区别与联系</a:t>
          </a:r>
          <a:endParaRPr lang="zh-CN" sz="1700" kern="1200"/>
        </a:p>
      </dsp:txBody>
      <dsp:txXfrm>
        <a:off x="20875" y="3380000"/>
        <a:ext cx="9849962" cy="385885"/>
      </dsp:txXfrm>
    </dsp:sp>
    <dsp:sp modelId="{430DFF35-6AA3-422B-B4F5-A9C4FD737748}">
      <dsp:nvSpPr>
        <dsp:cNvPr id="0" name=""/>
        <dsp:cNvSpPr/>
      </dsp:nvSpPr>
      <dsp:spPr>
        <a:xfrm>
          <a:off x="0" y="3835720"/>
          <a:ext cx="9891712" cy="427635"/>
        </a:xfrm>
        <a:prstGeom prst="round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对比分析数据库技术与数据仓库技术的区别与联系。</a:t>
          </a:r>
          <a:endParaRPr lang="zh-CN" altLang="en-US" sz="1700" kern="1200"/>
        </a:p>
      </dsp:txBody>
      <dsp:txXfrm>
        <a:off x="20875" y="3856595"/>
        <a:ext cx="9849962" cy="385885"/>
      </dsp:txXfrm>
    </dsp:sp>
    <dsp:sp modelId="{CA0EAE9A-733A-4F96-8302-84B5BF568712}">
      <dsp:nvSpPr>
        <dsp:cNvPr id="0" name=""/>
        <dsp:cNvSpPr/>
      </dsp:nvSpPr>
      <dsp:spPr>
        <a:xfrm>
          <a:off x="0" y="4312314"/>
          <a:ext cx="9891712" cy="42763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本专题所列出的参考文献，并采用数据可视化方法展示该领域的经典文献数据。</a:t>
          </a:r>
          <a:endParaRPr lang="zh-CN" altLang="en-US" sz="1700" kern="1200"/>
        </a:p>
      </dsp:txBody>
      <dsp:txXfrm>
        <a:off x="20875" y="4333189"/>
        <a:ext cx="9849962" cy="385885"/>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0.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5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9.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0.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7.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603956DB-3DDD-4A5C-B49C-D2C31DEFF1EE}" type="datetimeFigureOut">
              <a:rPr lang="zh-CN" altLang="en-US"/>
              <a:pPr>
                <a:defRPr/>
              </a:pPr>
              <a:t>2017/9/6</a:t>
            </a:fld>
            <a:endParaRPr lang="zh-CN" altLang="en-US"/>
          </a:p>
        </p:txBody>
      </p:sp>
      <p:sp>
        <p:nvSpPr>
          <p:cNvPr id="4" name="页脚占位符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9.31408" units="1/cm"/>
          <inkml:channelProperty channel="Y" name="resolution" value="49.23077" units="1/cm"/>
          <inkml:channelProperty channel="T" name="resolution" value="1" units="1/dev"/>
        </inkml:channelProperties>
      </inkml:inkSource>
      <inkml:timestamp xml:id="ts0" timeString="2016-11-15T01:43:36.0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972 245 0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BC748C56-3290-41A9-AF4C-A788D6EE5A6E}" type="datetimeFigureOut">
              <a:rPr lang="zh-CN" altLang="en-US"/>
              <a:pPr>
                <a:defRPr/>
              </a:pPr>
              <a:t>2017/9/6</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pPr lvl="0"/>
            <a:endParaRPr lang="zh-CN" altLang="en-US" noProof="0" smtClean="0"/>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75" tIns="49538" rIns="99075" bIns="49538"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298451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18</a:t>
            </a:fld>
            <a:endParaRPr lang="zh-CN" altLang="en-US"/>
          </a:p>
        </p:txBody>
      </p:sp>
    </p:spTree>
    <p:extLst>
      <p:ext uri="{BB962C8B-B14F-4D97-AF65-F5344CB8AC3E}">
        <p14:creationId xmlns:p14="http://schemas.microsoft.com/office/powerpoint/2010/main" val="202243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19</a:t>
            </a:fld>
            <a:endParaRPr lang="zh-CN" altLang="en-US"/>
          </a:p>
        </p:txBody>
      </p:sp>
    </p:spTree>
    <p:extLst>
      <p:ext uri="{BB962C8B-B14F-4D97-AF65-F5344CB8AC3E}">
        <p14:creationId xmlns:p14="http://schemas.microsoft.com/office/powerpoint/2010/main" val="362700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20</a:t>
            </a:fld>
            <a:endParaRPr lang="zh-CN" altLang="en-US"/>
          </a:p>
        </p:txBody>
      </p:sp>
    </p:spTree>
    <p:extLst>
      <p:ext uri="{BB962C8B-B14F-4D97-AF65-F5344CB8AC3E}">
        <p14:creationId xmlns:p14="http://schemas.microsoft.com/office/powerpoint/2010/main" val="3278427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21</a:t>
            </a:fld>
            <a:endParaRPr lang="zh-CN" altLang="en-US"/>
          </a:p>
        </p:txBody>
      </p:sp>
    </p:spTree>
    <p:extLst>
      <p:ext uri="{BB962C8B-B14F-4D97-AF65-F5344CB8AC3E}">
        <p14:creationId xmlns:p14="http://schemas.microsoft.com/office/powerpoint/2010/main" val="3324125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22</a:t>
            </a:fld>
            <a:endParaRPr lang="zh-CN" altLang="en-US"/>
          </a:p>
        </p:txBody>
      </p:sp>
    </p:spTree>
    <p:extLst>
      <p:ext uri="{BB962C8B-B14F-4D97-AF65-F5344CB8AC3E}">
        <p14:creationId xmlns:p14="http://schemas.microsoft.com/office/powerpoint/2010/main" val="3146414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23</a:t>
            </a:fld>
            <a:endParaRPr lang="zh-CN" altLang="en-US"/>
          </a:p>
        </p:txBody>
      </p:sp>
    </p:spTree>
    <p:extLst>
      <p:ext uri="{BB962C8B-B14F-4D97-AF65-F5344CB8AC3E}">
        <p14:creationId xmlns:p14="http://schemas.microsoft.com/office/powerpoint/2010/main" val="533237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24</a:t>
            </a:fld>
            <a:endParaRPr lang="zh-CN" altLang="en-US"/>
          </a:p>
        </p:txBody>
      </p:sp>
    </p:spTree>
    <p:extLst>
      <p:ext uri="{BB962C8B-B14F-4D97-AF65-F5344CB8AC3E}">
        <p14:creationId xmlns:p14="http://schemas.microsoft.com/office/powerpoint/2010/main" val="1139187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25</a:t>
            </a:fld>
            <a:endParaRPr lang="zh-CN" altLang="en-US"/>
          </a:p>
        </p:txBody>
      </p:sp>
    </p:spTree>
    <p:extLst>
      <p:ext uri="{BB962C8B-B14F-4D97-AF65-F5344CB8AC3E}">
        <p14:creationId xmlns:p14="http://schemas.microsoft.com/office/powerpoint/2010/main" val="2292118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26</a:t>
            </a:fld>
            <a:endParaRPr lang="zh-CN" altLang="en-US"/>
          </a:p>
        </p:txBody>
      </p:sp>
    </p:spTree>
    <p:extLst>
      <p:ext uri="{BB962C8B-B14F-4D97-AF65-F5344CB8AC3E}">
        <p14:creationId xmlns:p14="http://schemas.microsoft.com/office/powerpoint/2010/main" val="2006353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27</a:t>
            </a:fld>
            <a:endParaRPr lang="zh-CN" altLang="en-US"/>
          </a:p>
        </p:txBody>
      </p:sp>
    </p:spTree>
    <p:extLst>
      <p:ext uri="{BB962C8B-B14F-4D97-AF65-F5344CB8AC3E}">
        <p14:creationId xmlns:p14="http://schemas.microsoft.com/office/powerpoint/2010/main" val="337250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a:t>
            </a:fld>
            <a:endParaRPr lang="zh-CN" altLang="en-US"/>
          </a:p>
        </p:txBody>
      </p:sp>
    </p:spTree>
    <p:extLst>
      <p:ext uri="{BB962C8B-B14F-4D97-AF65-F5344CB8AC3E}">
        <p14:creationId xmlns:p14="http://schemas.microsoft.com/office/powerpoint/2010/main" val="830179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28</a:t>
            </a:fld>
            <a:endParaRPr lang="zh-CN" altLang="en-US"/>
          </a:p>
        </p:txBody>
      </p:sp>
    </p:spTree>
    <p:extLst>
      <p:ext uri="{BB962C8B-B14F-4D97-AF65-F5344CB8AC3E}">
        <p14:creationId xmlns:p14="http://schemas.microsoft.com/office/powerpoint/2010/main" val="2392156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枝江</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29</a:t>
            </a:fld>
            <a:endParaRPr lang="zh-CN" altLang="en-US"/>
          </a:p>
        </p:txBody>
      </p:sp>
    </p:spTree>
    <p:extLst>
      <p:ext uri="{BB962C8B-B14F-4D97-AF65-F5344CB8AC3E}">
        <p14:creationId xmlns:p14="http://schemas.microsoft.com/office/powerpoint/2010/main" val="1826596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30</a:t>
            </a:fld>
            <a:endParaRPr lang="zh-CN" altLang="en-US"/>
          </a:p>
        </p:txBody>
      </p:sp>
    </p:spTree>
    <p:extLst>
      <p:ext uri="{BB962C8B-B14F-4D97-AF65-F5344CB8AC3E}">
        <p14:creationId xmlns:p14="http://schemas.microsoft.com/office/powerpoint/2010/main" val="3616995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31</a:t>
            </a:fld>
            <a:endParaRPr lang="zh-CN" altLang="en-US"/>
          </a:p>
        </p:txBody>
      </p:sp>
    </p:spTree>
    <p:extLst>
      <p:ext uri="{BB962C8B-B14F-4D97-AF65-F5344CB8AC3E}">
        <p14:creationId xmlns:p14="http://schemas.microsoft.com/office/powerpoint/2010/main" val="3543991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32</a:t>
            </a:fld>
            <a:endParaRPr lang="zh-CN" altLang="en-US"/>
          </a:p>
        </p:txBody>
      </p:sp>
    </p:spTree>
    <p:extLst>
      <p:ext uri="{BB962C8B-B14F-4D97-AF65-F5344CB8AC3E}">
        <p14:creationId xmlns:p14="http://schemas.microsoft.com/office/powerpoint/2010/main" val="1799511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33</a:t>
            </a:fld>
            <a:endParaRPr lang="zh-CN" altLang="en-US"/>
          </a:p>
        </p:txBody>
      </p:sp>
    </p:spTree>
    <p:extLst>
      <p:ext uri="{BB962C8B-B14F-4D97-AF65-F5344CB8AC3E}">
        <p14:creationId xmlns:p14="http://schemas.microsoft.com/office/powerpoint/2010/main" val="535045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34</a:t>
            </a:fld>
            <a:endParaRPr lang="zh-CN" altLang="en-US"/>
          </a:p>
        </p:txBody>
      </p:sp>
    </p:spTree>
    <p:extLst>
      <p:ext uri="{BB962C8B-B14F-4D97-AF65-F5344CB8AC3E}">
        <p14:creationId xmlns:p14="http://schemas.microsoft.com/office/powerpoint/2010/main" val="3276559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35</a:t>
            </a:fld>
            <a:endParaRPr lang="zh-CN" altLang="en-US"/>
          </a:p>
        </p:txBody>
      </p:sp>
    </p:spTree>
    <p:extLst>
      <p:ext uri="{BB962C8B-B14F-4D97-AF65-F5344CB8AC3E}">
        <p14:creationId xmlns:p14="http://schemas.microsoft.com/office/powerpoint/2010/main" val="3751215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39</a:t>
            </a:fld>
            <a:endParaRPr lang="zh-CN" altLang="en-US"/>
          </a:p>
        </p:txBody>
      </p:sp>
    </p:spTree>
    <p:extLst>
      <p:ext uri="{BB962C8B-B14F-4D97-AF65-F5344CB8AC3E}">
        <p14:creationId xmlns:p14="http://schemas.microsoft.com/office/powerpoint/2010/main" val="1606973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40</a:t>
            </a:fld>
            <a:endParaRPr lang="zh-CN" altLang="en-US"/>
          </a:p>
        </p:txBody>
      </p:sp>
    </p:spTree>
    <p:extLst>
      <p:ext uri="{BB962C8B-B14F-4D97-AF65-F5344CB8AC3E}">
        <p14:creationId xmlns:p14="http://schemas.microsoft.com/office/powerpoint/2010/main" val="2010415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a:t>
            </a:fld>
            <a:endParaRPr lang="zh-CN" altLang="en-US"/>
          </a:p>
        </p:txBody>
      </p:sp>
    </p:spTree>
    <p:extLst>
      <p:ext uri="{BB962C8B-B14F-4D97-AF65-F5344CB8AC3E}">
        <p14:creationId xmlns:p14="http://schemas.microsoft.com/office/powerpoint/2010/main" val="4294832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41</a:t>
            </a:fld>
            <a:endParaRPr lang="zh-CN" altLang="en-US"/>
          </a:p>
        </p:txBody>
      </p:sp>
    </p:spTree>
    <p:extLst>
      <p:ext uri="{BB962C8B-B14F-4D97-AF65-F5344CB8AC3E}">
        <p14:creationId xmlns:p14="http://schemas.microsoft.com/office/powerpoint/2010/main" val="30938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43</a:t>
            </a:fld>
            <a:endParaRPr lang="zh-CN" altLang="en-US"/>
          </a:p>
        </p:txBody>
      </p:sp>
    </p:spTree>
    <p:extLst>
      <p:ext uri="{BB962C8B-B14F-4D97-AF65-F5344CB8AC3E}">
        <p14:creationId xmlns:p14="http://schemas.microsoft.com/office/powerpoint/2010/main" val="2371360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44</a:t>
            </a:fld>
            <a:endParaRPr lang="zh-CN" altLang="en-US"/>
          </a:p>
        </p:txBody>
      </p:sp>
    </p:spTree>
    <p:extLst>
      <p:ext uri="{BB962C8B-B14F-4D97-AF65-F5344CB8AC3E}">
        <p14:creationId xmlns:p14="http://schemas.microsoft.com/office/powerpoint/2010/main" val="1824717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45</a:t>
            </a:fld>
            <a:endParaRPr lang="zh-CN" altLang="en-US"/>
          </a:p>
        </p:txBody>
      </p:sp>
    </p:spTree>
    <p:extLst>
      <p:ext uri="{BB962C8B-B14F-4D97-AF65-F5344CB8AC3E}">
        <p14:creationId xmlns:p14="http://schemas.microsoft.com/office/powerpoint/2010/main" val="1908390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46</a:t>
            </a:fld>
            <a:endParaRPr lang="zh-CN" altLang="en-US"/>
          </a:p>
        </p:txBody>
      </p:sp>
    </p:spTree>
    <p:extLst>
      <p:ext uri="{BB962C8B-B14F-4D97-AF65-F5344CB8AC3E}">
        <p14:creationId xmlns:p14="http://schemas.microsoft.com/office/powerpoint/2010/main" val="3459486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47</a:t>
            </a:fld>
            <a:endParaRPr lang="zh-CN" altLang="en-US"/>
          </a:p>
        </p:txBody>
      </p:sp>
    </p:spTree>
    <p:extLst>
      <p:ext uri="{BB962C8B-B14F-4D97-AF65-F5344CB8AC3E}">
        <p14:creationId xmlns:p14="http://schemas.microsoft.com/office/powerpoint/2010/main" val="41072852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51</a:t>
            </a:fld>
            <a:endParaRPr lang="zh-CN" altLang="en-US"/>
          </a:p>
        </p:txBody>
      </p:sp>
    </p:spTree>
    <p:extLst>
      <p:ext uri="{BB962C8B-B14F-4D97-AF65-F5344CB8AC3E}">
        <p14:creationId xmlns:p14="http://schemas.microsoft.com/office/powerpoint/2010/main" val="1584128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52</a:t>
            </a:fld>
            <a:endParaRPr lang="zh-CN" altLang="en-US"/>
          </a:p>
        </p:txBody>
      </p:sp>
    </p:spTree>
    <p:extLst>
      <p:ext uri="{BB962C8B-B14F-4D97-AF65-F5344CB8AC3E}">
        <p14:creationId xmlns:p14="http://schemas.microsoft.com/office/powerpoint/2010/main" val="15058945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54</a:t>
            </a:fld>
            <a:endParaRPr lang="zh-CN" altLang="en-US"/>
          </a:p>
        </p:txBody>
      </p:sp>
    </p:spTree>
    <p:extLst>
      <p:ext uri="{BB962C8B-B14F-4D97-AF65-F5344CB8AC3E}">
        <p14:creationId xmlns:p14="http://schemas.microsoft.com/office/powerpoint/2010/main" val="286870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55</a:t>
            </a:fld>
            <a:endParaRPr lang="zh-CN" altLang="en-US"/>
          </a:p>
        </p:txBody>
      </p:sp>
    </p:spTree>
    <p:extLst>
      <p:ext uri="{BB962C8B-B14F-4D97-AF65-F5344CB8AC3E}">
        <p14:creationId xmlns:p14="http://schemas.microsoft.com/office/powerpoint/2010/main" val="41124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a:t>
            </a:fld>
            <a:endParaRPr lang="zh-CN" altLang="en-US"/>
          </a:p>
        </p:txBody>
      </p:sp>
    </p:spTree>
    <p:extLst>
      <p:ext uri="{BB962C8B-B14F-4D97-AF65-F5344CB8AC3E}">
        <p14:creationId xmlns:p14="http://schemas.microsoft.com/office/powerpoint/2010/main" val="2517536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56</a:t>
            </a:fld>
            <a:endParaRPr lang="zh-CN" altLang="en-US"/>
          </a:p>
        </p:txBody>
      </p:sp>
    </p:spTree>
    <p:extLst>
      <p:ext uri="{BB962C8B-B14F-4D97-AF65-F5344CB8AC3E}">
        <p14:creationId xmlns:p14="http://schemas.microsoft.com/office/powerpoint/2010/main" val="896759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57</a:t>
            </a:fld>
            <a:endParaRPr lang="zh-CN" altLang="en-US"/>
          </a:p>
        </p:txBody>
      </p:sp>
    </p:spTree>
    <p:extLst>
      <p:ext uri="{BB962C8B-B14F-4D97-AF65-F5344CB8AC3E}">
        <p14:creationId xmlns:p14="http://schemas.microsoft.com/office/powerpoint/2010/main" val="19229468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58</a:t>
            </a:fld>
            <a:endParaRPr lang="zh-CN" altLang="en-US"/>
          </a:p>
        </p:txBody>
      </p:sp>
    </p:spTree>
    <p:extLst>
      <p:ext uri="{BB962C8B-B14F-4D97-AF65-F5344CB8AC3E}">
        <p14:creationId xmlns:p14="http://schemas.microsoft.com/office/powerpoint/2010/main" val="4113332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59</a:t>
            </a:fld>
            <a:endParaRPr lang="zh-CN" altLang="en-US"/>
          </a:p>
        </p:txBody>
      </p:sp>
    </p:spTree>
    <p:extLst>
      <p:ext uri="{BB962C8B-B14F-4D97-AF65-F5344CB8AC3E}">
        <p14:creationId xmlns:p14="http://schemas.microsoft.com/office/powerpoint/2010/main" val="2498416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62</a:t>
            </a:fld>
            <a:endParaRPr lang="zh-CN" altLang="en-US"/>
          </a:p>
        </p:txBody>
      </p:sp>
    </p:spTree>
    <p:extLst>
      <p:ext uri="{BB962C8B-B14F-4D97-AF65-F5344CB8AC3E}">
        <p14:creationId xmlns:p14="http://schemas.microsoft.com/office/powerpoint/2010/main" val="3375483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63</a:t>
            </a:fld>
            <a:endParaRPr lang="zh-CN" altLang="en-US"/>
          </a:p>
        </p:txBody>
      </p:sp>
    </p:spTree>
    <p:extLst>
      <p:ext uri="{BB962C8B-B14F-4D97-AF65-F5344CB8AC3E}">
        <p14:creationId xmlns:p14="http://schemas.microsoft.com/office/powerpoint/2010/main" val="3854659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65</a:t>
            </a:fld>
            <a:endParaRPr lang="zh-CN" altLang="en-US"/>
          </a:p>
        </p:txBody>
      </p:sp>
    </p:spTree>
    <p:extLst>
      <p:ext uri="{BB962C8B-B14F-4D97-AF65-F5344CB8AC3E}">
        <p14:creationId xmlns:p14="http://schemas.microsoft.com/office/powerpoint/2010/main" val="1492674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68</a:t>
            </a:fld>
            <a:endParaRPr lang="zh-CN" altLang="en-US"/>
          </a:p>
        </p:txBody>
      </p:sp>
    </p:spTree>
    <p:extLst>
      <p:ext uri="{BB962C8B-B14F-4D97-AF65-F5344CB8AC3E}">
        <p14:creationId xmlns:p14="http://schemas.microsoft.com/office/powerpoint/2010/main" val="3921988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69</a:t>
            </a:fld>
            <a:endParaRPr lang="zh-CN" altLang="en-US"/>
          </a:p>
        </p:txBody>
      </p:sp>
    </p:spTree>
    <p:extLst>
      <p:ext uri="{BB962C8B-B14F-4D97-AF65-F5344CB8AC3E}">
        <p14:creationId xmlns:p14="http://schemas.microsoft.com/office/powerpoint/2010/main" val="364907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lvl="0" indent="-228600">
              <a:buFont typeface="+mj-ea"/>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74</a:t>
            </a:fld>
            <a:endParaRPr lang="zh-CN" altLang="en-US"/>
          </a:p>
        </p:txBody>
      </p:sp>
    </p:spTree>
    <p:extLst>
      <p:ext uri="{BB962C8B-B14F-4D97-AF65-F5344CB8AC3E}">
        <p14:creationId xmlns:p14="http://schemas.microsoft.com/office/powerpoint/2010/main" val="49804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a:t>
            </a:fld>
            <a:endParaRPr lang="zh-CN" altLang="en-US"/>
          </a:p>
        </p:txBody>
      </p:sp>
    </p:spTree>
    <p:extLst>
      <p:ext uri="{BB962C8B-B14F-4D97-AF65-F5344CB8AC3E}">
        <p14:creationId xmlns:p14="http://schemas.microsoft.com/office/powerpoint/2010/main" val="1422932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75</a:t>
            </a:fld>
            <a:endParaRPr lang="zh-CN" altLang="en-US"/>
          </a:p>
        </p:txBody>
      </p:sp>
    </p:spTree>
    <p:extLst>
      <p:ext uri="{BB962C8B-B14F-4D97-AF65-F5344CB8AC3E}">
        <p14:creationId xmlns:p14="http://schemas.microsoft.com/office/powerpoint/2010/main" val="7699334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76</a:t>
            </a:fld>
            <a:endParaRPr lang="zh-CN" altLang="en-US"/>
          </a:p>
        </p:txBody>
      </p:sp>
    </p:spTree>
    <p:extLst>
      <p:ext uri="{BB962C8B-B14F-4D97-AF65-F5344CB8AC3E}">
        <p14:creationId xmlns:p14="http://schemas.microsoft.com/office/powerpoint/2010/main" val="893540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77</a:t>
            </a:fld>
            <a:endParaRPr lang="zh-CN" altLang="en-US"/>
          </a:p>
        </p:txBody>
      </p:sp>
    </p:spTree>
    <p:extLst>
      <p:ext uri="{BB962C8B-B14F-4D97-AF65-F5344CB8AC3E}">
        <p14:creationId xmlns:p14="http://schemas.microsoft.com/office/powerpoint/2010/main" val="30813585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78</a:t>
            </a:fld>
            <a:endParaRPr lang="zh-CN" altLang="en-US"/>
          </a:p>
        </p:txBody>
      </p:sp>
    </p:spTree>
    <p:extLst>
      <p:ext uri="{BB962C8B-B14F-4D97-AF65-F5344CB8AC3E}">
        <p14:creationId xmlns:p14="http://schemas.microsoft.com/office/powerpoint/2010/main" val="39114850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80</a:t>
            </a:fld>
            <a:endParaRPr lang="zh-CN" altLang="en-US"/>
          </a:p>
        </p:txBody>
      </p:sp>
    </p:spTree>
    <p:extLst>
      <p:ext uri="{BB962C8B-B14F-4D97-AF65-F5344CB8AC3E}">
        <p14:creationId xmlns:p14="http://schemas.microsoft.com/office/powerpoint/2010/main" val="4175994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81</a:t>
            </a:fld>
            <a:endParaRPr lang="zh-CN" altLang="en-US"/>
          </a:p>
        </p:txBody>
      </p:sp>
    </p:spTree>
    <p:extLst>
      <p:ext uri="{BB962C8B-B14F-4D97-AF65-F5344CB8AC3E}">
        <p14:creationId xmlns:p14="http://schemas.microsoft.com/office/powerpoint/2010/main" val="3883306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82</a:t>
            </a:fld>
            <a:endParaRPr lang="zh-CN" altLang="en-US"/>
          </a:p>
        </p:txBody>
      </p:sp>
    </p:spTree>
    <p:extLst>
      <p:ext uri="{BB962C8B-B14F-4D97-AF65-F5344CB8AC3E}">
        <p14:creationId xmlns:p14="http://schemas.microsoft.com/office/powerpoint/2010/main" val="4152895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83</a:t>
            </a:fld>
            <a:endParaRPr lang="zh-CN" altLang="en-US"/>
          </a:p>
        </p:txBody>
      </p:sp>
    </p:spTree>
    <p:extLst>
      <p:ext uri="{BB962C8B-B14F-4D97-AF65-F5344CB8AC3E}">
        <p14:creationId xmlns:p14="http://schemas.microsoft.com/office/powerpoint/2010/main" val="2173115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84</a:t>
            </a:fld>
            <a:endParaRPr lang="zh-CN" altLang="en-US"/>
          </a:p>
        </p:txBody>
      </p:sp>
    </p:spTree>
    <p:extLst>
      <p:ext uri="{BB962C8B-B14F-4D97-AF65-F5344CB8AC3E}">
        <p14:creationId xmlns:p14="http://schemas.microsoft.com/office/powerpoint/2010/main" val="125458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85</a:t>
            </a:fld>
            <a:endParaRPr lang="zh-CN" altLang="en-US"/>
          </a:p>
        </p:txBody>
      </p:sp>
    </p:spTree>
    <p:extLst>
      <p:ext uri="{BB962C8B-B14F-4D97-AF65-F5344CB8AC3E}">
        <p14:creationId xmlns:p14="http://schemas.microsoft.com/office/powerpoint/2010/main" val="1224519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altLang="zh-CN" sz="1200"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24632525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86</a:t>
            </a:fld>
            <a:endParaRPr lang="zh-CN" altLang="en-US"/>
          </a:p>
        </p:txBody>
      </p:sp>
    </p:spTree>
    <p:extLst>
      <p:ext uri="{BB962C8B-B14F-4D97-AF65-F5344CB8AC3E}">
        <p14:creationId xmlns:p14="http://schemas.microsoft.com/office/powerpoint/2010/main" val="1630450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87</a:t>
            </a:fld>
            <a:endParaRPr lang="zh-CN" altLang="en-US"/>
          </a:p>
        </p:txBody>
      </p:sp>
    </p:spTree>
    <p:extLst>
      <p:ext uri="{BB962C8B-B14F-4D97-AF65-F5344CB8AC3E}">
        <p14:creationId xmlns:p14="http://schemas.microsoft.com/office/powerpoint/2010/main" val="11038963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88</a:t>
            </a:fld>
            <a:endParaRPr lang="zh-CN" altLang="en-US"/>
          </a:p>
        </p:txBody>
      </p:sp>
    </p:spTree>
    <p:extLst>
      <p:ext uri="{BB962C8B-B14F-4D97-AF65-F5344CB8AC3E}">
        <p14:creationId xmlns:p14="http://schemas.microsoft.com/office/powerpoint/2010/main" val="2662467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89</a:t>
            </a:fld>
            <a:endParaRPr lang="zh-CN" altLang="en-US"/>
          </a:p>
        </p:txBody>
      </p:sp>
    </p:spTree>
    <p:extLst>
      <p:ext uri="{BB962C8B-B14F-4D97-AF65-F5344CB8AC3E}">
        <p14:creationId xmlns:p14="http://schemas.microsoft.com/office/powerpoint/2010/main" val="3972530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90</a:t>
            </a:fld>
            <a:endParaRPr lang="zh-CN" altLang="en-US"/>
          </a:p>
        </p:txBody>
      </p:sp>
    </p:spTree>
    <p:extLst>
      <p:ext uri="{BB962C8B-B14F-4D97-AF65-F5344CB8AC3E}">
        <p14:creationId xmlns:p14="http://schemas.microsoft.com/office/powerpoint/2010/main" val="42825863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91</a:t>
            </a:fld>
            <a:endParaRPr lang="zh-CN" altLang="en-US"/>
          </a:p>
        </p:txBody>
      </p:sp>
    </p:spTree>
    <p:extLst>
      <p:ext uri="{BB962C8B-B14F-4D97-AF65-F5344CB8AC3E}">
        <p14:creationId xmlns:p14="http://schemas.microsoft.com/office/powerpoint/2010/main" val="28581645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92</a:t>
            </a:fld>
            <a:endParaRPr lang="zh-CN" altLang="en-US"/>
          </a:p>
        </p:txBody>
      </p:sp>
    </p:spTree>
    <p:extLst>
      <p:ext uri="{BB962C8B-B14F-4D97-AF65-F5344CB8AC3E}">
        <p14:creationId xmlns:p14="http://schemas.microsoft.com/office/powerpoint/2010/main" val="28849804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93</a:t>
            </a:fld>
            <a:endParaRPr lang="zh-CN" altLang="en-US"/>
          </a:p>
        </p:txBody>
      </p:sp>
    </p:spTree>
    <p:extLst>
      <p:ext uri="{BB962C8B-B14F-4D97-AF65-F5344CB8AC3E}">
        <p14:creationId xmlns:p14="http://schemas.microsoft.com/office/powerpoint/2010/main" val="29222766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94</a:t>
            </a:fld>
            <a:endParaRPr lang="zh-CN" altLang="en-US"/>
          </a:p>
        </p:txBody>
      </p:sp>
    </p:spTree>
    <p:extLst>
      <p:ext uri="{BB962C8B-B14F-4D97-AF65-F5344CB8AC3E}">
        <p14:creationId xmlns:p14="http://schemas.microsoft.com/office/powerpoint/2010/main" val="42052664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97</a:t>
            </a:fld>
            <a:endParaRPr lang="zh-CN" altLang="en-US"/>
          </a:p>
        </p:txBody>
      </p:sp>
    </p:spTree>
    <p:extLst>
      <p:ext uri="{BB962C8B-B14F-4D97-AF65-F5344CB8AC3E}">
        <p14:creationId xmlns:p14="http://schemas.microsoft.com/office/powerpoint/2010/main" val="2126319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a:t>
            </a:fld>
            <a:endParaRPr lang="zh-CN" altLang="en-US"/>
          </a:p>
        </p:txBody>
      </p:sp>
    </p:spTree>
    <p:extLst>
      <p:ext uri="{BB962C8B-B14F-4D97-AF65-F5344CB8AC3E}">
        <p14:creationId xmlns:p14="http://schemas.microsoft.com/office/powerpoint/2010/main" val="111627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98</a:t>
            </a:fld>
            <a:endParaRPr lang="zh-CN" altLang="en-US"/>
          </a:p>
        </p:txBody>
      </p:sp>
    </p:spTree>
    <p:extLst>
      <p:ext uri="{BB962C8B-B14F-4D97-AF65-F5344CB8AC3E}">
        <p14:creationId xmlns:p14="http://schemas.microsoft.com/office/powerpoint/2010/main" val="21810856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99</a:t>
            </a:fld>
            <a:endParaRPr lang="zh-CN" altLang="en-US"/>
          </a:p>
        </p:txBody>
      </p:sp>
    </p:spTree>
    <p:extLst>
      <p:ext uri="{BB962C8B-B14F-4D97-AF65-F5344CB8AC3E}">
        <p14:creationId xmlns:p14="http://schemas.microsoft.com/office/powerpoint/2010/main" val="969841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100</a:t>
            </a:fld>
            <a:endParaRPr lang="zh-CN" altLang="en-US"/>
          </a:p>
        </p:txBody>
      </p:sp>
    </p:spTree>
    <p:extLst>
      <p:ext uri="{BB962C8B-B14F-4D97-AF65-F5344CB8AC3E}">
        <p14:creationId xmlns:p14="http://schemas.microsoft.com/office/powerpoint/2010/main" val="21454331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685800" lvl="1" indent="-22860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101</a:t>
            </a:fld>
            <a:endParaRPr lang="zh-CN" altLang="en-US"/>
          </a:p>
        </p:txBody>
      </p:sp>
    </p:spTree>
    <p:extLst>
      <p:ext uri="{BB962C8B-B14F-4D97-AF65-F5344CB8AC3E}">
        <p14:creationId xmlns:p14="http://schemas.microsoft.com/office/powerpoint/2010/main" val="32991389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102</a:t>
            </a:fld>
            <a:endParaRPr lang="zh-CN" altLang="en-US"/>
          </a:p>
        </p:txBody>
      </p:sp>
    </p:spTree>
    <p:extLst>
      <p:ext uri="{BB962C8B-B14F-4D97-AF65-F5344CB8AC3E}">
        <p14:creationId xmlns:p14="http://schemas.microsoft.com/office/powerpoint/2010/main" val="5142114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marR="0" lvl="1"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103</a:t>
            </a:fld>
            <a:endParaRPr lang="zh-CN" altLang="en-US"/>
          </a:p>
        </p:txBody>
      </p:sp>
    </p:spTree>
    <p:extLst>
      <p:ext uri="{BB962C8B-B14F-4D97-AF65-F5344CB8AC3E}">
        <p14:creationId xmlns:p14="http://schemas.microsoft.com/office/powerpoint/2010/main" val="1850784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en-US" altLang="zh-CN" b="1"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105</a:t>
            </a:fld>
            <a:endParaRPr lang="zh-CN" altLang="en-US"/>
          </a:p>
        </p:txBody>
      </p:sp>
    </p:spTree>
    <p:extLst>
      <p:ext uri="{BB962C8B-B14F-4D97-AF65-F5344CB8AC3E}">
        <p14:creationId xmlns:p14="http://schemas.microsoft.com/office/powerpoint/2010/main" val="3544823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106</a:t>
            </a:fld>
            <a:endParaRPr lang="zh-CN" altLang="en-US"/>
          </a:p>
        </p:txBody>
      </p:sp>
    </p:spTree>
    <p:extLst>
      <p:ext uri="{BB962C8B-B14F-4D97-AF65-F5344CB8AC3E}">
        <p14:creationId xmlns:p14="http://schemas.microsoft.com/office/powerpoint/2010/main" val="29732137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107</a:t>
            </a:fld>
            <a:endParaRPr lang="zh-CN" altLang="en-US"/>
          </a:p>
        </p:txBody>
      </p:sp>
    </p:spTree>
    <p:extLst>
      <p:ext uri="{BB962C8B-B14F-4D97-AF65-F5344CB8AC3E}">
        <p14:creationId xmlns:p14="http://schemas.microsoft.com/office/powerpoint/2010/main" val="14249528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108</a:t>
            </a:fld>
            <a:endParaRPr lang="zh-CN" altLang="en-US"/>
          </a:p>
        </p:txBody>
      </p:sp>
    </p:spTree>
    <p:extLst>
      <p:ext uri="{BB962C8B-B14F-4D97-AF65-F5344CB8AC3E}">
        <p14:creationId xmlns:p14="http://schemas.microsoft.com/office/powerpoint/2010/main" val="267905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a:t>
            </a:fld>
            <a:endParaRPr lang="zh-CN" altLang="en-US"/>
          </a:p>
        </p:txBody>
      </p:sp>
    </p:spTree>
    <p:extLst>
      <p:ext uri="{BB962C8B-B14F-4D97-AF65-F5344CB8AC3E}">
        <p14:creationId xmlns:p14="http://schemas.microsoft.com/office/powerpoint/2010/main" val="1727796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109</a:t>
            </a:fld>
            <a:endParaRPr lang="zh-CN" altLang="en-US"/>
          </a:p>
        </p:txBody>
      </p:sp>
    </p:spTree>
    <p:extLst>
      <p:ext uri="{BB962C8B-B14F-4D97-AF65-F5344CB8AC3E}">
        <p14:creationId xmlns:p14="http://schemas.microsoft.com/office/powerpoint/2010/main" val="37725855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110</a:t>
            </a:fld>
            <a:endParaRPr lang="zh-CN" altLang="en-US"/>
          </a:p>
        </p:txBody>
      </p:sp>
    </p:spTree>
    <p:extLst>
      <p:ext uri="{BB962C8B-B14F-4D97-AF65-F5344CB8AC3E}">
        <p14:creationId xmlns:p14="http://schemas.microsoft.com/office/powerpoint/2010/main" val="34354634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115</a:t>
            </a:fld>
            <a:endParaRPr lang="zh-CN" altLang="en-US"/>
          </a:p>
        </p:txBody>
      </p:sp>
    </p:spTree>
    <p:extLst>
      <p:ext uri="{BB962C8B-B14F-4D97-AF65-F5344CB8AC3E}">
        <p14:creationId xmlns:p14="http://schemas.microsoft.com/office/powerpoint/2010/main" val="3915394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116</a:t>
            </a:fld>
            <a:endParaRPr lang="zh-CN" altLang="en-US"/>
          </a:p>
        </p:txBody>
      </p:sp>
    </p:spTree>
    <p:extLst>
      <p:ext uri="{BB962C8B-B14F-4D97-AF65-F5344CB8AC3E}">
        <p14:creationId xmlns:p14="http://schemas.microsoft.com/office/powerpoint/2010/main" val="26666670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第</a:t>
            </a:r>
            <a:r>
              <a:rPr lang="en-US" altLang="zh-CN" dirty="0" smtClean="0"/>
              <a:t>4</a:t>
            </a:r>
            <a:r>
              <a:rPr lang="zh-CN" altLang="en-US" dirty="0" smtClean="0"/>
              <a:t>版</a:t>
            </a:r>
            <a:endParaRPr lang="en-US" altLang="zh-CN" dirty="0" smtClean="0"/>
          </a:p>
          <a:p>
            <a:pPr marL="228600" indent="-228600">
              <a:buFont typeface="+mj-lt"/>
              <a:buAutoNum type="arabicPeriod"/>
            </a:pPr>
            <a:r>
              <a:rPr lang="en-US" altLang="zh-CN" dirty="0" smtClean="0"/>
              <a:t>800</a:t>
            </a:r>
            <a:r>
              <a:rPr lang="zh-CN" altLang="en-US" dirty="0" smtClean="0"/>
              <a:t>多页</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129</a:t>
            </a:fld>
            <a:endParaRPr lang="zh-CN" altLang="en-US"/>
          </a:p>
        </p:txBody>
      </p:sp>
    </p:spTree>
    <p:extLst>
      <p:ext uri="{BB962C8B-B14F-4D97-AF65-F5344CB8AC3E}">
        <p14:creationId xmlns:p14="http://schemas.microsoft.com/office/powerpoint/2010/main" val="3228655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130</a:t>
            </a:fld>
            <a:endParaRPr lang="zh-CN" altLang="en-US"/>
          </a:p>
        </p:txBody>
      </p:sp>
    </p:spTree>
    <p:extLst>
      <p:ext uri="{BB962C8B-B14F-4D97-AF65-F5344CB8AC3E}">
        <p14:creationId xmlns:p14="http://schemas.microsoft.com/office/powerpoint/2010/main" val="12574307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131</a:t>
            </a:fld>
            <a:endParaRPr lang="zh-CN" altLang="en-US"/>
          </a:p>
        </p:txBody>
      </p:sp>
    </p:spTree>
    <p:extLst>
      <p:ext uri="{BB962C8B-B14F-4D97-AF65-F5344CB8AC3E}">
        <p14:creationId xmlns:p14="http://schemas.microsoft.com/office/powerpoint/2010/main" val="28186239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132</a:t>
            </a:fld>
            <a:endParaRPr lang="zh-CN" altLang="en-US"/>
          </a:p>
        </p:txBody>
      </p:sp>
    </p:spTree>
    <p:extLst>
      <p:ext uri="{BB962C8B-B14F-4D97-AF65-F5344CB8AC3E}">
        <p14:creationId xmlns:p14="http://schemas.microsoft.com/office/powerpoint/2010/main" val="25563957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i="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133</a:t>
            </a:fld>
            <a:endParaRPr lang="zh-CN" altLang="en-US"/>
          </a:p>
        </p:txBody>
      </p:sp>
    </p:spTree>
    <p:extLst>
      <p:ext uri="{BB962C8B-B14F-4D97-AF65-F5344CB8AC3E}">
        <p14:creationId xmlns:p14="http://schemas.microsoft.com/office/powerpoint/2010/main" val="29664891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134</a:t>
            </a:fld>
            <a:endParaRPr lang="zh-CN" altLang="en-US"/>
          </a:p>
        </p:txBody>
      </p:sp>
    </p:spTree>
    <p:extLst>
      <p:ext uri="{BB962C8B-B14F-4D97-AF65-F5344CB8AC3E}">
        <p14:creationId xmlns:p14="http://schemas.microsoft.com/office/powerpoint/2010/main" val="375603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17</a:t>
            </a:fld>
            <a:endParaRPr lang="zh-CN" altLang="en-US"/>
          </a:p>
        </p:txBody>
      </p:sp>
    </p:spTree>
    <p:extLst>
      <p:ext uri="{BB962C8B-B14F-4D97-AF65-F5344CB8AC3E}">
        <p14:creationId xmlns:p14="http://schemas.microsoft.com/office/powerpoint/2010/main" val="37129486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135</a:t>
            </a:fld>
            <a:endParaRPr lang="zh-CN" altLang="en-US"/>
          </a:p>
        </p:txBody>
      </p:sp>
    </p:spTree>
    <p:extLst>
      <p:ext uri="{BB962C8B-B14F-4D97-AF65-F5344CB8AC3E}">
        <p14:creationId xmlns:p14="http://schemas.microsoft.com/office/powerpoint/2010/main" val="724708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136</a:t>
            </a:fld>
            <a:endParaRPr lang="zh-CN" altLang="en-US"/>
          </a:p>
        </p:txBody>
      </p:sp>
    </p:spTree>
    <p:extLst>
      <p:ext uri="{BB962C8B-B14F-4D97-AF65-F5344CB8AC3E}">
        <p14:creationId xmlns:p14="http://schemas.microsoft.com/office/powerpoint/2010/main" val="11087540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137</a:t>
            </a:fld>
            <a:endParaRPr lang="zh-CN" altLang="en-US"/>
          </a:p>
        </p:txBody>
      </p:sp>
    </p:spTree>
    <p:extLst>
      <p:ext uri="{BB962C8B-B14F-4D97-AF65-F5344CB8AC3E}">
        <p14:creationId xmlns:p14="http://schemas.microsoft.com/office/powerpoint/2010/main" val="42421214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140</a:t>
            </a:fld>
            <a:endParaRPr lang="zh-CN" altLang="en-US"/>
          </a:p>
        </p:txBody>
      </p:sp>
    </p:spTree>
    <p:extLst>
      <p:ext uri="{BB962C8B-B14F-4D97-AF65-F5344CB8AC3E}">
        <p14:creationId xmlns:p14="http://schemas.microsoft.com/office/powerpoint/2010/main" val="38677546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141</a:t>
            </a:fld>
            <a:endParaRPr lang="zh-CN" altLang="en-US"/>
          </a:p>
        </p:txBody>
      </p:sp>
    </p:spTree>
    <p:extLst>
      <p:ext uri="{BB962C8B-B14F-4D97-AF65-F5344CB8AC3E}">
        <p14:creationId xmlns:p14="http://schemas.microsoft.com/office/powerpoint/2010/main" val="35968916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142</a:t>
            </a:fld>
            <a:endParaRPr lang="zh-CN" altLang="en-US"/>
          </a:p>
        </p:txBody>
      </p:sp>
    </p:spTree>
    <p:extLst>
      <p:ext uri="{BB962C8B-B14F-4D97-AF65-F5344CB8AC3E}">
        <p14:creationId xmlns:p14="http://schemas.microsoft.com/office/powerpoint/2010/main" val="18643032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144</a:t>
            </a:fld>
            <a:endParaRPr lang="zh-CN" altLang="en-US"/>
          </a:p>
        </p:txBody>
      </p:sp>
    </p:spTree>
    <p:extLst>
      <p:ext uri="{BB962C8B-B14F-4D97-AF65-F5344CB8AC3E}">
        <p14:creationId xmlns:p14="http://schemas.microsoft.com/office/powerpoint/2010/main" val="34847272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145</a:t>
            </a:fld>
            <a:endParaRPr lang="zh-CN" altLang="en-US"/>
          </a:p>
        </p:txBody>
      </p:sp>
    </p:spTree>
    <p:extLst>
      <p:ext uri="{BB962C8B-B14F-4D97-AF65-F5344CB8AC3E}">
        <p14:creationId xmlns:p14="http://schemas.microsoft.com/office/powerpoint/2010/main" val="2521944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148</a:t>
            </a:fld>
            <a:endParaRPr lang="zh-CN" altLang="en-US"/>
          </a:p>
        </p:txBody>
      </p:sp>
    </p:spTree>
    <p:extLst>
      <p:ext uri="{BB962C8B-B14F-4D97-AF65-F5344CB8AC3E}">
        <p14:creationId xmlns:p14="http://schemas.microsoft.com/office/powerpoint/2010/main" val="15226628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8692"/>
            <a:ext cx="12192000" cy="716692"/>
          </a:xfrm>
          <a:prstGeom prst="rect">
            <a:avLst/>
          </a:prstGeom>
        </p:spPr>
      </p:pic>
      <p:sp>
        <p:nvSpPr>
          <p:cNvPr id="93347" name="Rectangle 163"/>
          <p:cNvSpPr>
            <a:spLocks noGrp="1" noRot="1" noChangeArrowheads="1"/>
          </p:cNvSpPr>
          <p:nvPr>
            <p:ph type="ctrTitle"/>
          </p:nvPr>
        </p:nvSpPr>
        <p:spPr>
          <a:xfrm>
            <a:off x="914400" y="2438400"/>
            <a:ext cx="6693768"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9" name="Picture 254" descr="D:\PPT模板\rendanew.jpg"/>
          <p:cNvPicPr>
            <a:picLocks noChangeAspect="1" noChangeArrowheads="1"/>
          </p:cNvPicPr>
          <p:nvPr userDrawn="1"/>
        </p:nvPicPr>
        <p:blipFill>
          <a:blip r:embed="rId3">
            <a:duotone>
              <a:schemeClr val="accent5">
                <a:shade val="45000"/>
                <a:satMod val="135000"/>
              </a:schemeClr>
              <a:prstClr val="white"/>
            </a:duotone>
          </a:blip>
          <a:srcRect/>
          <a:stretch>
            <a:fillRect/>
          </a:stretch>
        </p:blipFill>
        <p:spPr bwMode="auto">
          <a:xfrm>
            <a:off x="9264352" y="623067"/>
            <a:ext cx="2210406" cy="2214328"/>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714156947"/>
      </p:ext>
    </p:extLst>
  </p:cSld>
  <p:clrMapOvr>
    <a:masterClrMapping/>
  </p:clrMapOvr>
  <p:transition>
    <p:blinds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98090432"/>
      </p:ext>
    </p:extLst>
  </p:cSld>
  <p:clrMapOvr>
    <a:masterClrMapping/>
  </p:clrMapOvr>
  <p:transition>
    <p:blinds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69901369"/>
      </p:ext>
    </p:extLst>
  </p:cSld>
  <p:clrMapOvr>
    <a:masterClrMapping/>
  </p:clrMapOvr>
  <p:transition>
    <p:blinds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543112033"/>
      </p:ext>
    </p:extLst>
  </p:cSld>
  <p:clrMapOvr>
    <a:masterClrMapping/>
  </p:clrMapOvr>
  <p:transition>
    <p:blinds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04742507"/>
      </p:ext>
    </p:extLst>
  </p:cSld>
  <p:clrMapOvr>
    <a:masterClrMapping/>
  </p:clrMapOvr>
  <p:transition>
    <p:blinds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26485428"/>
      </p:ext>
    </p:extLst>
  </p:cSld>
  <p:clrMapOvr>
    <a:masterClrMapping/>
  </p:clrMapOvr>
  <p:transition>
    <p:blinds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4177288"/>
      </p:ext>
    </p:extLst>
  </p:cSld>
  <p:clrMapOvr>
    <a:masterClrMapping/>
  </p:clrMapOvr>
  <p:transition>
    <p:blinds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14811039"/>
      </p:ext>
    </p:extLst>
  </p:cSld>
  <p:clrMapOvr>
    <a:masterClrMapping/>
  </p:clrMapOvr>
  <p:transition>
    <p:blinds dir="vert"/>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10897775"/>
      </p:ext>
    </p:extLst>
  </p:cSld>
  <p:clrMapOvr>
    <a:masterClrMapping/>
  </p:clrMapOvr>
  <p:transition>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smtClean="0"/>
          </a:p>
        </p:txBody>
      </p:sp>
    </p:spTree>
  </p:cSld>
  <p:clrMapOvr>
    <a:masterClrMapping/>
  </p:clrMapOvr>
  <p:transition>
    <p:blinds dir="vert"/>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11995740"/>
      </p:ext>
    </p:extLst>
  </p:cSld>
  <p:clrMapOvr>
    <a:masterClrMapping/>
  </p:clrMapOvr>
  <p:transition>
    <p:blinds dir="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598182947"/>
      </p:ext>
    </p:extLst>
  </p:cSld>
  <p:clrMapOvr>
    <a:masterClrMapping/>
  </p:clrMapOvr>
  <p:transition>
    <p:blinds dir="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8139119"/>
      </p:ext>
    </p:extLst>
  </p:cSld>
  <p:clrMapOvr>
    <a:masterClrMapping/>
  </p:clrMapOvr>
  <p:transition>
    <p:blinds dir="vert"/>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8313884"/>
      </p:ext>
    </p:extLst>
  </p:cSld>
  <p:clrMapOvr>
    <a:masterClrMapping/>
  </p:clrMapOvr>
  <p:transition>
    <p:blinds dir="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29369023"/>
      </p:ext>
    </p:extLst>
  </p:cSld>
  <p:clrMapOvr>
    <a:masterClrMapping/>
  </p:clrMapOvr>
  <p:transition>
    <p:blinds dir="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91708542"/>
      </p:ext>
    </p:extLst>
  </p:cSld>
  <p:clrMapOvr>
    <a:masterClrMapping/>
  </p:clrMapOvr>
  <p:transition>
    <p:blinds dir="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4364819"/>
      </p:ext>
    </p:extLst>
  </p:cSld>
  <p:clrMapOvr>
    <a:masterClrMapping/>
  </p:clrMapOvr>
  <p:transition>
    <p:blinds dir="ver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27648091"/>
      </p:ext>
    </p:extLst>
  </p:cSld>
  <p:clrMapOvr>
    <a:masterClrMapping/>
  </p:clrMapOvr>
  <p:transition>
    <p:blinds dir="ver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061938342"/>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74309735"/>
      </p:ext>
    </p:extLst>
  </p:cSld>
  <p:clrMapOvr>
    <a:masterClrMapping/>
  </p:clrMapOvr>
  <p:transition>
    <p:blinds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04023769"/>
      </p:ext>
    </p:extLst>
  </p:cSld>
  <p:clrMapOvr>
    <a:masterClrMapping/>
  </p:clrMapOvr>
  <p:transition>
    <p:blinds dir="vert"/>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67528447"/>
      </p:ext>
    </p:extLst>
  </p:cSld>
  <p:clrMapOvr>
    <a:masterClrMapping/>
  </p:clrMapOvr>
  <p:transition>
    <p:blinds dir="vert"/>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86732659"/>
      </p:ext>
    </p:extLst>
  </p:cSld>
  <p:clrMapOvr>
    <a:masterClrMapping/>
  </p:clrMapOvr>
  <p:transition>
    <p:blinds dir="vert"/>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72443115"/>
      </p:ext>
    </p:extLst>
  </p:cSld>
  <p:clrMapOvr>
    <a:masterClrMapping/>
  </p:clrMapOvr>
  <p:transition>
    <p:blinds dir="vert"/>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45938172"/>
      </p:ext>
    </p:extLst>
  </p:cSld>
  <p:clrMapOvr>
    <a:masterClrMapping/>
  </p:clrMapOvr>
  <p:transition>
    <p:blinds dir="vert"/>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58350079"/>
      </p:ext>
    </p:extLst>
  </p:cSld>
  <p:clrMapOvr>
    <a:masterClrMapping/>
  </p:clrMapOvr>
  <p:transition>
    <p:blinds dir="vert"/>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8766000"/>
      </p:ext>
    </p:extLst>
  </p:cSld>
  <p:clrMapOvr>
    <a:masterClrMapping/>
  </p:clrMapOvr>
  <p:transition>
    <p:blinds dir="vert"/>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21097918"/>
      </p:ext>
    </p:extLst>
  </p:cSld>
  <p:clrMapOvr>
    <a:masterClrMapping/>
  </p:clrMapOvr>
  <p:transition>
    <p:blinds dir="vert"/>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38646965"/>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0826835"/>
      </p:ext>
    </p:extLst>
  </p:cSld>
  <p:clrMapOvr>
    <a:masterClrMapping/>
  </p:clrMapOvr>
  <p:transition>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804673893"/>
      </p:ext>
    </p:extLst>
  </p:cSld>
  <p:clrMapOvr>
    <a:masterClrMapping/>
  </p:clrMapOvr>
  <p:transition>
    <p:blinds dir="vert"/>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8088538"/>
      </p:ext>
    </p:extLst>
  </p:cSld>
  <p:clrMapOvr>
    <a:masterClrMapping/>
  </p:clrMapOvr>
  <p:transition>
    <p:blinds dir="vert"/>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21278458"/>
      </p:ext>
    </p:extLst>
  </p:cSld>
  <p:clrMapOvr>
    <a:masterClrMapping/>
  </p:clrMapOvr>
  <p:transition>
    <p:blinds dir="vert"/>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820992"/>
      </p:ext>
    </p:extLst>
  </p:cSld>
  <p:clrMapOvr>
    <a:masterClrMapping/>
  </p:clrMapOvr>
  <p:transition>
    <p:blinds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8875842"/>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34842644"/>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3475785"/>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20929087"/>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59214164"/>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0918553"/>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229535157"/>
      </p:ext>
    </p:extLst>
  </p:cSld>
  <p:clrMapOvr>
    <a:masterClrMapping/>
  </p:clrMapOvr>
  <p:transition>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66270046"/>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57434770"/>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92046210"/>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5676558"/>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27808276"/>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229938245"/>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27634933"/>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1416206"/>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368631"/>
      </p:ext>
    </p:extLst>
  </p:cSld>
  <p:clrMapOvr>
    <a:masterClrMapping/>
  </p:clrMapOvr>
  <p:transition>
    <p:blinds dir="vert"/>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4230457"/>
      </p:ext>
    </p:extLst>
  </p:cSld>
  <p:clrMapOvr>
    <a:masterClrMapping/>
  </p:clrMapOvr>
  <p:transition>
    <p:blinds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51155909"/>
      </p:ext>
    </p:extLst>
  </p:cSld>
  <p:clrMapOvr>
    <a:masterClrMapping/>
  </p:clrMapOvr>
  <p:transition>
    <p:blinds dir="ver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0501050"/>
      </p:ext>
    </p:extLst>
  </p:cSld>
  <p:clrMapOvr>
    <a:masterClrMapping/>
  </p:clrMapOvr>
  <p:transition>
    <p:blinds dir="vert"/>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59986384"/>
      </p:ext>
    </p:extLst>
  </p:cSld>
  <p:clrMapOvr>
    <a:masterClrMapping/>
  </p:clrMapOvr>
  <p:transition>
    <p:blinds dir="vert"/>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94699072"/>
      </p:ext>
    </p:extLst>
  </p:cSld>
  <p:clrMapOvr>
    <a:masterClrMapping/>
  </p:clrMapOvr>
  <p:transition>
    <p:blinds dir="vert"/>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23461386"/>
      </p:ext>
    </p:extLst>
  </p:cSld>
  <p:clrMapOvr>
    <a:masterClrMapping/>
  </p:clrMapOvr>
  <p:transition>
    <p:blinds dir="vert"/>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61706067"/>
      </p:ext>
    </p:extLst>
  </p:cSld>
  <p:clrMapOvr>
    <a:masterClrMapping/>
  </p:clrMapOvr>
  <p:transition>
    <p:blinds dir="vert"/>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59226818"/>
      </p:ext>
    </p:extLst>
  </p:cSld>
  <p:clrMapOvr>
    <a:masterClrMapping/>
  </p:clrMapOvr>
  <p:transition>
    <p:blinds dir="vert"/>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129628855"/>
      </p:ext>
    </p:extLst>
  </p:cSld>
  <p:clrMapOvr>
    <a:masterClrMapping/>
  </p:clrMapOvr>
  <p:transition>
    <p:blinds dir="vert"/>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91094808"/>
      </p:ext>
    </p:extLst>
  </p:cSld>
  <p:clrMapOvr>
    <a:masterClrMapping/>
  </p:clrMapOvr>
  <p:transition>
    <p:blinds dir="vert"/>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81192701"/>
      </p:ext>
    </p:extLst>
  </p:cSld>
  <p:clrMapOvr>
    <a:masterClrMapping/>
  </p:clrMapOvr>
  <p:transition>
    <p:blinds dir="vert"/>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9458313"/>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046414529"/>
      </p:ext>
    </p:extLst>
  </p:cSld>
  <p:clrMapOvr>
    <a:masterClrMapping/>
  </p:clrMapOvr>
  <p:transition>
    <p:blinds dir="vert"/>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00223798"/>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34707186"/>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44465445"/>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2215487"/>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65164125"/>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63989990"/>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54517571"/>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42159385"/>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12839474"/>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22145330"/>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023628026"/>
      </p:ext>
    </p:extLst>
  </p:cSld>
  <p:clrMapOvr>
    <a:masterClrMapping/>
  </p:clrMapOvr>
  <p:transition>
    <p:blinds dir="vert"/>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72467993"/>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08935840"/>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706252143"/>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7464355"/>
      </p:ext>
    </p:extLst>
  </p:cSld>
  <p:clrMapOvr>
    <a:masterClrMapping/>
  </p:clrMapOvr>
  <p:transition>
    <p:blinds dir="vert"/>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55607256"/>
      </p:ext>
    </p:extLst>
  </p:cSld>
  <p:clrMapOvr>
    <a:masterClrMapping/>
  </p:clrMapOvr>
  <p:transition>
    <p:blinds dir="vert"/>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08492886"/>
      </p:ext>
    </p:extLst>
  </p:cSld>
  <p:clrMapOvr>
    <a:masterClrMapping/>
  </p:clrMapOvr>
  <p:transition>
    <p:blinds dir="vert"/>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57416673"/>
      </p:ext>
    </p:extLst>
  </p:cSld>
  <p:clrMapOvr>
    <a:masterClrMapping/>
  </p:clrMapOvr>
  <p:transition>
    <p:blinds dir="vert"/>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49128972"/>
      </p:ext>
    </p:extLst>
  </p:cSld>
  <p:clrMapOvr>
    <a:masterClrMapping/>
  </p:clrMapOvr>
  <p:transition>
    <p:blinds dir="vert"/>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63822613"/>
      </p:ext>
    </p:extLst>
  </p:cSld>
  <p:clrMapOvr>
    <a:masterClrMapping/>
  </p:clrMapOvr>
  <p:transition>
    <p:blinds dir="vert"/>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77499186"/>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7764391"/>
      </p:ext>
    </p:extLst>
  </p:cSld>
  <p:clrMapOvr>
    <a:masterClrMapping/>
  </p:clrMapOvr>
  <p:transition>
    <p:blinds dir="vert"/>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21857272"/>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04257891"/>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45364444"/>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61603388"/>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28887203"/>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96254422"/>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79912696"/>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131139932"/>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12770038"/>
      </p:ext>
    </p:extLst>
  </p:cSld>
  <p:clrMapOvr>
    <a:masterClrMapping/>
  </p:clrMapOvr>
  <p:transition>
    <p:blinds dir="vert"/>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247310222"/>
      </p:ext>
    </p:extLst>
  </p:cSld>
  <p:clrMapOvr>
    <a:masterClrMapping/>
  </p:clrMapOvr>
  <p:transition>
    <p:blinds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dirty="0"/>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2380"/>
            <a:ext cx="5422900" cy="276225"/>
          </a:xfrm>
          <a:prstGeom prst="rect">
            <a:avLst/>
          </a:prstGeom>
          <a:solidFill>
            <a:schemeClr val="accent5">
              <a:lumMod val="75000"/>
            </a:schemeClr>
          </a:solidFill>
          <a:ln>
            <a:noFill/>
          </a:ln>
        </p:spPr>
        <p:txBody>
          <a:bodyPr wrap="square">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solidFill>
            <a:schemeClr val="accent5">
              <a:lumMod val="50000"/>
            </a:schemeClr>
          </a:soli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31616" y="6627200"/>
            <a:ext cx="11672232" cy="258184"/>
          </a:xfrm>
          <a:prstGeom prst="rect">
            <a:avLst/>
          </a:prstGeom>
          <a:ln w="3175"/>
        </p:spPr>
        <p:txBody>
          <a:bodyPr/>
          <a:lstStyle>
            <a:lvl1pPr>
              <a:buNone/>
              <a:defRPr sz="1200">
                <a:solidFill>
                  <a:schemeClr val="bg1"/>
                </a:solidFill>
              </a:defRPr>
            </a:lvl1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课程名称</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主讲教师</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朝乐门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参考书</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数据科学理论与实践（清华大学出版社，</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                  【</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日期</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年</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8</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smtClean="0">
              <a:latin typeface="+mn-lt"/>
              <a:ea typeface="+mn-ea"/>
            </a:endParaRPr>
          </a:p>
        </p:txBody>
      </p:sp>
      <p:pic>
        <p:nvPicPr>
          <p:cNvPr id="15" name="Picture 254" descr="D:\PPT模板\rendanew.jpg"/>
          <p:cNvPicPr>
            <a:picLocks noChangeAspect="1" noChangeArrowheads="1"/>
          </p:cNvPicPr>
          <p:nvPr userDrawn="1"/>
        </p:nvPicPr>
        <p:blipFill>
          <a:blip r:embed="rId101">
            <a:duotone>
              <a:schemeClr val="accent5">
                <a:shade val="45000"/>
                <a:satMod val="135000"/>
              </a:schemeClr>
              <a:prstClr val="white"/>
            </a:duotone>
          </a:blip>
          <a:srcRect/>
          <a:stretch>
            <a:fillRect/>
          </a:stretch>
        </p:blipFill>
        <p:spPr bwMode="auto">
          <a:xfrm>
            <a:off x="10488488" y="623067"/>
            <a:ext cx="986270" cy="98802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6" r:id="rId21"/>
    <p:sldLayoutId id="2147484377"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 id="2147484419" r:id="rId42"/>
    <p:sldLayoutId id="2147484445" r:id="rId43"/>
    <p:sldLayoutId id="2147484449" r:id="rId44"/>
    <p:sldLayoutId id="2147484499" r:id="rId45"/>
    <p:sldLayoutId id="2147484500" r:id="rId46"/>
    <p:sldLayoutId id="2147484513" r:id="rId47"/>
    <p:sldLayoutId id="2147484514" r:id="rId48"/>
    <p:sldLayoutId id="2147484515" r:id="rId49"/>
    <p:sldLayoutId id="2147484516" r:id="rId50"/>
    <p:sldLayoutId id="2147484517" r:id="rId51"/>
    <p:sldLayoutId id="2147484518" r:id="rId52"/>
    <p:sldLayoutId id="2147484519" r:id="rId53"/>
    <p:sldLayoutId id="2147484520" r:id="rId54"/>
    <p:sldLayoutId id="2147484521" r:id="rId55"/>
    <p:sldLayoutId id="2147484522" r:id="rId56"/>
    <p:sldLayoutId id="2147484528" r:id="rId57"/>
    <p:sldLayoutId id="2147484530" r:id="rId58"/>
    <p:sldLayoutId id="2147484531" r:id="rId59"/>
    <p:sldLayoutId id="2147484532" r:id="rId60"/>
    <p:sldLayoutId id="2147484534" r:id="rId61"/>
    <p:sldLayoutId id="2147484535" r:id="rId62"/>
    <p:sldLayoutId id="2147484537" r:id="rId63"/>
    <p:sldLayoutId id="2147484538" r:id="rId64"/>
    <p:sldLayoutId id="2147484539" r:id="rId65"/>
    <p:sldLayoutId id="2147484540" r:id="rId66"/>
    <p:sldLayoutId id="2147484542" r:id="rId67"/>
    <p:sldLayoutId id="2147484543" r:id="rId68"/>
    <p:sldLayoutId id="2147484544" r:id="rId69"/>
    <p:sldLayoutId id="2147484545" r:id="rId70"/>
    <p:sldLayoutId id="2147484546" r:id="rId71"/>
    <p:sldLayoutId id="2147484547" r:id="rId72"/>
    <p:sldLayoutId id="2147484548" r:id="rId73"/>
    <p:sldLayoutId id="2147484549" r:id="rId74"/>
    <p:sldLayoutId id="2147484550" r:id="rId75"/>
    <p:sldLayoutId id="2147484551" r:id="rId76"/>
    <p:sldLayoutId id="2147484552" r:id="rId77"/>
    <p:sldLayoutId id="2147484553" r:id="rId78"/>
    <p:sldLayoutId id="2147484554" r:id="rId79"/>
    <p:sldLayoutId id="2147484555" r:id="rId80"/>
    <p:sldLayoutId id="2147484556" r:id="rId81"/>
    <p:sldLayoutId id="2147484557" r:id="rId82"/>
    <p:sldLayoutId id="2147484558" r:id="rId83"/>
    <p:sldLayoutId id="2147484559" r:id="rId84"/>
    <p:sldLayoutId id="2147484560" r:id="rId85"/>
    <p:sldLayoutId id="2147484561" r:id="rId86"/>
    <p:sldLayoutId id="2147484563" r:id="rId87"/>
    <p:sldLayoutId id="2147484564" r:id="rId88"/>
    <p:sldLayoutId id="2147484565" r:id="rId89"/>
    <p:sldLayoutId id="2147484566" r:id="rId90"/>
    <p:sldLayoutId id="2147484567" r:id="rId91"/>
    <p:sldLayoutId id="2147484568" r:id="rId92"/>
    <p:sldLayoutId id="2147484569" r:id="rId93"/>
    <p:sldLayoutId id="2147484570" r:id="rId94"/>
    <p:sldLayoutId id="2147484573" r:id="rId95"/>
    <p:sldLayoutId id="2147484574" r:id="rId96"/>
    <p:sldLayoutId id="2147484575" r:id="rId97"/>
    <p:sldLayoutId id="2147484576" r:id="rId98"/>
    <p:sldLayoutId id="2147484578" r:id="rId99"/>
  </p:sldLayoutIdLst>
  <p:transition>
    <p:blinds dir="vert"/>
  </p:transition>
  <p:timing>
    <p:tnLst>
      <p:par>
        <p:cTn id="1" dur="indefinite" restart="never" nodeType="tmRoot"/>
      </p:par>
    </p:tnLst>
  </p:timing>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microsoft.com/office/2007/relationships/diagramDrawing" Target="../diagrams/drawing62.xml"/><Relationship Id="rId3" Type="http://schemas.openxmlformats.org/officeDocument/2006/relationships/notesSlide" Target="../notesSlides/notesSlide72.xml"/><Relationship Id="rId7" Type="http://schemas.openxmlformats.org/officeDocument/2006/relationships/diagramColors" Target="../diagrams/colors62.xml"/><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diagramQuickStyle" Target="../diagrams/quickStyle62.xml"/><Relationship Id="rId5" Type="http://schemas.openxmlformats.org/officeDocument/2006/relationships/diagramLayout" Target="../diagrams/layout62.xml"/><Relationship Id="rId10" Type="http://schemas.openxmlformats.org/officeDocument/2006/relationships/image" Target="../media/image70.emf"/><Relationship Id="rId4" Type="http://schemas.openxmlformats.org/officeDocument/2006/relationships/diagramData" Target="../diagrams/data62.xml"/><Relationship Id="rId9" Type="http://schemas.openxmlformats.org/officeDocument/2006/relationships/oleObject" Target="../embeddings/oleObject16.bin"/></Relationships>
</file>

<file path=ppt/slides/_rels/slide101.xml.rels><?xml version="1.0" encoding="UTF-8" standalone="yes"?>
<Relationships xmlns="http://schemas.openxmlformats.org/package/2006/relationships"><Relationship Id="rId8" Type="http://schemas.openxmlformats.org/officeDocument/2006/relationships/diagramQuickStyle" Target="../diagrams/quickStyle63.xml"/><Relationship Id="rId3" Type="http://schemas.openxmlformats.org/officeDocument/2006/relationships/notesSlide" Target="../notesSlides/notesSlide73.xml"/><Relationship Id="rId7" Type="http://schemas.openxmlformats.org/officeDocument/2006/relationships/diagramLayout" Target="../diagrams/layout63.xml"/><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diagramData" Target="../diagrams/data63.xml"/><Relationship Id="rId5" Type="http://schemas.openxmlformats.org/officeDocument/2006/relationships/image" Target="../media/image71.emf"/><Relationship Id="rId10" Type="http://schemas.microsoft.com/office/2007/relationships/diagramDrawing" Target="../diagrams/drawing63.xml"/><Relationship Id="rId4" Type="http://schemas.openxmlformats.org/officeDocument/2006/relationships/oleObject" Target="../embeddings/oleObject17.bin"/><Relationship Id="rId9" Type="http://schemas.openxmlformats.org/officeDocument/2006/relationships/diagramColors" Target="../diagrams/colors63.xml"/></Relationships>
</file>

<file path=ppt/slides/_rels/slide102.xml.rels><?xml version="1.0" encoding="UTF-8" standalone="yes"?>
<Relationships xmlns="http://schemas.openxmlformats.org/package/2006/relationships"><Relationship Id="rId8" Type="http://schemas.openxmlformats.org/officeDocument/2006/relationships/diagramQuickStyle" Target="../diagrams/quickStyle64.xml"/><Relationship Id="rId3" Type="http://schemas.openxmlformats.org/officeDocument/2006/relationships/notesSlide" Target="../notesSlides/notesSlide74.xml"/><Relationship Id="rId7" Type="http://schemas.openxmlformats.org/officeDocument/2006/relationships/diagramLayout" Target="../diagrams/layout64.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diagramData" Target="../diagrams/data64.xml"/><Relationship Id="rId5" Type="http://schemas.openxmlformats.org/officeDocument/2006/relationships/image" Target="../media/image72.emf"/><Relationship Id="rId10" Type="http://schemas.microsoft.com/office/2007/relationships/diagramDrawing" Target="../diagrams/drawing64.xml"/><Relationship Id="rId4" Type="http://schemas.openxmlformats.org/officeDocument/2006/relationships/oleObject" Target="../embeddings/oleObject18.bin"/><Relationship Id="rId9" Type="http://schemas.openxmlformats.org/officeDocument/2006/relationships/diagramColors" Target="../diagrams/colors64.xml"/></Relationships>
</file>

<file path=ppt/slides/_rels/slide103.xml.rels><?xml version="1.0" encoding="UTF-8" standalone="yes"?>
<Relationships xmlns="http://schemas.openxmlformats.org/package/2006/relationships"><Relationship Id="rId8" Type="http://schemas.openxmlformats.org/officeDocument/2006/relationships/diagramData" Target="../diagrams/data66.xml"/><Relationship Id="rId3" Type="http://schemas.openxmlformats.org/officeDocument/2006/relationships/diagramData" Target="../diagrams/data65.xml"/><Relationship Id="rId7" Type="http://schemas.microsoft.com/office/2007/relationships/diagramDrawing" Target="../diagrams/drawing65.xml"/><Relationship Id="rId12" Type="http://schemas.microsoft.com/office/2007/relationships/diagramDrawing" Target="../diagrams/drawing66.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65.xml"/><Relationship Id="rId11" Type="http://schemas.openxmlformats.org/officeDocument/2006/relationships/diagramColors" Target="../diagrams/colors66.xml"/><Relationship Id="rId5" Type="http://schemas.openxmlformats.org/officeDocument/2006/relationships/diagramQuickStyle" Target="../diagrams/quickStyle65.xml"/><Relationship Id="rId10" Type="http://schemas.openxmlformats.org/officeDocument/2006/relationships/diagramQuickStyle" Target="../diagrams/quickStyle66.xml"/><Relationship Id="rId4" Type="http://schemas.openxmlformats.org/officeDocument/2006/relationships/diagramLayout" Target="../diagrams/layout65.xml"/><Relationship Id="rId9" Type="http://schemas.openxmlformats.org/officeDocument/2006/relationships/diagramLayout" Target="../diagrams/layout66.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106.xml.rels><?xml version="1.0" encoding="UTF-8" standalone="yes"?>
<Relationships xmlns="http://schemas.openxmlformats.org/package/2006/relationships"><Relationship Id="rId8" Type="http://schemas.openxmlformats.org/officeDocument/2006/relationships/diagramQuickStyle" Target="../diagrams/quickStyle69.xml"/><Relationship Id="rId3" Type="http://schemas.openxmlformats.org/officeDocument/2006/relationships/notesSlide" Target="../notesSlides/notesSlide77.xml"/><Relationship Id="rId7" Type="http://schemas.openxmlformats.org/officeDocument/2006/relationships/diagramLayout" Target="../diagrams/layout69.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diagramData" Target="../diagrams/data69.xml"/><Relationship Id="rId5" Type="http://schemas.openxmlformats.org/officeDocument/2006/relationships/image" Target="../media/image73.emf"/><Relationship Id="rId10" Type="http://schemas.microsoft.com/office/2007/relationships/diagramDrawing" Target="../diagrams/drawing69.xml"/><Relationship Id="rId4" Type="http://schemas.openxmlformats.org/officeDocument/2006/relationships/oleObject" Target="../embeddings/oleObject19.bin"/><Relationship Id="rId9" Type="http://schemas.openxmlformats.org/officeDocument/2006/relationships/diagramColors" Target="../diagrams/colors69.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2.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75.emf"/><Relationship Id="rId4" Type="http://schemas.openxmlformats.org/officeDocument/2006/relationships/oleObject" Target="../embeddings/oleObject20.bin"/></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76.emf"/><Relationship Id="rId4" Type="http://schemas.openxmlformats.org/officeDocument/2006/relationships/oleObject" Target="../embeddings/oleObject21.bin"/></Relationships>
</file>

<file path=ppt/slides/_rels/slide117.xml.rels><?xml version="1.0" encoding="UTF-8" standalone="yes"?>
<Relationships xmlns="http://schemas.openxmlformats.org/package/2006/relationships"><Relationship Id="rId8" Type="http://schemas.microsoft.com/office/2007/relationships/diagramDrawing" Target="../diagrams/drawing77.xml"/><Relationship Id="rId3" Type="http://schemas.openxmlformats.org/officeDocument/2006/relationships/image" Target="../media/image5.jpeg"/><Relationship Id="rId7" Type="http://schemas.openxmlformats.org/officeDocument/2006/relationships/diagramColors" Target="../diagrams/colors77.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77.xml"/><Relationship Id="rId5" Type="http://schemas.openxmlformats.org/officeDocument/2006/relationships/diagramLayout" Target="../diagrams/layout77.xml"/><Relationship Id="rId4" Type="http://schemas.openxmlformats.org/officeDocument/2006/relationships/diagramData" Target="../diagrams/data77.xml"/><Relationship Id="rId9" Type="http://schemas.openxmlformats.org/officeDocument/2006/relationships/image" Target="../media/image8.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microsoft.com/office/2007/relationships/diagramDrawing" Target="../diagrams/drawing79.xml"/><Relationship Id="rId3" Type="http://schemas.openxmlformats.org/officeDocument/2006/relationships/image" Target="../media/image5.jpeg"/><Relationship Id="rId7" Type="http://schemas.openxmlformats.org/officeDocument/2006/relationships/diagramColors" Target="../diagrams/colors79.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79.xml"/><Relationship Id="rId5" Type="http://schemas.openxmlformats.org/officeDocument/2006/relationships/diagramLayout" Target="../diagrams/layout79.xml"/><Relationship Id="rId4" Type="http://schemas.openxmlformats.org/officeDocument/2006/relationships/diagramData" Target="../diagrams/data79.xml"/><Relationship Id="rId9" Type="http://schemas.openxmlformats.org/officeDocument/2006/relationships/image" Target="../media/image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7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79.emf"/></Relationships>
</file>

<file path=ppt/slides/_rels/slide126.xml.rels><?xml version="1.0" encoding="UTF-8" standalone="yes"?>
<Relationships xmlns="http://schemas.openxmlformats.org/package/2006/relationships"><Relationship Id="rId8" Type="http://schemas.microsoft.com/office/2007/relationships/diagramDrawing" Target="../diagrams/drawing80.xml"/><Relationship Id="rId3" Type="http://schemas.openxmlformats.org/officeDocument/2006/relationships/image" Target="../media/image5.jpeg"/><Relationship Id="rId7" Type="http://schemas.openxmlformats.org/officeDocument/2006/relationships/diagramColors" Target="../diagrams/colors80.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80.xml"/><Relationship Id="rId5" Type="http://schemas.openxmlformats.org/officeDocument/2006/relationships/diagramLayout" Target="../diagrams/layout80.xml"/><Relationship Id="rId4" Type="http://schemas.openxmlformats.org/officeDocument/2006/relationships/diagramData" Target="../diagrams/data80.xml"/><Relationship Id="rId9" Type="http://schemas.openxmlformats.org/officeDocument/2006/relationships/image" Target="../media/image8.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81.xml"/><Relationship Id="rId2" Type="http://schemas.openxmlformats.org/officeDocument/2006/relationships/diagramData" Target="../diagrams/data81.xml"/><Relationship Id="rId1" Type="http://schemas.openxmlformats.org/officeDocument/2006/relationships/slideLayout" Target="../slideLayouts/slideLayout2.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132.xml.rels><?xml version="1.0" encoding="UTF-8" standalone="yes"?>
<Relationships xmlns="http://schemas.openxmlformats.org/package/2006/relationships"><Relationship Id="rId8" Type="http://schemas.microsoft.com/office/2007/relationships/diagramDrawing" Target="../diagrams/drawing84.xml"/><Relationship Id="rId3" Type="http://schemas.openxmlformats.org/officeDocument/2006/relationships/image" Target="../media/image83.png"/><Relationship Id="rId7" Type="http://schemas.openxmlformats.org/officeDocument/2006/relationships/diagramColors" Target="../diagrams/colors84.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QuickStyle" Target="../diagrams/quickStyle84.xml"/><Relationship Id="rId5" Type="http://schemas.openxmlformats.org/officeDocument/2006/relationships/diagramLayout" Target="../diagrams/layout84.xml"/><Relationship Id="rId4" Type="http://schemas.openxmlformats.org/officeDocument/2006/relationships/diagramData" Target="../diagrams/data84.xml"/></Relationships>
</file>

<file path=ppt/slides/_rels/slide13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134.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135.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diagramData" Target="../diagrams/data87.xml"/><Relationship Id="rId7" Type="http://schemas.microsoft.com/office/2007/relationships/diagramDrawing" Target="../diagrams/drawing87.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87.xml"/><Relationship Id="rId5" Type="http://schemas.openxmlformats.org/officeDocument/2006/relationships/diagramQuickStyle" Target="../diagrams/quickStyle87.xml"/><Relationship Id="rId4" Type="http://schemas.openxmlformats.org/officeDocument/2006/relationships/diagramLayout" Target="../diagrams/layout87.xml"/></Relationships>
</file>

<file path=ppt/slides/_rels/slide1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microsoft.com/office/2007/relationships/diagramDrawing" Target="../diagrams/drawing88.xml"/><Relationship Id="rId3" Type="http://schemas.openxmlformats.org/officeDocument/2006/relationships/image" Target="../media/image87.png"/><Relationship Id="rId7" Type="http://schemas.openxmlformats.org/officeDocument/2006/relationships/diagramColors" Target="../diagrams/colors88.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QuickStyle" Target="../diagrams/quickStyle88.xml"/><Relationship Id="rId5" Type="http://schemas.openxmlformats.org/officeDocument/2006/relationships/diagramLayout" Target="../diagrams/layout88.xml"/><Relationship Id="rId4" Type="http://schemas.openxmlformats.org/officeDocument/2006/relationships/diagramData" Target="../diagrams/data88.xml"/></Relationships>
</file>

<file path=ppt/slides/_rels/slide1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89.xml"/><Relationship Id="rId7" Type="http://schemas.microsoft.com/office/2007/relationships/diagramDrawing" Target="../diagrams/drawing89.xml"/><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diagramColors" Target="../diagrams/colors89.xml"/><Relationship Id="rId5" Type="http://schemas.openxmlformats.org/officeDocument/2006/relationships/diagramQuickStyle" Target="../diagrams/quickStyle89.xml"/><Relationship Id="rId4" Type="http://schemas.openxmlformats.org/officeDocument/2006/relationships/diagramLayout" Target="../diagrams/layout89.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notesSlide" Target="../notesSlides/notesSlide6.xml"/><Relationship Id="rId7" Type="http://schemas.openxmlformats.org/officeDocument/2006/relationships/diagramLayout" Target="../diagrams/layout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Data" Target="../diagrams/data7.xml"/><Relationship Id="rId5" Type="http://schemas.openxmlformats.org/officeDocument/2006/relationships/image" Target="../media/image10.emf"/><Relationship Id="rId10" Type="http://schemas.microsoft.com/office/2007/relationships/diagramDrawing" Target="../diagrams/drawing7.xml"/><Relationship Id="rId4" Type="http://schemas.openxmlformats.org/officeDocument/2006/relationships/oleObject" Target="../embeddings/oleObject1.bin"/><Relationship Id="rId9" Type="http://schemas.openxmlformats.org/officeDocument/2006/relationships/diagramColors" Target="../diagrams/colors7.xml"/></Relationships>
</file>

<file path=ppt/slides/_rels/slide140.xml.rels><?xml version="1.0" encoding="UTF-8" standalone="yes"?>
<Relationships xmlns="http://schemas.openxmlformats.org/package/2006/relationships"><Relationship Id="rId8" Type="http://schemas.microsoft.com/office/2007/relationships/diagramDrawing" Target="../diagrams/drawing90.xml"/><Relationship Id="rId3" Type="http://schemas.openxmlformats.org/officeDocument/2006/relationships/image" Target="../media/image90.png"/><Relationship Id="rId7" Type="http://schemas.openxmlformats.org/officeDocument/2006/relationships/diagramColors" Target="../diagrams/colors90.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QuickStyle" Target="../diagrams/quickStyle90.xml"/><Relationship Id="rId5" Type="http://schemas.openxmlformats.org/officeDocument/2006/relationships/diagramLayout" Target="../diagrams/layout90.xml"/><Relationship Id="rId4" Type="http://schemas.openxmlformats.org/officeDocument/2006/relationships/diagramData" Target="../diagrams/data90.xml"/></Relationships>
</file>

<file path=ppt/slides/_rels/slide1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142.xml.rels><?xml version="1.0" encoding="UTF-8" standalone="yes"?>
<Relationships xmlns="http://schemas.openxmlformats.org/package/2006/relationships"><Relationship Id="rId8" Type="http://schemas.microsoft.com/office/2007/relationships/diagramDrawing" Target="../diagrams/drawing91.xml"/><Relationship Id="rId3" Type="http://schemas.openxmlformats.org/officeDocument/2006/relationships/image" Target="../media/image94.png"/><Relationship Id="rId7" Type="http://schemas.openxmlformats.org/officeDocument/2006/relationships/diagramColors" Target="../diagrams/colors91.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QuickStyle" Target="../diagrams/quickStyle91.xml"/><Relationship Id="rId5" Type="http://schemas.openxmlformats.org/officeDocument/2006/relationships/diagramLayout" Target="../diagrams/layout91.xml"/><Relationship Id="rId4" Type="http://schemas.openxmlformats.org/officeDocument/2006/relationships/diagramData" Target="../diagrams/data91.xml"/></Relationships>
</file>

<file path=ppt/slides/_rels/slide143.xml.rels><?xml version="1.0" encoding="UTF-8" standalone="yes"?>
<Relationships xmlns="http://schemas.openxmlformats.org/package/2006/relationships"><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144.xml.rels><?xml version="1.0" encoding="UTF-8" standalone="yes"?>
<Relationships xmlns="http://schemas.openxmlformats.org/package/2006/relationships"><Relationship Id="rId8" Type="http://schemas.microsoft.com/office/2007/relationships/diagramDrawing" Target="../diagrams/drawing93.xml"/><Relationship Id="rId3" Type="http://schemas.openxmlformats.org/officeDocument/2006/relationships/image" Target="../media/image96.png"/><Relationship Id="rId7" Type="http://schemas.openxmlformats.org/officeDocument/2006/relationships/diagramColors" Target="../diagrams/colors93.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QuickStyle" Target="../diagrams/quickStyle93.xml"/><Relationship Id="rId5" Type="http://schemas.openxmlformats.org/officeDocument/2006/relationships/diagramLayout" Target="../diagrams/layout93.xml"/><Relationship Id="rId4" Type="http://schemas.openxmlformats.org/officeDocument/2006/relationships/diagramData" Target="../diagrams/data93.xml"/></Relationships>
</file>

<file path=ppt/slides/_rels/slide14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94.xml"/><Relationship Id="rId7" Type="http://schemas.microsoft.com/office/2007/relationships/diagramDrawing" Target="../diagrams/drawing94.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94.xml"/><Relationship Id="rId5" Type="http://schemas.openxmlformats.org/officeDocument/2006/relationships/diagramQuickStyle" Target="../diagrams/quickStyle94.xml"/><Relationship Id="rId4" Type="http://schemas.openxmlformats.org/officeDocument/2006/relationships/diagramLayout" Target="../diagrams/layout94.xml"/></Relationships>
</file>

<file path=ppt/slides/_rels/slide146.xml.rels><?xml version="1.0" encoding="UTF-8" standalone="yes"?>
<Relationships xmlns="http://schemas.openxmlformats.org/package/2006/relationships"><Relationship Id="rId8" Type="http://schemas.microsoft.com/office/2007/relationships/diagramDrawing" Target="../diagrams/drawing95.xml"/><Relationship Id="rId3" Type="http://schemas.openxmlformats.org/officeDocument/2006/relationships/image" Target="../media/image5.jpeg"/><Relationship Id="rId7" Type="http://schemas.openxmlformats.org/officeDocument/2006/relationships/diagramColors" Target="../diagrams/colors95.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95.xml"/><Relationship Id="rId5" Type="http://schemas.openxmlformats.org/officeDocument/2006/relationships/diagramLayout" Target="../diagrams/layout95.xml"/><Relationship Id="rId4" Type="http://schemas.openxmlformats.org/officeDocument/2006/relationships/diagramData" Target="../diagrams/data95.xml"/><Relationship Id="rId9" Type="http://schemas.openxmlformats.org/officeDocument/2006/relationships/image" Target="../media/image8.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s>
</file>

<file path=ppt/slides/_rels/slide149.xml.rels><?xml version="1.0" encoding="UTF-8" standalone="yes"?>
<Relationships xmlns="http://schemas.openxmlformats.org/package/2006/relationships"><Relationship Id="rId8" Type="http://schemas.microsoft.com/office/2007/relationships/diagramDrawing" Target="../diagrams/drawing97.xml"/><Relationship Id="rId3" Type="http://schemas.openxmlformats.org/officeDocument/2006/relationships/image" Target="../media/image5.jpeg"/><Relationship Id="rId7" Type="http://schemas.openxmlformats.org/officeDocument/2006/relationships/diagramColors" Target="../diagrams/colors97.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97.xml"/><Relationship Id="rId5" Type="http://schemas.openxmlformats.org/officeDocument/2006/relationships/diagramLayout" Target="../diagrams/layout97.xml"/><Relationship Id="rId4" Type="http://schemas.openxmlformats.org/officeDocument/2006/relationships/diagramData" Target="../diagrams/data97.xml"/><Relationship Id="rId9"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customXml" Target="../ink/ink1.xml"/><Relationship Id="rId11" Type="http://schemas.openxmlformats.org/officeDocument/2006/relationships/image" Target="../media/image31.emf"/><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7.xml"/><Relationship Id="rId7" Type="http://schemas.openxmlformats.org/officeDocument/2006/relationships/diagramColors" Target="../diagrams/colors11.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diagramQuickStyle" Target="../diagrams/quickStyle11.xml"/><Relationship Id="rId5" Type="http://schemas.openxmlformats.org/officeDocument/2006/relationships/diagramLayout" Target="../diagrams/layout11.xml"/><Relationship Id="rId10" Type="http://schemas.openxmlformats.org/officeDocument/2006/relationships/image" Target="../media/image10.emf"/><Relationship Id="rId4" Type="http://schemas.openxmlformats.org/officeDocument/2006/relationships/diagramData" Target="../diagrams/data11.xml"/><Relationship Id="rId9"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18.xml"/><Relationship Id="rId7" Type="http://schemas.openxmlformats.org/officeDocument/2006/relationships/diagramColors" Target="../diagrams/colors1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10.emf"/><Relationship Id="rId4" Type="http://schemas.openxmlformats.org/officeDocument/2006/relationships/diagramData" Target="../diagrams/data12.xml"/><Relationship Id="rId9"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19.xml"/><Relationship Id="rId7" Type="http://schemas.openxmlformats.org/officeDocument/2006/relationships/diagramColors" Target="../diagrams/colors13.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diagramQuickStyle" Target="../diagrams/quickStyle13.xml"/><Relationship Id="rId5" Type="http://schemas.openxmlformats.org/officeDocument/2006/relationships/diagramLayout" Target="../diagrams/layout13.xml"/><Relationship Id="rId10" Type="http://schemas.openxmlformats.org/officeDocument/2006/relationships/image" Target="../media/image10.emf"/><Relationship Id="rId4" Type="http://schemas.openxmlformats.org/officeDocument/2006/relationships/diagramData" Target="../diagrams/data13.xml"/><Relationship Id="rId9"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3.emf"/><Relationship Id="rId7" Type="http://schemas.openxmlformats.org/officeDocument/2006/relationships/diagramColors" Target="../diagrams/colors1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2.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4.xml"/><Relationship Id="rId7" Type="http://schemas.openxmlformats.org/officeDocument/2006/relationships/diagramColors" Target="../diagrams/colors18.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diagramQuickStyle" Target="../diagrams/quickStyle18.xml"/><Relationship Id="rId5" Type="http://schemas.openxmlformats.org/officeDocument/2006/relationships/diagramLayout" Target="../diagrams/layout18.xml"/><Relationship Id="rId10" Type="http://schemas.openxmlformats.org/officeDocument/2006/relationships/image" Target="../media/image10.emf"/><Relationship Id="rId4" Type="http://schemas.openxmlformats.org/officeDocument/2006/relationships/diagramData" Target="../diagrams/data18.xml"/><Relationship Id="rId9"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25.xml"/><Relationship Id="rId7" Type="http://schemas.openxmlformats.org/officeDocument/2006/relationships/diagramColors" Target="../diagrams/colors19.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diagramQuickStyle" Target="../diagrams/quickStyle19.xml"/><Relationship Id="rId5" Type="http://schemas.openxmlformats.org/officeDocument/2006/relationships/diagramLayout" Target="../diagrams/layout19.xml"/><Relationship Id="rId10" Type="http://schemas.openxmlformats.org/officeDocument/2006/relationships/image" Target="../media/image10.emf"/><Relationship Id="rId4" Type="http://schemas.openxmlformats.org/officeDocument/2006/relationships/diagramData" Target="../diagrams/data19.xml"/><Relationship Id="rId9"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5.jpeg"/><Relationship Id="rId7" Type="http://schemas.openxmlformats.org/officeDocument/2006/relationships/diagramColors" Target="../diagrams/colors2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22.xml"/><Relationship Id="rId3" Type="http://schemas.openxmlformats.org/officeDocument/2006/relationships/notesSlide" Target="../notesSlides/notesSlide28.xml"/><Relationship Id="rId7" Type="http://schemas.openxmlformats.org/officeDocument/2006/relationships/diagramLayout" Target="../diagrams/layout22.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diagramData" Target="../diagrams/data22.xml"/><Relationship Id="rId5" Type="http://schemas.openxmlformats.org/officeDocument/2006/relationships/image" Target="../media/image21.emf"/><Relationship Id="rId10" Type="http://schemas.microsoft.com/office/2007/relationships/diagramDrawing" Target="../diagrams/drawing22.xml"/><Relationship Id="rId4" Type="http://schemas.openxmlformats.org/officeDocument/2006/relationships/oleObject" Target="../embeddings/oleObject3.bin"/><Relationship Id="rId9" Type="http://schemas.openxmlformats.org/officeDocument/2006/relationships/diagramColors" Target="../diagrams/colors2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23.xml"/><Relationship Id="rId3" Type="http://schemas.openxmlformats.org/officeDocument/2006/relationships/notesSlide" Target="../notesSlides/notesSlide29.xml"/><Relationship Id="rId7" Type="http://schemas.openxmlformats.org/officeDocument/2006/relationships/diagramLayout" Target="../diagrams/layout23.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diagramData" Target="../diagrams/data23.xml"/><Relationship Id="rId5" Type="http://schemas.openxmlformats.org/officeDocument/2006/relationships/image" Target="../media/image22.emf"/><Relationship Id="rId10" Type="http://schemas.microsoft.com/office/2007/relationships/diagramDrawing" Target="../diagrams/drawing23.xml"/><Relationship Id="rId4" Type="http://schemas.openxmlformats.org/officeDocument/2006/relationships/oleObject" Target="../embeddings/oleObject4.bin"/><Relationship Id="rId9" Type="http://schemas.openxmlformats.org/officeDocument/2006/relationships/diagramColors" Target="../diagrams/colors23.xml"/></Relationships>
</file>

<file path=ppt/slides/_rels/slide41.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notesSlide" Target="../notesSlides/notesSlide30.xml"/><Relationship Id="rId7" Type="http://schemas.openxmlformats.org/officeDocument/2006/relationships/diagramColors" Target="../diagrams/colors24.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diagramQuickStyle" Target="../diagrams/quickStyle24.xml"/><Relationship Id="rId5" Type="http://schemas.openxmlformats.org/officeDocument/2006/relationships/diagramLayout" Target="../diagrams/layout24.xml"/><Relationship Id="rId10" Type="http://schemas.openxmlformats.org/officeDocument/2006/relationships/image" Target="../media/image23.emf"/><Relationship Id="rId4" Type="http://schemas.openxmlformats.org/officeDocument/2006/relationships/diagramData" Target="../diagrams/data24.xml"/><Relationship Id="rId9"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notesSlide" Target="../notesSlides/notesSlide35.xml"/><Relationship Id="rId7" Type="http://schemas.openxmlformats.org/officeDocument/2006/relationships/diagramColors" Target="../diagrams/colors29.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diagramQuickStyle" Target="../diagrams/quickStyle29.xml"/><Relationship Id="rId5" Type="http://schemas.openxmlformats.org/officeDocument/2006/relationships/diagramLayout" Target="../diagrams/layout29.xml"/><Relationship Id="rId10" Type="http://schemas.openxmlformats.org/officeDocument/2006/relationships/image" Target="../media/image25.emf"/><Relationship Id="rId4" Type="http://schemas.openxmlformats.org/officeDocument/2006/relationships/diagramData" Target="../diagrams/data29.xml"/><Relationship Id="rId9"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5.jpeg"/><Relationship Id="rId7" Type="http://schemas.openxmlformats.org/officeDocument/2006/relationships/diagramColors" Target="../diagrams/colors30.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55.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32.png"/><Relationship Id="rId7" Type="http://schemas.openxmlformats.org/officeDocument/2006/relationships/diagramColors" Target="../diagrams/colors3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56.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32.png"/><Relationship Id="rId7" Type="http://schemas.openxmlformats.org/officeDocument/2006/relationships/diagramColors" Target="../diagrams/colors3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5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5.jpeg"/><Relationship Id="rId7" Type="http://schemas.openxmlformats.org/officeDocument/2006/relationships/diagramColors" Target="../diagrams/colors38.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 Id="rId9" Type="http://schemas.openxmlformats.org/officeDocument/2006/relationships/image" Target="../media/image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oleObject" Target="../embeddings/oleObject7.bin"/></Relationships>
</file>

<file path=ppt/slides/_rels/slide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0.xml"/><Relationship Id="rId7" Type="http://schemas.openxmlformats.org/officeDocument/2006/relationships/image" Target="../media/image43.png"/><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65.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image" Target="../media/image44.png"/><Relationship Id="rId7" Type="http://schemas.openxmlformats.org/officeDocument/2006/relationships/diagramColors" Target="../diagrams/colors4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2.xml"/><Relationship Id="rId7" Type="http://schemas.openxmlformats.org/officeDocument/2006/relationships/image" Target="../media/image45.png"/><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6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5.xml"/><Relationship Id="rId7" Type="http://schemas.openxmlformats.org/officeDocument/2006/relationships/image" Target="../media/image49.pn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7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72.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5.jpeg"/><Relationship Id="rId7" Type="http://schemas.openxmlformats.org/officeDocument/2006/relationships/diagramColors" Target="../diagrams/colors46.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 Id="rId9" Type="http://schemas.openxmlformats.org/officeDocument/2006/relationships/image" Target="../media/image8.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58.wmf"/><Relationship Id="rId4" Type="http://schemas.openxmlformats.org/officeDocument/2006/relationships/oleObject" Target="../embeddings/oleObject8.bin"/></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76.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jpeg"/><Relationship Id="rId7" Type="http://schemas.openxmlformats.org/officeDocument/2006/relationships/diagramColors" Target="../diagrams/colors4.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8.jp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60.emf"/><Relationship Id="rId4" Type="http://schemas.openxmlformats.org/officeDocument/2006/relationships/oleObject" Target="../embeddings/oleObject9.bin"/></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oleObject" Target="../embeddings/oleObject10.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64.emf"/><Relationship Id="rId4" Type="http://schemas.openxmlformats.org/officeDocument/2006/relationships/oleObject" Target="../embeddings/oleObject11.bin"/></Relationships>
</file>

<file path=ppt/slides/_rels/slide86.xml.rels><?xml version="1.0" encoding="UTF-8" standalone="yes"?>
<Relationships xmlns="http://schemas.openxmlformats.org/package/2006/relationships"><Relationship Id="rId8" Type="http://schemas.openxmlformats.org/officeDocument/2006/relationships/diagramQuickStyle" Target="../diagrams/quickStyle54.xml"/><Relationship Id="rId3" Type="http://schemas.openxmlformats.org/officeDocument/2006/relationships/notesSlide" Target="../notesSlides/notesSlide60.xml"/><Relationship Id="rId7" Type="http://schemas.openxmlformats.org/officeDocument/2006/relationships/diagramLayout" Target="../diagrams/layout54.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diagramData" Target="../diagrams/data54.xml"/><Relationship Id="rId5" Type="http://schemas.openxmlformats.org/officeDocument/2006/relationships/image" Target="../media/image65.emf"/><Relationship Id="rId10" Type="http://schemas.microsoft.com/office/2007/relationships/diagramDrawing" Target="../diagrams/drawing54.xml"/><Relationship Id="rId4" Type="http://schemas.openxmlformats.org/officeDocument/2006/relationships/oleObject" Target="../embeddings/oleObject12.bin"/><Relationship Id="rId9" Type="http://schemas.openxmlformats.org/officeDocument/2006/relationships/diagramColors" Target="../diagrams/colors54.xml"/></Relationships>
</file>

<file path=ppt/slides/_rels/slide87.xml.rels><?xml version="1.0" encoding="UTF-8" standalone="yes"?>
<Relationships xmlns="http://schemas.openxmlformats.org/package/2006/relationships"><Relationship Id="rId8" Type="http://schemas.openxmlformats.org/officeDocument/2006/relationships/diagramQuickStyle" Target="../diagrams/quickStyle55.xml"/><Relationship Id="rId3" Type="http://schemas.openxmlformats.org/officeDocument/2006/relationships/notesSlide" Target="../notesSlides/notesSlide61.xml"/><Relationship Id="rId7" Type="http://schemas.openxmlformats.org/officeDocument/2006/relationships/diagramLayout" Target="../diagrams/layout55.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diagramData" Target="../diagrams/data55.xml"/><Relationship Id="rId5" Type="http://schemas.openxmlformats.org/officeDocument/2006/relationships/image" Target="../media/image66.emf"/><Relationship Id="rId10" Type="http://schemas.microsoft.com/office/2007/relationships/diagramDrawing" Target="../diagrams/drawing55.xml"/><Relationship Id="rId4" Type="http://schemas.openxmlformats.org/officeDocument/2006/relationships/oleObject" Target="../embeddings/oleObject13.bin"/><Relationship Id="rId9" Type="http://schemas.openxmlformats.org/officeDocument/2006/relationships/diagramColors" Target="../diagrams/colors55.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66.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3.bin"/><Relationship Id="rId5" Type="http://schemas.openxmlformats.org/officeDocument/2006/relationships/image" Target="../media/image65.emf"/><Relationship Id="rId4" Type="http://schemas.openxmlformats.org/officeDocument/2006/relationships/oleObject" Target="../embeddings/oleObject12.bin"/></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98.xml.rels><?xml version="1.0" encoding="UTF-8" standalone="yes"?>
<Relationships xmlns="http://schemas.openxmlformats.org/package/2006/relationships"><Relationship Id="rId8" Type="http://schemas.openxmlformats.org/officeDocument/2006/relationships/diagramQuickStyle" Target="../diagrams/quickStyle60.xml"/><Relationship Id="rId3" Type="http://schemas.openxmlformats.org/officeDocument/2006/relationships/notesSlide" Target="../notesSlides/notesSlide70.xml"/><Relationship Id="rId7" Type="http://schemas.openxmlformats.org/officeDocument/2006/relationships/diagramLayout" Target="../diagrams/layout60.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diagramData" Target="../diagrams/data60.xml"/><Relationship Id="rId5" Type="http://schemas.openxmlformats.org/officeDocument/2006/relationships/image" Target="../media/image68.emf"/><Relationship Id="rId10" Type="http://schemas.microsoft.com/office/2007/relationships/diagramDrawing" Target="../diagrams/drawing60.xml"/><Relationship Id="rId4" Type="http://schemas.openxmlformats.org/officeDocument/2006/relationships/oleObject" Target="../embeddings/oleObject14.bin"/><Relationship Id="rId9" Type="http://schemas.openxmlformats.org/officeDocument/2006/relationships/diagramColors" Target="../diagrams/colors60.xml"/></Relationships>
</file>

<file path=ppt/slides/_rels/slide99.xml.rels><?xml version="1.0" encoding="UTF-8" standalone="yes"?>
<Relationships xmlns="http://schemas.openxmlformats.org/package/2006/relationships"><Relationship Id="rId8" Type="http://schemas.openxmlformats.org/officeDocument/2006/relationships/diagramQuickStyle" Target="../diagrams/quickStyle61.xml"/><Relationship Id="rId3" Type="http://schemas.openxmlformats.org/officeDocument/2006/relationships/notesSlide" Target="../notesSlides/notesSlide71.xml"/><Relationship Id="rId7" Type="http://schemas.openxmlformats.org/officeDocument/2006/relationships/diagramLayout" Target="../diagrams/layout61.xml"/><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diagramData" Target="../diagrams/data61.xml"/><Relationship Id="rId5" Type="http://schemas.openxmlformats.org/officeDocument/2006/relationships/image" Target="../media/image69.emf"/><Relationship Id="rId10" Type="http://schemas.microsoft.com/office/2007/relationships/diagramDrawing" Target="../diagrams/drawing61.xml"/><Relationship Id="rId4" Type="http://schemas.openxmlformats.org/officeDocument/2006/relationships/oleObject" Target="../embeddings/oleObject15.bin"/><Relationship Id="rId9" Type="http://schemas.openxmlformats.org/officeDocument/2006/relationships/diagramColors" Target="../diagrams/colors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14400" y="2438400"/>
            <a:ext cx="9142040" cy="1143000"/>
          </a:xfrm>
        </p:spPr>
        <p:txBody>
          <a:bodyPr/>
          <a:lstStyle/>
          <a:p>
            <a:pPr algn="l">
              <a:lnSpc>
                <a:spcPct val="150000"/>
              </a:lnSpc>
            </a:pPr>
            <a:r>
              <a:rPr lang="en-US" altLang="zh-CN" sz="3200" b="0" dirty="0" smtClean="0">
                <a:solidFill>
                  <a:schemeClr val="bg2">
                    <a:lumMod val="10000"/>
                  </a:schemeClr>
                </a:solidFill>
              </a:rPr>
              <a:t>《</a:t>
            </a:r>
            <a:r>
              <a:rPr lang="zh-CN" altLang="en-US" sz="3200" b="0" dirty="0" smtClean="0">
                <a:solidFill>
                  <a:schemeClr val="bg2">
                    <a:lumMod val="10000"/>
                  </a:schemeClr>
                </a:solidFill>
              </a:rPr>
              <a:t>数据科学理论与实践</a:t>
            </a:r>
            <a:r>
              <a:rPr lang="en-US" altLang="zh-CN" sz="3200" b="0" smtClean="0">
                <a:solidFill>
                  <a:schemeClr val="bg2">
                    <a:lumMod val="10000"/>
                  </a:schemeClr>
                </a:solidFill>
              </a:rPr>
              <a:t>》</a:t>
            </a:r>
            <a:r>
              <a:rPr lang="zh-CN" altLang="en-US" sz="3200" b="0" smtClean="0">
                <a:solidFill>
                  <a:schemeClr val="bg2">
                    <a:lumMod val="10000"/>
                  </a:schemeClr>
                </a:solidFill>
              </a:rPr>
              <a:t>之</a:t>
            </a:r>
            <a:r>
              <a:rPr lang="en-US" altLang="zh-CN" sz="3200" b="0" dirty="0" smtClean="0">
                <a:solidFill>
                  <a:schemeClr val="bg2">
                    <a:lumMod val="10000"/>
                  </a:schemeClr>
                </a:solidFill>
              </a:rPr>
              <a:t/>
            </a:r>
            <a:br>
              <a:rPr lang="en-US" altLang="zh-CN" sz="3200" b="0" dirty="0" smtClean="0">
                <a:solidFill>
                  <a:schemeClr val="bg2">
                    <a:lumMod val="10000"/>
                  </a:schemeClr>
                </a:solidFill>
              </a:rPr>
            </a:br>
            <a:r>
              <a:rPr lang="en-US" altLang="zh-CN" sz="3200" b="0" dirty="0" smtClean="0">
                <a:solidFill>
                  <a:schemeClr val="bg2">
                    <a:lumMod val="10000"/>
                  </a:schemeClr>
                </a:solidFill>
              </a:rPr>
              <a:t>                   </a:t>
            </a:r>
            <a:r>
              <a:rPr lang="zh-CN" altLang="en-US" sz="6000" dirty="0" smtClean="0"/>
              <a:t>技术与工具</a:t>
            </a:r>
            <a:endParaRPr lang="zh-CN" altLang="en-US" sz="6000" dirty="0" smtClean="0">
              <a:solidFill>
                <a:schemeClr val="bg2">
                  <a:lumMod val="10000"/>
                </a:schemeClr>
              </a:solidFill>
            </a:endParaRPr>
          </a:p>
        </p:txBody>
      </p:sp>
      <p:sp>
        <p:nvSpPr>
          <p:cNvPr id="14339" name="副标题 2"/>
          <p:cNvSpPr>
            <a:spLocks noGrp="1"/>
          </p:cNvSpPr>
          <p:nvPr>
            <p:ph type="subTitle" idx="1"/>
          </p:nvPr>
        </p:nvSpPr>
        <p:spPr>
          <a:xfrm>
            <a:off x="4439816" y="4221088"/>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2608795484"/>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14491" cy="821913"/>
          </a:xfrm>
        </p:spPr>
        <p:txBody>
          <a:bodyPr/>
          <a:lstStyle/>
          <a:p>
            <a:r>
              <a:rPr lang="zh-CN" altLang="en-US" dirty="0" smtClean="0"/>
              <a:t>常用</a:t>
            </a:r>
            <a:r>
              <a:rPr lang="zh-CN" altLang="en-US" dirty="0"/>
              <a:t>云</a:t>
            </a:r>
            <a:r>
              <a:rPr lang="zh-CN" altLang="en-US" dirty="0" smtClean="0"/>
              <a:t>计算框架</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p:txBody>
      </p:sp>
      <p:graphicFrame>
        <p:nvGraphicFramePr>
          <p:cNvPr id="7" name="表格 6"/>
          <p:cNvGraphicFramePr>
            <a:graphicFrameLocks noGrp="1"/>
          </p:cNvGraphicFramePr>
          <p:nvPr>
            <p:extLst/>
          </p:nvPr>
        </p:nvGraphicFramePr>
        <p:xfrm>
          <a:off x="911424" y="1341186"/>
          <a:ext cx="9001000" cy="5143538"/>
        </p:xfrm>
        <a:graphic>
          <a:graphicData uri="http://schemas.openxmlformats.org/drawingml/2006/table">
            <a:tbl>
              <a:tblPr/>
              <a:tblGrid>
                <a:gridCol w="1574621">
                  <a:extLst>
                    <a:ext uri="{9D8B030D-6E8A-4147-A177-3AD203B41FA5}">
                      <a16:colId xmlns:a16="http://schemas.microsoft.com/office/drawing/2014/main" val="20000"/>
                    </a:ext>
                  </a:extLst>
                </a:gridCol>
                <a:gridCol w="1124730">
                  <a:extLst>
                    <a:ext uri="{9D8B030D-6E8A-4147-A177-3AD203B41FA5}">
                      <a16:colId xmlns:a16="http://schemas.microsoft.com/office/drawing/2014/main" val="20001"/>
                    </a:ext>
                  </a:extLst>
                </a:gridCol>
                <a:gridCol w="6301649">
                  <a:extLst>
                    <a:ext uri="{9D8B030D-6E8A-4147-A177-3AD203B41FA5}">
                      <a16:colId xmlns:a16="http://schemas.microsoft.com/office/drawing/2014/main" val="20002"/>
                    </a:ext>
                  </a:extLst>
                </a:gridCol>
              </a:tblGrid>
              <a:tr h="646306">
                <a:tc>
                  <a:txBody>
                    <a:bodyPr/>
                    <a:lstStyle/>
                    <a:p>
                      <a:pPr algn="just">
                        <a:spcAft>
                          <a:spcPts val="0"/>
                        </a:spcAft>
                      </a:pPr>
                      <a:r>
                        <a:rPr lang="zh-CN" sz="2000" b="1" kern="100" dirty="0">
                          <a:solidFill>
                            <a:srgbClr val="FFFFFF"/>
                          </a:solidFill>
                          <a:latin typeface="Times New Roman"/>
                          <a:ea typeface="宋体"/>
                          <a:cs typeface="Times New Roman"/>
                        </a:rPr>
                        <a:t>计算框架</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2000" b="1" kern="100">
                          <a:solidFill>
                            <a:srgbClr val="FFFFFF"/>
                          </a:solidFill>
                          <a:latin typeface="Times New Roman"/>
                          <a:ea typeface="宋体"/>
                          <a:cs typeface="Times New Roman"/>
                        </a:rPr>
                        <a:t>提出者</a:t>
                      </a:r>
                      <a:endParaRPr lang="zh-CN" sz="2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just">
                        <a:spcAft>
                          <a:spcPts val="0"/>
                        </a:spcAft>
                      </a:pPr>
                      <a:r>
                        <a:rPr lang="zh-CN" sz="2000" b="1" kern="100" dirty="0">
                          <a:solidFill>
                            <a:srgbClr val="FFFFFF"/>
                          </a:solidFill>
                          <a:latin typeface="Times New Roman"/>
                          <a:ea typeface="宋体"/>
                          <a:cs typeface="Times New Roman"/>
                        </a:rPr>
                        <a:t>特点</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646306">
                <a:tc>
                  <a:txBody>
                    <a:bodyPr/>
                    <a:lstStyle/>
                    <a:p>
                      <a:pPr algn="just">
                        <a:spcAft>
                          <a:spcPts val="0"/>
                        </a:spcAft>
                      </a:pPr>
                      <a:r>
                        <a:rPr lang="en-US" sz="2000" b="1" kern="100" dirty="0" err="1">
                          <a:latin typeface="Times New Roman"/>
                          <a:ea typeface="宋体"/>
                          <a:cs typeface="Times New Roman"/>
                        </a:rPr>
                        <a:t>MapReduce</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latin typeface="Times New Roman"/>
                          <a:ea typeface="宋体"/>
                          <a:cs typeface="Times New Roman"/>
                        </a:rPr>
                        <a:t>Google</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一种以主从结构的形式运行的分布式计算模型</a:t>
                      </a:r>
                      <a:r>
                        <a:rPr lang="zh-CN" sz="2000" kern="100" dirty="0" smtClean="0">
                          <a:latin typeface="Times New Roman"/>
                          <a:ea typeface="宋体"/>
                          <a:cs typeface="Times New Roman"/>
                        </a:rPr>
                        <a:t>，是大数据时代的基本计算模型之一。</a:t>
                      </a:r>
                      <a:r>
                        <a:rPr lang="en-US" sz="2000" kern="100" dirty="0" smtClean="0">
                          <a:latin typeface="Times New Roman"/>
                          <a:ea typeface="宋体"/>
                          <a:cs typeface="Times New Roman"/>
                        </a:rPr>
                        <a:t> </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79157">
                <a:tc>
                  <a:txBody>
                    <a:bodyPr/>
                    <a:lstStyle/>
                    <a:p>
                      <a:pPr algn="just">
                        <a:spcAft>
                          <a:spcPts val="0"/>
                        </a:spcAft>
                      </a:pPr>
                      <a:r>
                        <a:rPr lang="en-US" sz="2000" b="1" kern="100" dirty="0">
                          <a:latin typeface="Times New Roman"/>
                          <a:ea typeface="宋体"/>
                          <a:cs typeface="Times New Roman"/>
                        </a:rPr>
                        <a:t>Spark</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a:solidFill>
                            <a:srgbClr val="333333"/>
                          </a:solidFill>
                          <a:latin typeface="Times New Roman"/>
                          <a:ea typeface="宋体"/>
                          <a:cs typeface="Times New Roman"/>
                        </a:rPr>
                        <a:t>UC Berkeley</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solidFill>
                            <a:srgbClr val="333333"/>
                          </a:solidFill>
                          <a:latin typeface="Times New Roman"/>
                          <a:ea typeface="宋体"/>
                          <a:cs typeface="Times New Roman"/>
                        </a:rPr>
                        <a:t>一种大规模数据处理的</a:t>
                      </a:r>
                      <a:r>
                        <a:rPr lang="zh-CN" sz="2000" b="1" kern="100" dirty="0">
                          <a:solidFill>
                            <a:srgbClr val="FF0000"/>
                          </a:solidFill>
                          <a:latin typeface="Times New Roman"/>
                          <a:ea typeface="宋体"/>
                          <a:cs typeface="Times New Roman"/>
                        </a:rPr>
                        <a:t>通用引擎</a:t>
                      </a:r>
                      <a:r>
                        <a:rPr lang="zh-CN" sz="2000" kern="100" dirty="0">
                          <a:solidFill>
                            <a:srgbClr val="333333"/>
                          </a:solidFill>
                          <a:latin typeface="Times New Roman"/>
                          <a:ea typeface="宋体"/>
                          <a:cs typeface="Times New Roman"/>
                        </a:rPr>
                        <a:t>，不仅可以实现</a:t>
                      </a:r>
                      <a:r>
                        <a:rPr lang="en-US" sz="2000" kern="100" dirty="0" err="1">
                          <a:solidFill>
                            <a:srgbClr val="333333"/>
                          </a:solidFill>
                          <a:latin typeface="Times New Roman"/>
                          <a:ea typeface="宋体"/>
                          <a:cs typeface="Times New Roman"/>
                        </a:rPr>
                        <a:t>MapReduce</a:t>
                      </a:r>
                      <a:r>
                        <a:rPr lang="zh-CN" sz="2000" kern="100" dirty="0">
                          <a:solidFill>
                            <a:srgbClr val="333333"/>
                          </a:solidFill>
                          <a:latin typeface="Times New Roman"/>
                          <a:ea typeface="宋体"/>
                          <a:cs typeface="Times New Roman"/>
                        </a:rPr>
                        <a:t>的功能，而且其运行速度更快、使用更为方便。目前，</a:t>
                      </a:r>
                      <a:r>
                        <a:rPr lang="en-US" sz="2000" kern="100" dirty="0">
                          <a:solidFill>
                            <a:srgbClr val="333333"/>
                          </a:solidFill>
                          <a:latin typeface="Times New Roman"/>
                          <a:ea typeface="宋体"/>
                          <a:cs typeface="Times New Roman"/>
                        </a:rPr>
                        <a:t>Spark</a:t>
                      </a:r>
                      <a:r>
                        <a:rPr lang="zh-CN" sz="2000" kern="100" dirty="0">
                          <a:solidFill>
                            <a:srgbClr val="333333"/>
                          </a:solidFill>
                          <a:latin typeface="Times New Roman"/>
                          <a:ea typeface="宋体"/>
                          <a:cs typeface="Times New Roman"/>
                        </a:rPr>
                        <a:t>支持</a:t>
                      </a:r>
                      <a:r>
                        <a:rPr lang="en-US" sz="2000" kern="100" dirty="0">
                          <a:solidFill>
                            <a:srgbClr val="333333"/>
                          </a:solidFill>
                          <a:latin typeface="Times New Roman"/>
                          <a:ea typeface="宋体"/>
                          <a:cs typeface="Times New Roman"/>
                        </a:rPr>
                        <a:t>Spark SQL</a:t>
                      </a:r>
                      <a:r>
                        <a:rPr lang="zh-CN" sz="2000" kern="100" dirty="0">
                          <a:solidFill>
                            <a:srgbClr val="333333"/>
                          </a:solidFill>
                          <a:latin typeface="Times New Roman"/>
                          <a:ea typeface="宋体"/>
                          <a:cs typeface="Times New Roman"/>
                        </a:rPr>
                        <a:t>查询、流式处理、</a:t>
                      </a:r>
                      <a:r>
                        <a:rPr lang="zh-CN" sz="2000" kern="100">
                          <a:solidFill>
                            <a:srgbClr val="333333"/>
                          </a:solidFill>
                          <a:latin typeface="Times New Roman"/>
                          <a:ea typeface="宋体"/>
                          <a:cs typeface="Times New Roman"/>
                        </a:rPr>
                        <a:t>机器学习</a:t>
                      </a:r>
                      <a:r>
                        <a:rPr lang="zh-CN" sz="2000" kern="100" smtClean="0">
                          <a:solidFill>
                            <a:srgbClr val="333333"/>
                          </a:solidFill>
                          <a:latin typeface="Times New Roman"/>
                          <a:ea typeface="宋体"/>
                          <a:cs typeface="Times New Roman"/>
                        </a:rPr>
                        <a:t>和</a:t>
                      </a:r>
                      <a:r>
                        <a:rPr lang="zh-CN" altLang="en-US" sz="2000" kern="100" smtClean="0">
                          <a:solidFill>
                            <a:srgbClr val="333333"/>
                          </a:solidFill>
                          <a:latin typeface="Times New Roman"/>
                          <a:ea typeface="宋体"/>
                          <a:cs typeface="Times New Roman"/>
                        </a:rPr>
                        <a:t>图计算</a:t>
                      </a:r>
                      <a:r>
                        <a:rPr lang="zh-CN" sz="2000" kern="100" smtClean="0">
                          <a:solidFill>
                            <a:srgbClr val="333333"/>
                          </a:solidFill>
                          <a:latin typeface="Times New Roman"/>
                          <a:ea typeface="宋体"/>
                          <a:cs typeface="Times New Roman"/>
                        </a:rPr>
                        <a:t>。</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0937761"/>
                  </a:ext>
                </a:extLst>
              </a:tr>
              <a:tr h="1279157">
                <a:tc>
                  <a:txBody>
                    <a:bodyPr/>
                    <a:lstStyle/>
                    <a:p>
                      <a:pPr algn="just">
                        <a:spcAft>
                          <a:spcPts val="0"/>
                        </a:spcAft>
                      </a:pPr>
                      <a:r>
                        <a:rPr lang="en-US" sz="2000" b="1" kern="100">
                          <a:solidFill>
                            <a:srgbClr val="333333"/>
                          </a:solidFill>
                          <a:latin typeface="Times New Roman"/>
                          <a:ea typeface="宋体"/>
                          <a:cs typeface="Times New Roman"/>
                        </a:rPr>
                        <a:t>Tez</a:t>
                      </a:r>
                      <a:endParaRPr lang="zh-CN" sz="2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latin typeface="Times New Roman"/>
                          <a:ea typeface="宋体"/>
                          <a:cs typeface="Times New Roman"/>
                        </a:rPr>
                        <a:t>Apache</a:t>
                      </a:r>
                      <a:endParaRPr lang="zh-CN" sz="2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一种构建在</a:t>
                      </a:r>
                      <a:r>
                        <a:rPr lang="en-US" sz="2000" kern="100" dirty="0">
                          <a:latin typeface="Times New Roman"/>
                          <a:ea typeface="宋体"/>
                          <a:cs typeface="Times New Roman"/>
                        </a:rPr>
                        <a:t>Apache Hadoop YARN</a:t>
                      </a:r>
                      <a:r>
                        <a:rPr lang="zh-CN" sz="2000" kern="100" dirty="0">
                          <a:latin typeface="Times New Roman"/>
                          <a:ea typeface="宋体"/>
                          <a:cs typeface="Times New Roman"/>
                        </a:rPr>
                        <a:t>之上的</a:t>
                      </a:r>
                      <a:r>
                        <a:rPr lang="en-US" sz="2000" b="1" kern="100" dirty="0">
                          <a:solidFill>
                            <a:srgbClr val="FF0000"/>
                          </a:solidFill>
                          <a:latin typeface="Times New Roman"/>
                          <a:ea typeface="宋体"/>
                          <a:cs typeface="Times New Roman"/>
                        </a:rPr>
                        <a:t>DAG</a:t>
                      </a:r>
                      <a:r>
                        <a:rPr lang="zh-CN" sz="2000" kern="100" dirty="0">
                          <a:latin typeface="Times New Roman"/>
                          <a:ea typeface="宋体"/>
                          <a:cs typeface="Times New Roman"/>
                        </a:rPr>
                        <a:t>（</a:t>
                      </a:r>
                      <a:r>
                        <a:rPr lang="en-US" sz="2000" kern="100" dirty="0">
                          <a:latin typeface="Times New Roman"/>
                          <a:ea typeface="宋体"/>
                          <a:cs typeface="Times New Roman"/>
                        </a:rPr>
                        <a:t>Directed Acyclic Graph</a:t>
                      </a:r>
                      <a:r>
                        <a:rPr lang="zh-CN" sz="2000" kern="100" dirty="0">
                          <a:latin typeface="Times New Roman"/>
                          <a:ea typeface="宋体"/>
                          <a:cs typeface="Times New Roman"/>
                        </a:rPr>
                        <a:t>，有向无环图）计算框架，可以</a:t>
                      </a:r>
                      <a:r>
                        <a:rPr lang="zh-CN" sz="2000" b="1" kern="100" dirty="0">
                          <a:solidFill>
                            <a:srgbClr val="FF0000"/>
                          </a:solidFill>
                          <a:latin typeface="Times New Roman"/>
                          <a:ea typeface="宋体"/>
                          <a:cs typeface="Times New Roman"/>
                        </a:rPr>
                        <a:t>拆分</a:t>
                      </a:r>
                      <a:r>
                        <a:rPr lang="en-US" sz="2000" b="1" kern="100" dirty="0">
                          <a:solidFill>
                            <a:srgbClr val="FF0000"/>
                          </a:solidFill>
                          <a:latin typeface="Times New Roman"/>
                          <a:ea typeface="宋体"/>
                          <a:cs typeface="Times New Roman"/>
                        </a:rPr>
                        <a:t>/</a:t>
                      </a:r>
                      <a:r>
                        <a:rPr lang="zh-CN" sz="2000" b="1" kern="100" dirty="0">
                          <a:solidFill>
                            <a:srgbClr val="FF0000"/>
                          </a:solidFill>
                          <a:latin typeface="Times New Roman"/>
                          <a:ea typeface="宋体"/>
                          <a:cs typeface="Times New Roman"/>
                        </a:rPr>
                        <a:t>组合</a:t>
                      </a:r>
                      <a:r>
                        <a:rPr lang="en-US" sz="2000" b="1" kern="100" dirty="0">
                          <a:solidFill>
                            <a:srgbClr val="FF0000"/>
                          </a:solidFill>
                          <a:latin typeface="Times New Roman"/>
                          <a:ea typeface="宋体"/>
                          <a:cs typeface="Times New Roman"/>
                        </a:rPr>
                        <a:t>Map/Reduce</a:t>
                      </a:r>
                      <a:r>
                        <a:rPr lang="zh-CN" sz="2000" b="1" kern="100" dirty="0">
                          <a:solidFill>
                            <a:srgbClr val="FF0000"/>
                          </a:solidFill>
                          <a:latin typeface="Times New Roman"/>
                          <a:ea typeface="宋体"/>
                          <a:cs typeface="Times New Roman"/>
                        </a:rPr>
                        <a:t>过程</a:t>
                      </a:r>
                      <a:r>
                        <a:rPr lang="zh-CN" sz="2000" kern="100" dirty="0">
                          <a:latin typeface="Times New Roman"/>
                          <a:ea typeface="宋体"/>
                          <a:cs typeface="Times New Roman"/>
                        </a:rPr>
                        <a:t>，进而减少</a:t>
                      </a:r>
                      <a:r>
                        <a:rPr lang="en-US" sz="2000" kern="100" dirty="0">
                          <a:latin typeface="Times New Roman"/>
                          <a:ea typeface="宋体"/>
                          <a:cs typeface="Times New Roman"/>
                        </a:rPr>
                        <a:t> Map/Reduce</a:t>
                      </a:r>
                      <a:r>
                        <a:rPr lang="zh-CN" sz="2000" kern="100" dirty="0">
                          <a:latin typeface="Times New Roman"/>
                          <a:ea typeface="宋体"/>
                          <a:cs typeface="Times New Roman"/>
                        </a:rPr>
                        <a:t>之间的文件存储和运行时间。</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6306">
                <a:tc>
                  <a:txBody>
                    <a:bodyPr/>
                    <a:lstStyle/>
                    <a:p>
                      <a:pPr algn="just">
                        <a:spcAft>
                          <a:spcPts val="0"/>
                        </a:spcAft>
                      </a:pPr>
                      <a:r>
                        <a:rPr lang="en-US" sz="2000" b="1" kern="100" dirty="0">
                          <a:latin typeface="Times New Roman"/>
                          <a:ea typeface="宋体"/>
                          <a:cs typeface="Times New Roman"/>
                        </a:rPr>
                        <a:t>Storm</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solidFill>
                            <a:srgbClr val="000000"/>
                          </a:solidFill>
                          <a:latin typeface="Times New Roman"/>
                          <a:ea typeface="宋体"/>
                          <a:cs typeface="Times New Roman"/>
                        </a:rPr>
                        <a:t>Twitter</a:t>
                      </a:r>
                      <a:endParaRPr lang="zh-CN" sz="2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一种以大数据流的</a:t>
                      </a:r>
                      <a:r>
                        <a:rPr lang="zh-CN" sz="2000" b="1" kern="100" dirty="0">
                          <a:solidFill>
                            <a:srgbClr val="FF0000"/>
                          </a:solidFill>
                          <a:latin typeface="Times New Roman"/>
                          <a:ea typeface="宋体"/>
                          <a:cs typeface="Times New Roman"/>
                        </a:rPr>
                        <a:t>实时处理</a:t>
                      </a:r>
                      <a:r>
                        <a:rPr lang="zh-CN" sz="2000" kern="100" dirty="0">
                          <a:latin typeface="Times New Roman"/>
                          <a:ea typeface="宋体"/>
                          <a:cs typeface="Times New Roman"/>
                        </a:rPr>
                        <a:t>为目的的开源框架，可以实时处理</a:t>
                      </a:r>
                      <a:r>
                        <a:rPr lang="en-US" sz="2000" kern="100" dirty="0">
                          <a:latin typeface="Times New Roman"/>
                          <a:ea typeface="宋体"/>
                          <a:cs typeface="Times New Roman"/>
                        </a:rPr>
                        <a:t>Hadoop</a:t>
                      </a:r>
                      <a:r>
                        <a:rPr lang="zh-CN" sz="2000" kern="100" dirty="0">
                          <a:latin typeface="Times New Roman"/>
                          <a:ea typeface="宋体"/>
                          <a:cs typeface="Times New Roman"/>
                        </a:rPr>
                        <a:t>的批量任务。</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6306">
                <a:tc>
                  <a:txBody>
                    <a:bodyPr/>
                    <a:lstStyle/>
                    <a:p>
                      <a:pPr algn="just">
                        <a:spcAft>
                          <a:spcPts val="0"/>
                        </a:spcAft>
                      </a:pPr>
                      <a:r>
                        <a:rPr lang="en-US" sz="2000" b="1" kern="100" dirty="0">
                          <a:latin typeface="Times New Roman"/>
                          <a:ea typeface="宋体"/>
                          <a:cs typeface="Times New Roman"/>
                        </a:rPr>
                        <a:t>Druid</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dirty="0" err="1">
                          <a:solidFill>
                            <a:srgbClr val="444444"/>
                          </a:solidFill>
                          <a:latin typeface="Times New Roman"/>
                          <a:ea typeface="宋体"/>
                          <a:cs typeface="Times New Roman"/>
                        </a:rPr>
                        <a:t>Metamarkets</a:t>
                      </a:r>
                      <a:r>
                        <a:rPr lang="zh-CN" sz="2000" kern="100" dirty="0">
                          <a:solidFill>
                            <a:srgbClr val="444444"/>
                          </a:solidFill>
                          <a:latin typeface="Times New Roman"/>
                          <a:ea typeface="宋体"/>
                          <a:cs typeface="Times New Roman"/>
                        </a:rPr>
                        <a:t>等</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latin typeface="Times New Roman"/>
                          <a:ea typeface="宋体"/>
                          <a:cs typeface="Times New Roman"/>
                        </a:rPr>
                        <a:t>一种主要为</a:t>
                      </a:r>
                      <a:r>
                        <a:rPr lang="zh-CN" sz="2000" b="1" kern="100" dirty="0">
                          <a:solidFill>
                            <a:srgbClr val="FF0000"/>
                          </a:solidFill>
                          <a:latin typeface="Times New Roman"/>
                          <a:ea typeface="宋体"/>
                          <a:cs typeface="Times New Roman"/>
                        </a:rPr>
                        <a:t>商务智能和</a:t>
                      </a:r>
                      <a:r>
                        <a:rPr lang="en-US" sz="2000" b="1" kern="100" dirty="0">
                          <a:solidFill>
                            <a:srgbClr val="FF0000"/>
                          </a:solidFill>
                          <a:latin typeface="Times New Roman"/>
                          <a:ea typeface="宋体"/>
                          <a:cs typeface="Times New Roman"/>
                        </a:rPr>
                        <a:t>OLAP</a:t>
                      </a:r>
                      <a:r>
                        <a:rPr lang="zh-CN" sz="2000" kern="100" dirty="0">
                          <a:latin typeface="Times New Roman"/>
                          <a:ea typeface="宋体"/>
                          <a:cs typeface="Times New Roman"/>
                        </a:rPr>
                        <a:t>设计的面向列的分布式数据存储系统，可支持海量数据的实时查询与分析能力。</a:t>
                      </a:r>
                      <a:endParaRPr lang="zh-CN" sz="2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矩形 2"/>
          <p:cNvSpPr/>
          <p:nvPr/>
        </p:nvSpPr>
        <p:spPr>
          <a:xfrm>
            <a:off x="9048328" y="360821"/>
            <a:ext cx="2871299" cy="369332"/>
          </a:xfrm>
          <a:prstGeom prst="rect">
            <a:avLst/>
          </a:prstGeom>
        </p:spPr>
        <p:txBody>
          <a:bodyPr wrap="none">
            <a:spAutoFit/>
          </a:bodyPr>
          <a:lstStyle/>
          <a:p>
            <a:r>
              <a:rPr lang="en-US" altLang="zh-CN" dirty="0" err="1"/>
              <a:t>Matei</a:t>
            </a:r>
            <a:r>
              <a:rPr lang="en-US" altLang="zh-CN" dirty="0"/>
              <a:t> </a:t>
            </a:r>
            <a:r>
              <a:rPr lang="en-US" altLang="zh-CN" dirty="0" err="1" smtClean="0"/>
              <a:t>Zaharia</a:t>
            </a:r>
            <a:r>
              <a:rPr lang="en-US" altLang="zh-CN" dirty="0" smtClean="0"/>
              <a:t>/</a:t>
            </a:r>
            <a:r>
              <a:rPr lang="en-US" altLang="zh-CN" kern="100" dirty="0" smtClean="0">
                <a:solidFill>
                  <a:srgbClr val="333333"/>
                </a:solidFill>
                <a:latin typeface="Times New Roman"/>
                <a:ea typeface="宋体"/>
                <a:cs typeface="Times New Roman"/>
              </a:rPr>
              <a:t>UC </a:t>
            </a:r>
            <a:r>
              <a:rPr lang="en-US" altLang="zh-CN" kern="100" dirty="0">
                <a:solidFill>
                  <a:srgbClr val="333333"/>
                </a:solidFill>
                <a:latin typeface="Times New Roman"/>
                <a:ea typeface="宋体"/>
                <a:cs typeface="Times New Roman"/>
              </a:rPr>
              <a:t>Berkeley</a:t>
            </a:r>
            <a:endParaRPr lang="zh-CN" altLang="en-US" dirty="0"/>
          </a:p>
        </p:txBody>
      </p:sp>
    </p:spTree>
    <p:extLst>
      <p:ext uri="{BB962C8B-B14F-4D97-AF65-F5344CB8AC3E}">
        <p14:creationId xmlns:p14="http://schemas.microsoft.com/office/powerpoint/2010/main" val="4023803766"/>
      </p:ext>
    </p:extLst>
  </p:cSld>
  <p:clrMapOvr>
    <a:masterClrMapping/>
  </p:clrMapOvr>
  <p:transition>
    <p:blinds dir="ver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a:spLocks noGrp="1"/>
          </p:cNvSpPr>
          <p:nvPr>
            <p:ph type="title"/>
          </p:nvPr>
        </p:nvSpPr>
        <p:spPr/>
        <p:txBody>
          <a:bodyPr/>
          <a:lstStyle/>
          <a:p>
            <a:pPr>
              <a:defRPr/>
            </a:pPr>
            <a:r>
              <a:rPr lang="zh-CN" altLang="en-US" dirty="0" smtClean="0"/>
              <a:t>对等复制</a:t>
            </a:r>
            <a:endParaRPr lang="zh-CN" altLang="en-US" dirty="0"/>
          </a:p>
        </p:txBody>
      </p:sp>
      <p:sp>
        <p:nvSpPr>
          <p:cNvPr id="25605"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6" name="图示 5"/>
          <p:cNvGraphicFramePr/>
          <p:nvPr>
            <p:extLst/>
          </p:nvPr>
        </p:nvGraphicFramePr>
        <p:xfrm>
          <a:off x="7574977" y="4005064"/>
          <a:ext cx="4367808" cy="2341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对象 4"/>
          <p:cNvGraphicFramePr>
            <a:graphicFrameLocks noChangeAspect="1"/>
          </p:cNvGraphicFramePr>
          <p:nvPr>
            <p:extLst/>
          </p:nvPr>
        </p:nvGraphicFramePr>
        <p:xfrm>
          <a:off x="1343472" y="1599828"/>
          <a:ext cx="5688632" cy="5014808"/>
        </p:xfrm>
        <a:graphic>
          <a:graphicData uri="http://schemas.openxmlformats.org/presentationml/2006/ole">
            <mc:AlternateContent xmlns:mc="http://schemas.openxmlformats.org/markup-compatibility/2006">
              <mc:Choice xmlns:v="urn:schemas-microsoft-com:vml" Requires="v">
                <p:oleObj spid="_x0000_s29728" name="Visio" r:id="rId9" imgW="6053139" imgH="5357070" progId="Visio.Drawing.11">
                  <p:embed/>
                </p:oleObj>
              </mc:Choice>
              <mc:Fallback>
                <p:oleObj name="Visio" r:id="rId9" imgW="6053139" imgH="5357070" progId="Visio.Drawing.11">
                  <p:embed/>
                  <p:pic>
                    <p:nvPicPr>
                      <p:cNvPr id="5"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3472" y="1599828"/>
                        <a:ext cx="5688632" cy="5014808"/>
                      </a:xfrm>
                      <a:prstGeom prst="rect">
                        <a:avLst/>
                      </a:prstGeom>
                      <a:noFill/>
                    </p:spPr>
                  </p:pic>
                </p:oleObj>
              </mc:Fallback>
            </mc:AlternateContent>
          </a:graphicData>
        </a:graphic>
      </p:graphicFrame>
    </p:spTree>
    <p:extLst>
      <p:ext uri="{BB962C8B-B14F-4D97-AF65-F5344CB8AC3E}">
        <p14:creationId xmlns:p14="http://schemas.microsoft.com/office/powerpoint/2010/main" val="16522895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3E6DF093-F7EA-4C8D-BE5C-B58BB66E0772}"/>
                                            </p:graphicEl>
                                          </p:spTgt>
                                        </p:tgtEl>
                                        <p:attrNameLst>
                                          <p:attrName>style.visibility</p:attrName>
                                        </p:attrNameLst>
                                      </p:cBhvr>
                                      <p:to>
                                        <p:strVal val="visible"/>
                                      </p:to>
                                    </p:set>
                                    <p:anim calcmode="lin" valueType="num">
                                      <p:cBhvr additive="base">
                                        <p:cTn id="7" dur="500" fill="hold"/>
                                        <p:tgtEl>
                                          <p:spTgt spid="6">
                                            <p:graphicEl>
                                              <a:dgm id="{3E6DF093-F7EA-4C8D-BE5C-B58BB66E077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3E6DF093-F7EA-4C8D-BE5C-B58BB66E0772}"/>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5E078768-5011-4401-9DB0-D30561E3BDEC}"/>
                                            </p:graphicEl>
                                          </p:spTgt>
                                        </p:tgtEl>
                                        <p:attrNameLst>
                                          <p:attrName>style.visibility</p:attrName>
                                        </p:attrNameLst>
                                      </p:cBhvr>
                                      <p:to>
                                        <p:strVal val="visible"/>
                                      </p:to>
                                    </p:set>
                                    <p:anim calcmode="lin" valueType="num">
                                      <p:cBhvr additive="base">
                                        <p:cTn id="13" dur="500" fill="hold"/>
                                        <p:tgtEl>
                                          <p:spTgt spid="6">
                                            <p:graphicEl>
                                              <a:dgm id="{5E078768-5011-4401-9DB0-D30561E3BDEC}"/>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5E078768-5011-4401-9DB0-D30561E3BDEC}"/>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dgm id="{E8ECC10A-8084-4D01-AF00-BBD551D4CC60}"/>
                                            </p:graphicEl>
                                          </p:spTgt>
                                        </p:tgtEl>
                                        <p:attrNameLst>
                                          <p:attrName>style.visibility</p:attrName>
                                        </p:attrNameLst>
                                      </p:cBhvr>
                                      <p:to>
                                        <p:strVal val="visible"/>
                                      </p:to>
                                    </p:set>
                                    <p:anim calcmode="lin" valueType="num">
                                      <p:cBhvr additive="base">
                                        <p:cTn id="19" dur="500" fill="hold"/>
                                        <p:tgtEl>
                                          <p:spTgt spid="6">
                                            <p:graphicEl>
                                              <a:dgm id="{E8ECC10A-8084-4D01-AF00-BBD551D4CC60}"/>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E8ECC10A-8084-4D01-AF00-BBD551D4CC60}"/>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标题 1"/>
          <p:cNvSpPr>
            <a:spLocks noGrp="1"/>
          </p:cNvSpPr>
          <p:nvPr>
            <p:ph type="title"/>
          </p:nvPr>
        </p:nvSpPr>
        <p:spPr>
          <a:xfrm>
            <a:off x="397933" y="392510"/>
            <a:ext cx="8506379" cy="821913"/>
          </a:xfrm>
        </p:spPr>
        <p:txBody>
          <a:bodyPr/>
          <a:lstStyle/>
          <a:p>
            <a:pPr>
              <a:defRPr/>
            </a:pPr>
            <a:r>
              <a:rPr lang="zh-CN" altLang="en-US" dirty="0"/>
              <a:t>分片</a:t>
            </a:r>
            <a:r>
              <a:rPr lang="zh-CN" altLang="en-US" dirty="0" smtClean="0"/>
              <a:t>处理</a:t>
            </a:r>
            <a:endParaRPr lang="zh-CN" altLang="en-US" dirty="0"/>
          </a:p>
        </p:txBody>
      </p:sp>
      <p:sp>
        <p:nvSpPr>
          <p:cNvPr id="24581"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24578" name="Object 3"/>
          <p:cNvGraphicFramePr>
            <a:graphicFrameLocks noChangeAspect="1"/>
          </p:cNvGraphicFramePr>
          <p:nvPr>
            <p:extLst/>
          </p:nvPr>
        </p:nvGraphicFramePr>
        <p:xfrm>
          <a:off x="362945" y="1628800"/>
          <a:ext cx="7929562" cy="4756150"/>
        </p:xfrm>
        <a:graphic>
          <a:graphicData uri="http://schemas.openxmlformats.org/presentationml/2006/ole">
            <mc:AlternateContent xmlns:mc="http://schemas.openxmlformats.org/markup-compatibility/2006">
              <mc:Choice xmlns:v="urn:schemas-microsoft-com:vml" Requires="v">
                <p:oleObj spid="_x0000_s30752" name="Visio" r:id="rId4" imgW="3867259" imgH="2320118" progId="Visio.Drawing.11">
                  <p:embed/>
                </p:oleObj>
              </mc:Choice>
              <mc:Fallback>
                <p:oleObj name="Visio" r:id="rId4" imgW="3867259" imgH="2320118" progId="Visio.Drawing.11">
                  <p:embed/>
                  <p:pic>
                    <p:nvPicPr>
                      <p:cNvPr id="2457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945" y="1628800"/>
                        <a:ext cx="7929562" cy="475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图示 1"/>
          <p:cNvGraphicFramePr/>
          <p:nvPr>
            <p:extLst/>
          </p:nvPr>
        </p:nvGraphicFramePr>
        <p:xfrm>
          <a:off x="8040216" y="3284985"/>
          <a:ext cx="3816424" cy="30999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5052411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graphicEl>
                                              <a:dgm id="{19947EBC-2E58-4384-8F2E-20CF2C25877B}"/>
                                            </p:graphicEl>
                                          </p:spTgt>
                                        </p:tgtEl>
                                        <p:attrNameLst>
                                          <p:attrName>style.visibility</p:attrName>
                                        </p:attrNameLst>
                                      </p:cBhvr>
                                      <p:to>
                                        <p:strVal val="visible"/>
                                      </p:to>
                                    </p:set>
                                    <p:anim calcmode="lin" valueType="num">
                                      <p:cBhvr additive="base">
                                        <p:cTn id="7" dur="500" fill="hold"/>
                                        <p:tgtEl>
                                          <p:spTgt spid="2">
                                            <p:graphicEl>
                                              <a:dgm id="{19947EBC-2E58-4384-8F2E-20CF2C25877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graphicEl>
                                              <a:dgm id="{19947EBC-2E58-4384-8F2E-20CF2C25877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graphicEl>
                                              <a:dgm id="{997AB25B-8D4C-408A-824C-633F6AEA9E13}"/>
                                            </p:graphicEl>
                                          </p:spTgt>
                                        </p:tgtEl>
                                        <p:attrNameLst>
                                          <p:attrName>style.visibility</p:attrName>
                                        </p:attrNameLst>
                                      </p:cBhvr>
                                      <p:to>
                                        <p:strVal val="visible"/>
                                      </p:to>
                                    </p:set>
                                    <p:anim calcmode="lin" valueType="num">
                                      <p:cBhvr additive="base">
                                        <p:cTn id="13" dur="500" fill="hold"/>
                                        <p:tgtEl>
                                          <p:spTgt spid="2">
                                            <p:graphicEl>
                                              <a:dgm id="{997AB25B-8D4C-408A-824C-633F6AEA9E1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graphicEl>
                                              <a:dgm id="{997AB25B-8D4C-408A-824C-633F6AEA9E13}"/>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graphicEl>
                                              <a:dgm id="{C58A2BB8-0F64-42BC-B402-D090458DB014}"/>
                                            </p:graphicEl>
                                          </p:spTgt>
                                        </p:tgtEl>
                                        <p:attrNameLst>
                                          <p:attrName>style.visibility</p:attrName>
                                        </p:attrNameLst>
                                      </p:cBhvr>
                                      <p:to>
                                        <p:strVal val="visible"/>
                                      </p:to>
                                    </p:set>
                                    <p:anim calcmode="lin" valueType="num">
                                      <p:cBhvr additive="base">
                                        <p:cTn id="19" dur="500" fill="hold"/>
                                        <p:tgtEl>
                                          <p:spTgt spid="2">
                                            <p:graphicEl>
                                              <a:dgm id="{C58A2BB8-0F64-42BC-B402-D090458DB014}"/>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graphicEl>
                                              <a:dgm id="{C58A2BB8-0F64-42BC-B402-D090458DB014}"/>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graphicEl>
                                              <a:dgm id="{94BEE51F-DB51-47A5-997E-88BED8469D5B}"/>
                                            </p:graphicEl>
                                          </p:spTgt>
                                        </p:tgtEl>
                                        <p:attrNameLst>
                                          <p:attrName>style.visibility</p:attrName>
                                        </p:attrNameLst>
                                      </p:cBhvr>
                                      <p:to>
                                        <p:strVal val="visible"/>
                                      </p:to>
                                    </p:set>
                                    <p:anim calcmode="lin" valueType="num">
                                      <p:cBhvr additive="base">
                                        <p:cTn id="25" dur="500" fill="hold"/>
                                        <p:tgtEl>
                                          <p:spTgt spid="2">
                                            <p:graphicEl>
                                              <a:dgm id="{94BEE51F-DB51-47A5-997E-88BED8469D5B}"/>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graphicEl>
                                              <a:dgm id="{94BEE51F-DB51-47A5-997E-88BED8469D5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标题 1"/>
          <p:cNvSpPr>
            <a:spLocks noGrp="1"/>
          </p:cNvSpPr>
          <p:nvPr>
            <p:ph type="title"/>
          </p:nvPr>
        </p:nvSpPr>
        <p:spPr>
          <a:xfrm>
            <a:off x="397933" y="392510"/>
            <a:ext cx="8434371" cy="821913"/>
          </a:xfrm>
        </p:spPr>
        <p:txBody>
          <a:bodyPr/>
          <a:lstStyle/>
          <a:p>
            <a:r>
              <a:rPr lang="en-US" altLang="zh-CN" dirty="0" smtClean="0"/>
              <a:t>6.3</a:t>
            </a:r>
            <a:r>
              <a:rPr lang="zh-CN" altLang="en-US" dirty="0" smtClean="0"/>
              <a:t> 数据一致性</a:t>
            </a:r>
          </a:p>
        </p:txBody>
      </p:sp>
      <p:sp>
        <p:nvSpPr>
          <p:cNvPr id="26629"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26626" name="Object 2"/>
          <p:cNvGraphicFramePr>
            <a:graphicFrameLocks noChangeAspect="1"/>
          </p:cNvGraphicFramePr>
          <p:nvPr>
            <p:extLst/>
          </p:nvPr>
        </p:nvGraphicFramePr>
        <p:xfrm>
          <a:off x="1271464" y="1323329"/>
          <a:ext cx="6579647" cy="5383185"/>
        </p:xfrm>
        <a:graphic>
          <a:graphicData uri="http://schemas.openxmlformats.org/presentationml/2006/ole">
            <mc:AlternateContent xmlns:mc="http://schemas.openxmlformats.org/markup-compatibility/2006">
              <mc:Choice xmlns:v="urn:schemas-microsoft-com:vml" Requires="v">
                <p:oleObj spid="_x0000_s31776" name="Visio" r:id="rId4" imgW="4085685" imgH="3343922" progId="Visio.Drawing.11">
                  <p:embed/>
                </p:oleObj>
              </mc:Choice>
              <mc:Fallback>
                <p:oleObj name="Visio" r:id="rId4" imgW="4085685" imgH="3343922" progId="Visio.Drawing.11">
                  <p:embed/>
                  <p:pic>
                    <p:nvPicPr>
                      <p:cNvPr id="266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464" y="1323329"/>
                        <a:ext cx="6579647" cy="5383185"/>
                      </a:xfrm>
                      <a:prstGeom prst="rect">
                        <a:avLst/>
                      </a:prstGeom>
                      <a:noFill/>
                      <a:ln>
                        <a:noFill/>
                      </a:ln>
                      <a:effectLst/>
                      <a:extLst/>
                    </p:spPr>
                  </p:pic>
                </p:oleObj>
              </mc:Fallback>
            </mc:AlternateContent>
          </a:graphicData>
        </a:graphic>
      </p:graphicFrame>
      <p:graphicFrame>
        <p:nvGraphicFramePr>
          <p:cNvPr id="3" name="图示 2"/>
          <p:cNvGraphicFramePr/>
          <p:nvPr>
            <p:extLst/>
          </p:nvPr>
        </p:nvGraphicFramePr>
        <p:xfrm>
          <a:off x="8832304" y="4149080"/>
          <a:ext cx="3143672" cy="21867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54970964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graphicEl>
                                              <a:dgm id="{8DE3B7AD-69ED-4BB6-918B-219F73D0C785}"/>
                                            </p:graphicEl>
                                          </p:spTgt>
                                        </p:tgtEl>
                                        <p:attrNameLst>
                                          <p:attrName>style.visibility</p:attrName>
                                        </p:attrNameLst>
                                      </p:cBhvr>
                                      <p:to>
                                        <p:strVal val="visible"/>
                                      </p:to>
                                    </p:set>
                                    <p:anim calcmode="lin" valueType="num">
                                      <p:cBhvr additive="base">
                                        <p:cTn id="7" dur="500" fill="hold"/>
                                        <p:tgtEl>
                                          <p:spTgt spid="3">
                                            <p:graphicEl>
                                              <a:dgm id="{8DE3B7AD-69ED-4BB6-918B-219F73D0C78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graphicEl>
                                              <a:dgm id="{8DE3B7AD-69ED-4BB6-918B-219F73D0C785}"/>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graphicEl>
                                              <a:dgm id="{B97FC63E-FC85-4F17-A9ED-193E4B4F830A}"/>
                                            </p:graphicEl>
                                          </p:spTgt>
                                        </p:tgtEl>
                                        <p:attrNameLst>
                                          <p:attrName>style.visibility</p:attrName>
                                        </p:attrNameLst>
                                      </p:cBhvr>
                                      <p:to>
                                        <p:strVal val="visible"/>
                                      </p:to>
                                    </p:set>
                                    <p:anim calcmode="lin" valueType="num">
                                      <p:cBhvr additive="base">
                                        <p:cTn id="13" dur="500" fill="hold"/>
                                        <p:tgtEl>
                                          <p:spTgt spid="3">
                                            <p:graphicEl>
                                              <a:dgm id="{B97FC63E-FC85-4F17-A9ED-193E4B4F830A}"/>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graphicEl>
                                              <a:dgm id="{B97FC63E-FC85-4F17-A9ED-193E4B4F830A}"/>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graphicEl>
                                              <a:dgm id="{B5CBF21A-2C72-4AEA-BAFF-F13BC7782E5B}"/>
                                            </p:graphicEl>
                                          </p:spTgt>
                                        </p:tgtEl>
                                        <p:attrNameLst>
                                          <p:attrName>style.visibility</p:attrName>
                                        </p:attrNameLst>
                                      </p:cBhvr>
                                      <p:to>
                                        <p:strVal val="visible"/>
                                      </p:to>
                                    </p:set>
                                    <p:anim calcmode="lin" valueType="num">
                                      <p:cBhvr additive="base">
                                        <p:cTn id="19" dur="500" fill="hold"/>
                                        <p:tgtEl>
                                          <p:spTgt spid="3">
                                            <p:graphicEl>
                                              <a:dgm id="{B5CBF21A-2C72-4AEA-BAFF-F13BC7782E5B}"/>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graphicEl>
                                              <a:dgm id="{B5CBF21A-2C72-4AEA-BAFF-F13BC7782E5B}"/>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graphicEl>
                                              <a:dgm id="{F9EE20E8-36FE-4428-9801-9D99C1950FB4}"/>
                                            </p:graphicEl>
                                          </p:spTgt>
                                        </p:tgtEl>
                                        <p:attrNameLst>
                                          <p:attrName>style.visibility</p:attrName>
                                        </p:attrNameLst>
                                      </p:cBhvr>
                                      <p:to>
                                        <p:strVal val="visible"/>
                                      </p:to>
                                    </p:set>
                                    <p:anim calcmode="lin" valueType="num">
                                      <p:cBhvr additive="base">
                                        <p:cTn id="25" dur="500" fill="hold"/>
                                        <p:tgtEl>
                                          <p:spTgt spid="3">
                                            <p:graphicEl>
                                              <a:dgm id="{F9EE20E8-36FE-4428-9801-9D99C1950FB4}"/>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graphicEl>
                                              <a:dgm id="{F9EE20E8-36FE-4428-9801-9D99C1950FB4}"/>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graphicEl>
                                              <a:dgm id="{4D995812-46BF-4B31-82A3-CD30F68E7DFE}"/>
                                            </p:graphicEl>
                                          </p:spTgt>
                                        </p:tgtEl>
                                        <p:attrNameLst>
                                          <p:attrName>style.visibility</p:attrName>
                                        </p:attrNameLst>
                                      </p:cBhvr>
                                      <p:to>
                                        <p:strVal val="visible"/>
                                      </p:to>
                                    </p:set>
                                    <p:anim calcmode="lin" valueType="num">
                                      <p:cBhvr additive="base">
                                        <p:cTn id="31" dur="500" fill="hold"/>
                                        <p:tgtEl>
                                          <p:spTgt spid="3">
                                            <p:graphicEl>
                                              <a:dgm id="{4D995812-46BF-4B31-82A3-CD30F68E7DFE}"/>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graphicEl>
                                              <a:dgm id="{4D995812-46BF-4B31-82A3-CD30F68E7DF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标题 1"/>
          <p:cNvSpPr>
            <a:spLocks noGrp="1"/>
          </p:cNvSpPr>
          <p:nvPr>
            <p:ph type="title"/>
          </p:nvPr>
        </p:nvSpPr>
        <p:spPr>
          <a:xfrm>
            <a:off x="397933" y="392510"/>
            <a:ext cx="9658507" cy="821913"/>
          </a:xfrm>
        </p:spPr>
        <p:txBody>
          <a:bodyPr/>
          <a:lstStyle/>
          <a:p>
            <a:r>
              <a:rPr lang="zh-CN" altLang="en-US" dirty="0" smtClean="0"/>
              <a:t>如何保证“数据一致性”</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754065027"/>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629"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5" name="图示 4"/>
          <p:cNvGraphicFramePr/>
          <p:nvPr>
            <p:extLst/>
          </p:nvPr>
        </p:nvGraphicFramePr>
        <p:xfrm>
          <a:off x="7968208" y="2636912"/>
          <a:ext cx="4128120" cy="36261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7456003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54E2B2F5-0A03-49FA-B2DF-C367AC789D4C}"/>
                                            </p:graphicEl>
                                          </p:spTgt>
                                        </p:tgtEl>
                                        <p:attrNameLst>
                                          <p:attrName>style.visibility</p:attrName>
                                        </p:attrNameLst>
                                      </p:cBhvr>
                                      <p:to>
                                        <p:strVal val="visible"/>
                                      </p:to>
                                    </p:set>
                                    <p:anim calcmode="lin" valueType="num">
                                      <p:cBhvr additive="base">
                                        <p:cTn id="7" dur="500" fill="hold"/>
                                        <p:tgtEl>
                                          <p:spTgt spid="5">
                                            <p:graphicEl>
                                              <a:dgm id="{54E2B2F5-0A03-49FA-B2DF-C367AC789D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54E2B2F5-0A03-49FA-B2DF-C367AC789D4C}"/>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45C060E3-FBC7-421A-AA06-60FEDED7D141}"/>
                                            </p:graphicEl>
                                          </p:spTgt>
                                        </p:tgtEl>
                                        <p:attrNameLst>
                                          <p:attrName>style.visibility</p:attrName>
                                        </p:attrNameLst>
                                      </p:cBhvr>
                                      <p:to>
                                        <p:strVal val="visible"/>
                                      </p:to>
                                    </p:set>
                                    <p:anim calcmode="lin" valueType="num">
                                      <p:cBhvr additive="base">
                                        <p:cTn id="13" dur="500" fill="hold"/>
                                        <p:tgtEl>
                                          <p:spTgt spid="5">
                                            <p:graphicEl>
                                              <a:dgm id="{45C060E3-FBC7-421A-AA06-60FEDED7D14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45C060E3-FBC7-421A-AA06-60FEDED7D141}"/>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E4474A52-367C-4882-8239-334A172FFC46}"/>
                                            </p:graphicEl>
                                          </p:spTgt>
                                        </p:tgtEl>
                                        <p:attrNameLst>
                                          <p:attrName>style.visibility</p:attrName>
                                        </p:attrNameLst>
                                      </p:cBhvr>
                                      <p:to>
                                        <p:strVal val="visible"/>
                                      </p:to>
                                    </p:set>
                                    <p:anim calcmode="lin" valueType="num">
                                      <p:cBhvr additive="base">
                                        <p:cTn id="19" dur="500" fill="hold"/>
                                        <p:tgtEl>
                                          <p:spTgt spid="5">
                                            <p:graphicEl>
                                              <a:dgm id="{E4474A52-367C-4882-8239-334A172FFC4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E4474A52-367C-4882-8239-334A172FFC46}"/>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139979CE-457F-4CF8-AC71-8F66EE99347D}"/>
                                            </p:graphicEl>
                                          </p:spTgt>
                                        </p:tgtEl>
                                        <p:attrNameLst>
                                          <p:attrName>style.visibility</p:attrName>
                                        </p:attrNameLst>
                                      </p:cBhvr>
                                      <p:to>
                                        <p:strVal val="visible"/>
                                      </p:to>
                                    </p:set>
                                    <p:anim calcmode="lin" valueType="num">
                                      <p:cBhvr additive="base">
                                        <p:cTn id="25" dur="500" fill="hold"/>
                                        <p:tgtEl>
                                          <p:spTgt spid="5">
                                            <p:graphicEl>
                                              <a:dgm id="{139979CE-457F-4CF8-AC71-8F66EE99347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139979CE-457F-4CF8-AC71-8F66EE99347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7254E1B1-430C-4B52-AA93-9BB0670F15CD}"/>
                                            </p:graphicEl>
                                          </p:spTgt>
                                        </p:tgtEl>
                                        <p:attrNameLst>
                                          <p:attrName>style.visibility</p:attrName>
                                        </p:attrNameLst>
                                      </p:cBhvr>
                                      <p:to>
                                        <p:strVal val="visible"/>
                                      </p:to>
                                    </p:set>
                                    <p:anim calcmode="lin" valueType="num">
                                      <p:cBhvr additive="base">
                                        <p:cTn id="31" dur="500" fill="hold"/>
                                        <p:tgtEl>
                                          <p:spTgt spid="5">
                                            <p:graphicEl>
                                              <a:dgm id="{7254E1B1-430C-4B52-AA93-9BB0670F15CD}"/>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7254E1B1-430C-4B52-AA93-9BB0670F15CD}"/>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95858A2A-7CDC-49A2-86E0-2B69894FB617}"/>
                                            </p:graphicEl>
                                          </p:spTgt>
                                        </p:tgtEl>
                                        <p:attrNameLst>
                                          <p:attrName>style.visibility</p:attrName>
                                        </p:attrNameLst>
                                      </p:cBhvr>
                                      <p:to>
                                        <p:strVal val="visible"/>
                                      </p:to>
                                    </p:set>
                                    <p:anim calcmode="lin" valueType="num">
                                      <p:cBhvr additive="base">
                                        <p:cTn id="37" dur="500" fill="hold"/>
                                        <p:tgtEl>
                                          <p:spTgt spid="5">
                                            <p:graphicEl>
                                              <a:dgm id="{95858A2A-7CDC-49A2-86E0-2B69894FB61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95858A2A-7CDC-49A2-86E0-2B69894FB617}"/>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397933" y="392510"/>
            <a:ext cx="9802523" cy="821913"/>
          </a:xfrm>
        </p:spPr>
        <p:txBody>
          <a:bodyPr/>
          <a:lstStyle/>
          <a:p>
            <a:r>
              <a:rPr lang="en-US" altLang="zh-CN" dirty="0" smtClean="0"/>
              <a:t>NoSQL</a:t>
            </a:r>
            <a:r>
              <a:rPr lang="zh-CN" altLang="en-US" dirty="0" smtClean="0"/>
              <a:t>中 “数据一致性”</a:t>
            </a:r>
            <a:r>
              <a:rPr lang="zh-CN" altLang="en-US" dirty="0"/>
              <a:t>的</a:t>
            </a:r>
            <a:r>
              <a:rPr lang="zh-CN" altLang="en-US" dirty="0" smtClean="0"/>
              <a:t>解决方案</a:t>
            </a:r>
          </a:p>
        </p:txBody>
      </p:sp>
      <p:graphicFrame>
        <p:nvGraphicFramePr>
          <p:cNvPr id="3" name="内容占位符 2"/>
          <p:cNvGraphicFramePr>
            <a:graphicFrameLocks noGrp="1"/>
          </p:cNvGraphicFramePr>
          <p:nvPr>
            <p:ph idx="1"/>
            <p:extLst/>
          </p:nvPr>
        </p:nvGraphicFramePr>
        <p:xfrm>
          <a:off x="812800" y="1500175"/>
          <a:ext cx="9891712"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4756"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246482369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graphicEl>
                                              <a:dgm id="{934B478C-4160-49F3-8373-2DC9F3B86AE6}"/>
                                            </p:graphicEl>
                                          </p:spTgt>
                                        </p:tgtEl>
                                        <p:attrNameLst>
                                          <p:attrName>style.visibility</p:attrName>
                                        </p:attrNameLst>
                                      </p:cBhvr>
                                      <p:to>
                                        <p:strVal val="visible"/>
                                      </p:to>
                                    </p:set>
                                    <p:anim calcmode="lin" valueType="num">
                                      <p:cBhvr additive="base">
                                        <p:cTn id="7" dur="500" fill="hold"/>
                                        <p:tgtEl>
                                          <p:spTgt spid="3">
                                            <p:graphicEl>
                                              <a:dgm id="{934B478C-4160-49F3-8373-2DC9F3B86AE6}"/>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graphicEl>
                                              <a:dgm id="{934B478C-4160-49F3-8373-2DC9F3B86AE6}"/>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graphicEl>
                                              <a:dgm id="{E28C7359-008D-45BC-A92D-1F6123D143CF}"/>
                                            </p:graphicEl>
                                          </p:spTgt>
                                        </p:tgtEl>
                                        <p:attrNameLst>
                                          <p:attrName>style.visibility</p:attrName>
                                        </p:attrNameLst>
                                      </p:cBhvr>
                                      <p:to>
                                        <p:strVal val="visible"/>
                                      </p:to>
                                    </p:set>
                                    <p:anim calcmode="lin" valueType="num">
                                      <p:cBhvr additive="base">
                                        <p:cTn id="13" dur="500" fill="hold"/>
                                        <p:tgtEl>
                                          <p:spTgt spid="3">
                                            <p:graphicEl>
                                              <a:dgm id="{E28C7359-008D-45BC-A92D-1F6123D143CF}"/>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graphicEl>
                                              <a:dgm id="{E28C7359-008D-45BC-A92D-1F6123D143CF}"/>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graphicEl>
                                              <a:dgm id="{1127144A-9F50-4EF0-96B8-EF452A9999B0}"/>
                                            </p:graphicEl>
                                          </p:spTgt>
                                        </p:tgtEl>
                                        <p:attrNameLst>
                                          <p:attrName>style.visibility</p:attrName>
                                        </p:attrNameLst>
                                      </p:cBhvr>
                                      <p:to>
                                        <p:strVal val="visible"/>
                                      </p:to>
                                    </p:set>
                                    <p:anim calcmode="lin" valueType="num">
                                      <p:cBhvr additive="base">
                                        <p:cTn id="19" dur="500" fill="hold"/>
                                        <p:tgtEl>
                                          <p:spTgt spid="3">
                                            <p:graphicEl>
                                              <a:dgm id="{1127144A-9F50-4EF0-96B8-EF452A9999B0}"/>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graphicEl>
                                              <a:dgm id="{1127144A-9F50-4EF0-96B8-EF452A9999B0}"/>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graphicEl>
                                              <a:dgm id="{532765F2-CFC8-40CA-BFCB-8BE7E8DEC0F2}"/>
                                            </p:graphicEl>
                                          </p:spTgt>
                                        </p:tgtEl>
                                        <p:attrNameLst>
                                          <p:attrName>style.visibility</p:attrName>
                                        </p:attrNameLst>
                                      </p:cBhvr>
                                      <p:to>
                                        <p:strVal val="visible"/>
                                      </p:to>
                                    </p:set>
                                    <p:anim calcmode="lin" valueType="num">
                                      <p:cBhvr additive="base">
                                        <p:cTn id="25" dur="500" fill="hold"/>
                                        <p:tgtEl>
                                          <p:spTgt spid="3">
                                            <p:graphicEl>
                                              <a:dgm id="{532765F2-CFC8-40CA-BFCB-8BE7E8DEC0F2}"/>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graphicEl>
                                              <a:dgm id="{532765F2-CFC8-40CA-BFCB-8BE7E8DEC0F2}"/>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graphicEl>
                                              <a:dgm id="{95BCC05A-DD26-496C-912E-77AC7427EDC2}"/>
                                            </p:graphicEl>
                                          </p:spTgt>
                                        </p:tgtEl>
                                        <p:attrNameLst>
                                          <p:attrName>style.visibility</p:attrName>
                                        </p:attrNameLst>
                                      </p:cBhvr>
                                      <p:to>
                                        <p:strVal val="visible"/>
                                      </p:to>
                                    </p:set>
                                    <p:anim calcmode="lin" valueType="num">
                                      <p:cBhvr additive="base">
                                        <p:cTn id="31" dur="500" fill="hold"/>
                                        <p:tgtEl>
                                          <p:spTgt spid="3">
                                            <p:graphicEl>
                                              <a:dgm id="{95BCC05A-DD26-496C-912E-77AC7427EDC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graphicEl>
                                              <a:dgm id="{95BCC05A-DD26-496C-912E-77AC7427EDC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graphicEl>
                                              <a:dgm id="{10926C82-D505-45C0-93C9-6F99E3765399}"/>
                                            </p:graphicEl>
                                          </p:spTgt>
                                        </p:tgtEl>
                                        <p:attrNameLst>
                                          <p:attrName>style.visibility</p:attrName>
                                        </p:attrNameLst>
                                      </p:cBhvr>
                                      <p:to>
                                        <p:strVal val="visible"/>
                                      </p:to>
                                    </p:set>
                                    <p:anim calcmode="lin" valueType="num">
                                      <p:cBhvr additive="base">
                                        <p:cTn id="37" dur="500" fill="hold"/>
                                        <p:tgtEl>
                                          <p:spTgt spid="3">
                                            <p:graphicEl>
                                              <a:dgm id="{10926C82-D505-45C0-93C9-6F99E376539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graphicEl>
                                              <a:dgm id="{10926C82-D505-45C0-93C9-6F99E376539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标题 1"/>
          <p:cNvSpPr>
            <a:spLocks noGrp="1"/>
          </p:cNvSpPr>
          <p:nvPr>
            <p:ph type="title"/>
          </p:nvPr>
        </p:nvSpPr>
        <p:spPr>
          <a:xfrm>
            <a:off x="397933" y="392510"/>
            <a:ext cx="9874531" cy="821913"/>
          </a:xfrm>
        </p:spPr>
        <p:txBody>
          <a:bodyPr/>
          <a:lstStyle/>
          <a:p>
            <a:r>
              <a:rPr lang="en-US" altLang="zh-CN" dirty="0" smtClean="0"/>
              <a:t>【</a:t>
            </a:r>
            <a:r>
              <a:rPr lang="zh-CN" altLang="en-US" dirty="0" smtClean="0"/>
              <a:t>总结</a:t>
            </a:r>
            <a:r>
              <a:rPr lang="en-US" altLang="zh-CN" dirty="0" smtClean="0"/>
              <a:t>】NoSQL</a:t>
            </a:r>
            <a:r>
              <a:rPr lang="zh-CN" altLang="en-US" dirty="0" smtClean="0"/>
              <a:t>对“数据一致性”的新认识</a:t>
            </a:r>
          </a:p>
        </p:txBody>
      </p:sp>
      <p:sp>
        <p:nvSpPr>
          <p:cNvPr id="26629"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5" name="内容占位符 4"/>
          <p:cNvGraphicFramePr>
            <a:graphicFrameLocks noGrp="1"/>
          </p:cNvGraphicFramePr>
          <p:nvPr>
            <p:ph idx="1"/>
            <p:extLst/>
          </p:nvPr>
        </p:nvGraphicFramePr>
        <p:xfrm>
          <a:off x="812800" y="1500175"/>
          <a:ext cx="945966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24197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5DD83C01-6C36-4580-8DA2-1706D5877CBB}"/>
                                            </p:graphicEl>
                                          </p:spTgt>
                                        </p:tgtEl>
                                        <p:attrNameLst>
                                          <p:attrName>style.visibility</p:attrName>
                                        </p:attrNameLst>
                                      </p:cBhvr>
                                      <p:to>
                                        <p:strVal val="visible"/>
                                      </p:to>
                                    </p:set>
                                    <p:anim calcmode="lin" valueType="num">
                                      <p:cBhvr additive="base">
                                        <p:cTn id="7" dur="500" fill="hold"/>
                                        <p:tgtEl>
                                          <p:spTgt spid="5">
                                            <p:graphicEl>
                                              <a:dgm id="{5DD83C01-6C36-4580-8DA2-1706D5877CB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5DD83C01-6C36-4580-8DA2-1706D5877CB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920DF4DA-C06E-4EA7-A205-6F4BFB518867}"/>
                                            </p:graphicEl>
                                          </p:spTgt>
                                        </p:tgtEl>
                                        <p:attrNameLst>
                                          <p:attrName>style.visibility</p:attrName>
                                        </p:attrNameLst>
                                      </p:cBhvr>
                                      <p:to>
                                        <p:strVal val="visible"/>
                                      </p:to>
                                    </p:set>
                                    <p:anim calcmode="lin" valueType="num">
                                      <p:cBhvr additive="base">
                                        <p:cTn id="13" dur="500" fill="hold"/>
                                        <p:tgtEl>
                                          <p:spTgt spid="5">
                                            <p:graphicEl>
                                              <a:dgm id="{920DF4DA-C06E-4EA7-A205-6F4BFB518867}"/>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920DF4DA-C06E-4EA7-A205-6F4BFB518867}"/>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E20AA865-89FC-4E07-A8F3-1BDDA4B13D8A}"/>
                                            </p:graphicEl>
                                          </p:spTgt>
                                        </p:tgtEl>
                                        <p:attrNameLst>
                                          <p:attrName>style.visibility</p:attrName>
                                        </p:attrNameLst>
                                      </p:cBhvr>
                                      <p:to>
                                        <p:strVal val="visible"/>
                                      </p:to>
                                    </p:set>
                                    <p:anim calcmode="lin" valueType="num">
                                      <p:cBhvr additive="base">
                                        <p:cTn id="19" dur="500" fill="hold"/>
                                        <p:tgtEl>
                                          <p:spTgt spid="5">
                                            <p:graphicEl>
                                              <a:dgm id="{E20AA865-89FC-4E07-A8F3-1BDDA4B13D8A}"/>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E20AA865-89FC-4E07-A8F3-1BDDA4B13D8A}"/>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AE5DA271-69AF-44BC-95C0-04E8DA6ADD05}"/>
                                            </p:graphicEl>
                                          </p:spTgt>
                                        </p:tgtEl>
                                        <p:attrNameLst>
                                          <p:attrName>style.visibility</p:attrName>
                                        </p:attrNameLst>
                                      </p:cBhvr>
                                      <p:to>
                                        <p:strVal val="visible"/>
                                      </p:to>
                                    </p:set>
                                    <p:anim calcmode="lin" valueType="num">
                                      <p:cBhvr additive="base">
                                        <p:cTn id="25" dur="500" fill="hold"/>
                                        <p:tgtEl>
                                          <p:spTgt spid="5">
                                            <p:graphicEl>
                                              <a:dgm id="{AE5DA271-69AF-44BC-95C0-04E8DA6ADD05}"/>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AE5DA271-69AF-44BC-95C0-04E8DA6ADD0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397933" y="392510"/>
            <a:ext cx="8866419" cy="821913"/>
          </a:xfrm>
        </p:spPr>
        <p:txBody>
          <a:bodyPr/>
          <a:lstStyle/>
          <a:p>
            <a:r>
              <a:rPr lang="en-US" altLang="zh-CN" dirty="0" smtClean="0"/>
              <a:t>6.4</a:t>
            </a:r>
            <a:r>
              <a:rPr lang="zh-CN" altLang="en-US" dirty="0" smtClean="0"/>
              <a:t> </a:t>
            </a:r>
            <a:r>
              <a:rPr lang="en-US" altLang="zh-CN" dirty="0" smtClean="0"/>
              <a:t>CAP</a:t>
            </a:r>
            <a:r>
              <a:rPr lang="zh-CN" altLang="en-US" dirty="0" smtClean="0"/>
              <a:t>理论与</a:t>
            </a:r>
            <a:r>
              <a:rPr lang="en-US" altLang="zh-CN" dirty="0" smtClean="0"/>
              <a:t>BASE</a:t>
            </a:r>
            <a:r>
              <a:rPr lang="zh-CN" altLang="en-US" dirty="0" smtClean="0"/>
              <a:t>原则</a:t>
            </a:r>
          </a:p>
        </p:txBody>
      </p:sp>
      <p:sp>
        <p:nvSpPr>
          <p:cNvPr id="7680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7" name="Object 2"/>
          <p:cNvGraphicFramePr>
            <a:graphicFrameLocks noChangeAspect="1"/>
          </p:cNvGraphicFramePr>
          <p:nvPr>
            <p:extLst/>
          </p:nvPr>
        </p:nvGraphicFramePr>
        <p:xfrm>
          <a:off x="1991544" y="1503127"/>
          <a:ext cx="4248472" cy="4251846"/>
        </p:xfrm>
        <a:graphic>
          <a:graphicData uri="http://schemas.openxmlformats.org/presentationml/2006/ole">
            <mc:AlternateContent xmlns:mc="http://schemas.openxmlformats.org/markup-compatibility/2006">
              <mc:Choice xmlns:v="urn:schemas-microsoft-com:vml" Requires="v">
                <p:oleObj spid="_x0000_s32800" name="Visio" r:id="rId4" imgW="2914592" imgH="2914826" progId="Visio.Drawing.11">
                  <p:embed/>
                </p:oleObj>
              </mc:Choice>
              <mc:Fallback>
                <p:oleObj name="Visio" r:id="rId4" imgW="2914592" imgH="2914826" progId="Visio.Drawing.11">
                  <p:embed/>
                  <p:pic>
                    <p:nvPicPr>
                      <p:cNvPr id="7" name="Object 2"/>
                      <p:cNvPicPr>
                        <a:picLocks noChangeAspect="1" noChangeArrowheads="1"/>
                      </p:cNvPicPr>
                      <p:nvPr/>
                    </p:nvPicPr>
                    <p:blipFill>
                      <a:blip r:embed="rId5"/>
                      <a:srcRect/>
                      <a:stretch>
                        <a:fillRect/>
                      </a:stretch>
                    </p:blipFill>
                    <p:spPr bwMode="auto">
                      <a:xfrm>
                        <a:off x="1991544" y="1503127"/>
                        <a:ext cx="4248472" cy="4251846"/>
                      </a:xfrm>
                      <a:prstGeom prst="rect">
                        <a:avLst/>
                      </a:prstGeom>
                      <a:noFill/>
                      <a:ln>
                        <a:noFill/>
                      </a:ln>
                      <a:effectLst/>
                      <a:extLst/>
                    </p:spPr>
                  </p:pic>
                </p:oleObj>
              </mc:Fallback>
            </mc:AlternateContent>
          </a:graphicData>
        </a:graphic>
      </p:graphicFrame>
      <p:sp>
        <p:nvSpPr>
          <p:cNvPr id="8" name="TextBox 6"/>
          <p:cNvSpPr txBox="1"/>
          <p:nvPr/>
        </p:nvSpPr>
        <p:spPr>
          <a:xfrm>
            <a:off x="2967206" y="6043677"/>
            <a:ext cx="2071688" cy="369888"/>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pPr algn="ctr">
              <a:defRPr/>
            </a:pPr>
            <a:r>
              <a:rPr lang="en-US" altLang="zh-CN" dirty="0" smtClean="0"/>
              <a:t>CAP</a:t>
            </a:r>
            <a:r>
              <a:rPr lang="zh-CN" altLang="en-US" dirty="0"/>
              <a:t>理论</a:t>
            </a:r>
          </a:p>
        </p:txBody>
      </p:sp>
      <p:graphicFrame>
        <p:nvGraphicFramePr>
          <p:cNvPr id="3" name="图示 2"/>
          <p:cNvGraphicFramePr/>
          <p:nvPr>
            <p:extLst/>
          </p:nvPr>
        </p:nvGraphicFramePr>
        <p:xfrm>
          <a:off x="7248128" y="2342827"/>
          <a:ext cx="4489176" cy="40707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64373173"/>
      </p:ext>
    </p:extLst>
  </p:cSld>
  <p:clrMapOvr>
    <a:masterClrMapping/>
  </p:clrMapOvr>
  <p:transition>
    <p:blinds dir="ver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en-US" altLang="zh-CN" dirty="0" smtClean="0"/>
              <a:t>BASE</a:t>
            </a:r>
            <a:r>
              <a:rPr lang="zh-CN" altLang="en-US" dirty="0" smtClean="0"/>
              <a:t>原则</a:t>
            </a:r>
          </a:p>
        </p:txBody>
      </p:sp>
      <p:graphicFrame>
        <p:nvGraphicFramePr>
          <p:cNvPr id="3" name="内容占位符 2"/>
          <p:cNvGraphicFramePr>
            <a:graphicFrameLocks noGrp="1"/>
          </p:cNvGraphicFramePr>
          <p:nvPr>
            <p:ph idx="1"/>
            <p:extLst/>
          </p:nvPr>
        </p:nvGraphicFramePr>
        <p:xfrm>
          <a:off x="812800" y="1500175"/>
          <a:ext cx="967568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7828"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
        <p:nvSpPr>
          <p:cNvPr id="4" name="文本框 3"/>
          <p:cNvSpPr txBox="1"/>
          <p:nvPr/>
        </p:nvSpPr>
        <p:spPr>
          <a:xfrm>
            <a:off x="8084369" y="254968"/>
            <a:ext cx="4079775"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altLang="zh-CN" dirty="0"/>
              <a:t>BASE</a:t>
            </a:r>
            <a:r>
              <a:rPr lang="zh-CN" altLang="zh-CN" dirty="0"/>
              <a:t>原则可理解为</a:t>
            </a:r>
            <a:r>
              <a:rPr lang="en-US" altLang="zh-CN" dirty="0"/>
              <a:t>CAP</a:t>
            </a:r>
            <a:r>
              <a:rPr lang="zh-CN" altLang="zh-CN" dirty="0"/>
              <a:t>原则的</a:t>
            </a:r>
            <a:r>
              <a:rPr lang="zh-CN" altLang="zh-CN" dirty="0" smtClean="0"/>
              <a:t>特例</a:t>
            </a:r>
            <a:endParaRPr lang="en-US" altLang="zh-CN" dirty="0" smtClean="0"/>
          </a:p>
          <a:p>
            <a:pPr marL="285750" indent="-285750">
              <a:buFont typeface="Arial" panose="020B0604020202020204" pitchFamily="34" charset="0"/>
              <a:buChar char="•"/>
            </a:pPr>
            <a:r>
              <a:rPr lang="en-US" altLang="zh-CN" dirty="0" smtClean="0"/>
              <a:t>NoSQL</a:t>
            </a:r>
            <a:r>
              <a:rPr lang="zh-CN" altLang="zh-CN" dirty="0"/>
              <a:t>实际应用中需要权衡一致性与</a:t>
            </a:r>
            <a:r>
              <a:rPr lang="zh-CN" altLang="zh-CN" dirty="0" smtClean="0"/>
              <a:t>可用性</a:t>
            </a:r>
            <a:endParaRPr lang="zh-CN" altLang="en-US" dirty="0"/>
          </a:p>
        </p:txBody>
      </p:sp>
    </p:spTree>
    <p:extLst>
      <p:ext uri="{BB962C8B-B14F-4D97-AF65-F5344CB8AC3E}">
        <p14:creationId xmlns:p14="http://schemas.microsoft.com/office/powerpoint/2010/main" val="36288383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graphicEl>
                                              <a:dgm id="{6C16D079-5429-45E3-BB78-0B01B52EB7E7}"/>
                                            </p:graphicEl>
                                          </p:spTgt>
                                        </p:tgtEl>
                                        <p:attrNameLst>
                                          <p:attrName>style.visibility</p:attrName>
                                        </p:attrNameLst>
                                      </p:cBhvr>
                                      <p:to>
                                        <p:strVal val="visible"/>
                                      </p:to>
                                    </p:set>
                                    <p:anim calcmode="lin" valueType="num">
                                      <p:cBhvr additive="base">
                                        <p:cTn id="7" dur="500" fill="hold"/>
                                        <p:tgtEl>
                                          <p:spTgt spid="3">
                                            <p:graphicEl>
                                              <a:dgm id="{6C16D079-5429-45E3-BB78-0B01B52EB7E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graphicEl>
                                              <a:dgm id="{6C16D079-5429-45E3-BB78-0B01B52EB7E7}"/>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graphicEl>
                                              <a:dgm id="{41061033-03E3-4E7A-B72F-9998C460C2C5}"/>
                                            </p:graphicEl>
                                          </p:spTgt>
                                        </p:tgtEl>
                                        <p:attrNameLst>
                                          <p:attrName>style.visibility</p:attrName>
                                        </p:attrNameLst>
                                      </p:cBhvr>
                                      <p:to>
                                        <p:strVal val="visible"/>
                                      </p:to>
                                    </p:set>
                                    <p:anim calcmode="lin" valueType="num">
                                      <p:cBhvr additive="base">
                                        <p:cTn id="13" dur="500" fill="hold"/>
                                        <p:tgtEl>
                                          <p:spTgt spid="3">
                                            <p:graphicEl>
                                              <a:dgm id="{41061033-03E3-4E7A-B72F-9998C460C2C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graphicEl>
                                              <a:dgm id="{41061033-03E3-4E7A-B72F-9998C460C2C5}"/>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graphicEl>
                                              <a:dgm id="{A2A57523-2DEB-4470-A56A-56C3ECD6A1E0}"/>
                                            </p:graphicEl>
                                          </p:spTgt>
                                        </p:tgtEl>
                                        <p:attrNameLst>
                                          <p:attrName>style.visibility</p:attrName>
                                        </p:attrNameLst>
                                      </p:cBhvr>
                                      <p:to>
                                        <p:strVal val="visible"/>
                                      </p:to>
                                    </p:set>
                                    <p:anim calcmode="lin" valueType="num">
                                      <p:cBhvr additive="base">
                                        <p:cTn id="19" dur="500" fill="hold"/>
                                        <p:tgtEl>
                                          <p:spTgt spid="3">
                                            <p:graphicEl>
                                              <a:dgm id="{A2A57523-2DEB-4470-A56A-56C3ECD6A1E0}"/>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graphicEl>
                                              <a:dgm id="{A2A57523-2DEB-4470-A56A-56C3ECD6A1E0}"/>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graphicEl>
                                              <a:dgm id="{845ED561-C023-43BC-8A17-4661B41CFE9A}"/>
                                            </p:graphicEl>
                                          </p:spTgt>
                                        </p:tgtEl>
                                        <p:attrNameLst>
                                          <p:attrName>style.visibility</p:attrName>
                                        </p:attrNameLst>
                                      </p:cBhvr>
                                      <p:to>
                                        <p:strVal val="visible"/>
                                      </p:to>
                                    </p:set>
                                    <p:anim calcmode="lin" valueType="num">
                                      <p:cBhvr additive="base">
                                        <p:cTn id="25" dur="500" fill="hold"/>
                                        <p:tgtEl>
                                          <p:spTgt spid="3">
                                            <p:graphicEl>
                                              <a:dgm id="{845ED561-C023-43BC-8A17-4661B41CFE9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graphicEl>
                                              <a:dgm id="{845ED561-C023-43BC-8A17-4661B41CFE9A}"/>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graphicEl>
                                              <a:dgm id="{B90E6CCF-2C36-41EE-8A1F-7A8D4FA63802}"/>
                                            </p:graphicEl>
                                          </p:spTgt>
                                        </p:tgtEl>
                                        <p:attrNameLst>
                                          <p:attrName>style.visibility</p:attrName>
                                        </p:attrNameLst>
                                      </p:cBhvr>
                                      <p:to>
                                        <p:strVal val="visible"/>
                                      </p:to>
                                    </p:set>
                                    <p:anim calcmode="lin" valueType="num">
                                      <p:cBhvr additive="base">
                                        <p:cTn id="31" dur="500" fill="hold"/>
                                        <p:tgtEl>
                                          <p:spTgt spid="3">
                                            <p:graphicEl>
                                              <a:dgm id="{B90E6CCF-2C36-41EE-8A1F-7A8D4FA6380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graphicEl>
                                              <a:dgm id="{B90E6CCF-2C36-41EE-8A1F-7A8D4FA6380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graphicEl>
                                              <a:dgm id="{5F15B14E-7756-4102-90F4-AA2DBEC37874}"/>
                                            </p:graphicEl>
                                          </p:spTgt>
                                        </p:tgtEl>
                                        <p:attrNameLst>
                                          <p:attrName>style.visibility</p:attrName>
                                        </p:attrNameLst>
                                      </p:cBhvr>
                                      <p:to>
                                        <p:strVal val="visible"/>
                                      </p:to>
                                    </p:set>
                                    <p:anim calcmode="lin" valueType="num">
                                      <p:cBhvr additive="base">
                                        <p:cTn id="37" dur="500" fill="hold"/>
                                        <p:tgtEl>
                                          <p:spTgt spid="3">
                                            <p:graphicEl>
                                              <a:dgm id="{5F15B14E-7756-4102-90F4-AA2DBEC3787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graphicEl>
                                              <a:dgm id="{5F15B14E-7756-4102-90F4-AA2DBEC37874}"/>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397933" y="392510"/>
            <a:ext cx="9802523" cy="821913"/>
          </a:xfrm>
        </p:spPr>
        <p:txBody>
          <a:bodyPr/>
          <a:lstStyle/>
          <a:p>
            <a:r>
              <a:rPr lang="en-US" altLang="zh-CN" dirty="0" smtClean="0"/>
              <a:t>6.5</a:t>
            </a:r>
            <a:r>
              <a:rPr lang="zh-CN" altLang="en-US" dirty="0" smtClean="0"/>
              <a:t> 视图与物化视图</a:t>
            </a:r>
          </a:p>
        </p:txBody>
      </p:sp>
      <p:graphicFrame>
        <p:nvGraphicFramePr>
          <p:cNvPr id="3" name="内容占位符 2"/>
          <p:cNvGraphicFramePr>
            <a:graphicFrameLocks noGrp="1"/>
          </p:cNvGraphicFramePr>
          <p:nvPr>
            <p:ph idx="1"/>
            <p:extLst/>
          </p:nvPr>
        </p:nvGraphicFramePr>
        <p:xfrm>
          <a:off x="781302" y="1484784"/>
          <a:ext cx="9635177"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9876"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3792453029"/>
      </p:ext>
    </p:extLst>
  </p:cSld>
  <p:clrMapOvr>
    <a:masterClrMapping/>
  </p:clrMapOvr>
  <p:transition>
    <p:blinds dir="ver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pPr lvl="0"/>
            <a:r>
              <a:rPr lang="en-US" altLang="zh-CN" b="1" dirty="0"/>
              <a:t>NoSQL</a:t>
            </a:r>
            <a:r>
              <a:rPr lang="zh-CN" altLang="zh-CN" b="1" dirty="0"/>
              <a:t>中的</a:t>
            </a:r>
            <a:r>
              <a:rPr lang="zh-CN" altLang="zh-CN" b="1" dirty="0" smtClean="0"/>
              <a:t>视图</a:t>
            </a:r>
            <a:endParaRPr lang="zh-CN" altLang="zh-CN" dirty="0"/>
          </a:p>
        </p:txBody>
      </p:sp>
      <p:sp>
        <p:nvSpPr>
          <p:cNvPr id="79876"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5" name="内容占位符 4"/>
          <p:cNvGraphicFramePr>
            <a:graphicFrameLocks noGrp="1"/>
          </p:cNvGraphicFramePr>
          <p:nvPr>
            <p:ph idx="1"/>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9052551"/>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082443" cy="821913"/>
          </a:xfrm>
        </p:spPr>
        <p:txBody>
          <a:bodyPr/>
          <a:lstStyle/>
          <a:p>
            <a:r>
              <a:rPr lang="en-US" altLang="zh-CN" dirty="0" smtClean="0"/>
              <a:t>2.1 </a:t>
            </a:r>
            <a:r>
              <a:rPr lang="en-US" altLang="zh-CN" dirty="0" err="1" smtClean="0"/>
              <a:t>MapReduce</a:t>
            </a:r>
            <a:r>
              <a:rPr lang="zh-CN" altLang="en-US" dirty="0" smtClean="0"/>
              <a:t>的基本思想</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5" name="内容占位符 4"/>
          <p:cNvGraphicFramePr>
            <a:graphicFrameLocks noGrp="1"/>
          </p:cNvGraphicFramePr>
          <p:nvPr>
            <p:ph idx="1"/>
            <p:extLst/>
          </p:nvPr>
        </p:nvGraphicFramePr>
        <p:xfrm>
          <a:off x="812800" y="1500175"/>
          <a:ext cx="981970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774365"/>
      </p:ext>
    </p:extLst>
  </p:cSld>
  <p:clrMapOvr>
    <a:masterClrMapping/>
  </p:clrMapOvr>
  <p:transition>
    <p:blinds dir="ver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397933" y="392510"/>
            <a:ext cx="9442483" cy="821913"/>
          </a:xfrm>
        </p:spPr>
        <p:txBody>
          <a:bodyPr/>
          <a:lstStyle/>
          <a:p>
            <a:r>
              <a:rPr lang="en-US" altLang="zh-CN" dirty="0" smtClean="0"/>
              <a:t>6.6</a:t>
            </a:r>
            <a:r>
              <a:rPr lang="zh-CN" altLang="en-US" dirty="0" smtClean="0"/>
              <a:t> 事务与版本戳</a:t>
            </a:r>
          </a:p>
        </p:txBody>
      </p:sp>
      <p:graphicFrame>
        <p:nvGraphicFramePr>
          <p:cNvPr id="3" name="内容占位符 2"/>
          <p:cNvGraphicFramePr>
            <a:graphicFrameLocks noGrp="1"/>
          </p:cNvGraphicFramePr>
          <p:nvPr>
            <p:ph idx="1"/>
            <p:extLst/>
          </p:nvPr>
        </p:nvGraphicFramePr>
        <p:xfrm>
          <a:off x="812800" y="1500175"/>
          <a:ext cx="917163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192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2021907943"/>
      </p:ext>
    </p:extLst>
  </p:cSld>
  <p:clrMapOvr>
    <a:masterClrMapping/>
  </p:clrMapOvr>
  <p:transition>
    <p:blinds dir="ver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a:xfrm>
            <a:off x="816015" y="773179"/>
            <a:ext cx="9226459" cy="821913"/>
          </a:xfrm>
        </p:spPr>
        <p:txBody>
          <a:bodyPr/>
          <a:lstStyle/>
          <a:p>
            <a:pPr lvl="0"/>
            <a:r>
              <a:rPr lang="en-US" altLang="zh-CN" dirty="0" smtClean="0"/>
              <a:t>NoSQL</a:t>
            </a:r>
            <a:r>
              <a:rPr lang="zh-CN" altLang="zh-CN" b="1" dirty="0" smtClean="0"/>
              <a:t>数据</a:t>
            </a:r>
            <a:r>
              <a:rPr lang="zh-CN" altLang="zh-CN" b="1" dirty="0"/>
              <a:t>更新的</a:t>
            </a:r>
            <a:r>
              <a:rPr lang="zh-CN" altLang="zh-CN" b="1" dirty="0" smtClean="0"/>
              <a:t>一致性</a:t>
            </a:r>
            <a:r>
              <a:rPr lang="zh-CN" altLang="en-US" b="1" dirty="0" smtClean="0"/>
              <a:t>保障方法</a:t>
            </a:r>
            <a:endParaRPr lang="zh-CN" altLang="en-US" dirty="0" smtClean="0"/>
          </a:p>
        </p:txBody>
      </p:sp>
      <p:graphicFrame>
        <p:nvGraphicFramePr>
          <p:cNvPr id="3" name="内容占位符 2"/>
          <p:cNvGraphicFramePr>
            <a:graphicFrameLocks noGrp="1"/>
          </p:cNvGraphicFramePr>
          <p:nvPr>
            <p:ph idx="1"/>
            <p:extLst/>
          </p:nvPr>
        </p:nvGraphicFramePr>
        <p:xfrm>
          <a:off x="983432" y="1844824"/>
          <a:ext cx="9603680" cy="4233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2948"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4207177634"/>
      </p:ext>
    </p:extLst>
  </p:cSld>
  <p:clrMapOvr>
    <a:masterClrMapping/>
  </p:clrMapOvr>
  <p:transition>
    <p:blinds dir="ver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a:xfrm>
            <a:off x="397933" y="392510"/>
            <a:ext cx="9730515" cy="821913"/>
          </a:xfrm>
        </p:spPr>
        <p:txBody>
          <a:bodyPr/>
          <a:lstStyle/>
          <a:p>
            <a:r>
              <a:rPr lang="zh-CN" altLang="en-US" b="1" dirty="0"/>
              <a:t>典型的</a:t>
            </a:r>
            <a:r>
              <a:rPr lang="en-US" altLang="zh-CN" b="1" dirty="0"/>
              <a:t>NoSQL</a:t>
            </a:r>
            <a:r>
              <a:rPr lang="zh-CN" altLang="en-US" b="1" dirty="0"/>
              <a:t>产品</a:t>
            </a:r>
            <a:endParaRPr lang="zh-CN" altLang="en-US" dirty="0" smtClean="0"/>
          </a:p>
        </p:txBody>
      </p:sp>
      <p:graphicFrame>
        <p:nvGraphicFramePr>
          <p:cNvPr id="3" name="内容占位符 2"/>
          <p:cNvGraphicFramePr>
            <a:graphicFrameLocks noGrp="1"/>
          </p:cNvGraphicFramePr>
          <p:nvPr>
            <p:ph idx="1"/>
            <p:extLst/>
          </p:nvPr>
        </p:nvGraphicFramePr>
        <p:xfrm>
          <a:off x="428041" y="1556792"/>
          <a:ext cx="10107736"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4996"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a:xfrm>
            <a:off x="5429245" y="0"/>
            <a:ext cx="2178923" cy="260648"/>
          </a:xfrm>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3600078352"/>
      </p:ext>
    </p:extLst>
  </p:cSld>
  <p:clrMapOvr>
    <a:masterClrMapping/>
  </p:clrMapOvr>
  <p:transition>
    <p:blinds dir="ver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en-US" altLang="zh-CN" dirty="0" err="1" smtClean="0"/>
              <a:t>Memchached</a:t>
            </a:r>
            <a:endParaRPr lang="zh-CN" altLang="en-US" dirty="0" smtClean="0"/>
          </a:p>
        </p:txBody>
      </p:sp>
      <p:sp>
        <p:nvSpPr>
          <p:cNvPr id="86019" name="内容占位符 2"/>
          <p:cNvSpPr>
            <a:spLocks noGrp="1"/>
          </p:cNvSpPr>
          <p:nvPr>
            <p:ph idx="1"/>
          </p:nvPr>
        </p:nvSpPr>
        <p:spPr>
          <a:xfrm>
            <a:off x="812800" y="1484784"/>
            <a:ext cx="7227416" cy="4762910"/>
          </a:xfrm>
        </p:spPr>
        <p:txBody>
          <a:bodyPr/>
          <a:lstStyle/>
          <a:p>
            <a:r>
              <a:rPr lang="en-US" altLang="zh-CN" b="1" dirty="0" err="1" smtClean="0"/>
              <a:t>Memcached</a:t>
            </a:r>
            <a:r>
              <a:rPr lang="zh-CN" altLang="en-US" b="1" dirty="0" smtClean="0"/>
              <a:t>由</a:t>
            </a:r>
            <a:r>
              <a:rPr lang="en-US" altLang="zh-CN" b="1" dirty="0" err="1" smtClean="0"/>
              <a:t>Danga</a:t>
            </a:r>
            <a:r>
              <a:rPr lang="en-US" altLang="zh-CN" b="1" dirty="0" smtClean="0"/>
              <a:t> Interactive</a:t>
            </a:r>
            <a:r>
              <a:rPr lang="zh-CN" altLang="en-US" b="1" dirty="0" smtClean="0"/>
              <a:t>公司开发的一款</a:t>
            </a:r>
            <a:r>
              <a:rPr lang="zh-CN" altLang="en-US" b="1" dirty="0" smtClean="0">
                <a:solidFill>
                  <a:srgbClr val="C00000"/>
                </a:solidFill>
              </a:rPr>
              <a:t>临时性</a:t>
            </a:r>
            <a:r>
              <a:rPr lang="en-US" altLang="zh-CN" b="1" dirty="0" smtClean="0">
                <a:solidFill>
                  <a:srgbClr val="C00000"/>
                </a:solidFill>
              </a:rPr>
              <a:t>Key-Value</a:t>
            </a:r>
            <a:r>
              <a:rPr lang="zh-CN" altLang="en-US" b="1" dirty="0" smtClean="0">
                <a:solidFill>
                  <a:srgbClr val="C00000"/>
                </a:solidFill>
              </a:rPr>
              <a:t>类</a:t>
            </a:r>
            <a:r>
              <a:rPr lang="en-US" altLang="zh-CN" b="1" dirty="0" smtClean="0"/>
              <a:t>NoSQL</a:t>
            </a:r>
            <a:r>
              <a:rPr lang="zh-CN" altLang="en-US" b="1" dirty="0" smtClean="0"/>
              <a:t>数据库开源系统。</a:t>
            </a:r>
          </a:p>
        </p:txBody>
      </p:sp>
      <p:sp>
        <p:nvSpPr>
          <p:cNvPr id="86020"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pic>
        <p:nvPicPr>
          <p:cNvPr id="86022" name="图片 5" descr="C:\Users\Soloman\AppData\Roaming\Tencent\Users\527899385\QQ\WinTemp\RichOle\F3P_H3~F@J_$P$M6KVSDZ78.png"/>
          <p:cNvPicPr>
            <a:picLocks noChangeAspect="1" noChangeArrowheads="1"/>
          </p:cNvPicPr>
          <p:nvPr/>
        </p:nvPicPr>
        <p:blipFill>
          <a:blip r:embed="rId2"/>
          <a:srcRect/>
          <a:stretch>
            <a:fillRect/>
          </a:stretch>
        </p:blipFill>
        <p:spPr bwMode="auto">
          <a:xfrm>
            <a:off x="1055439" y="2464827"/>
            <a:ext cx="6635519" cy="3782867"/>
          </a:xfrm>
          <a:prstGeom prst="rect">
            <a:avLst/>
          </a:prstGeom>
          <a:noFill/>
          <a:ln w="9525">
            <a:noFill/>
            <a:miter lim="800000"/>
            <a:headEnd/>
            <a:tailEnd/>
          </a:ln>
        </p:spPr>
      </p:pic>
      <p:sp>
        <p:nvSpPr>
          <p:cNvPr id="7"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
        <p:nvSpPr>
          <p:cNvPr id="3" name="文本框 2"/>
          <p:cNvSpPr txBox="1"/>
          <p:nvPr/>
        </p:nvSpPr>
        <p:spPr>
          <a:xfrm>
            <a:off x="8303568" y="0"/>
            <a:ext cx="3888432"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CN" dirty="0" err="1"/>
              <a:t>Memcached</a:t>
            </a:r>
            <a:r>
              <a:rPr lang="zh-CN" altLang="en-US" dirty="0"/>
              <a:t>的存储</a:t>
            </a:r>
            <a:r>
              <a:rPr lang="zh-CN" altLang="en-US" dirty="0" smtClean="0"/>
              <a:t>特点</a:t>
            </a:r>
            <a:endParaRPr lang="en-US" altLang="zh-CN" dirty="0"/>
          </a:p>
          <a:p>
            <a:pPr marL="285750" indent="-285750">
              <a:buFont typeface="Arial" panose="020B0604020202020204" pitchFamily="34" charset="0"/>
              <a:buChar char="•"/>
            </a:pPr>
            <a:r>
              <a:rPr lang="zh-CN" altLang="en-US" dirty="0" smtClean="0"/>
              <a:t>数据</a:t>
            </a:r>
            <a:r>
              <a:rPr lang="zh-CN" altLang="en-US" dirty="0"/>
              <a:t>存放在内存</a:t>
            </a:r>
            <a:r>
              <a:rPr lang="zh-CN" altLang="en-US" dirty="0" smtClean="0"/>
              <a:t>中</a:t>
            </a:r>
            <a:endParaRPr lang="en-US" altLang="zh-CN" dirty="0" smtClean="0"/>
          </a:p>
          <a:p>
            <a:pPr marL="285750" indent="-285750">
              <a:buFont typeface="Arial" panose="020B0604020202020204" pitchFamily="34" charset="0"/>
              <a:buChar char="•"/>
            </a:pPr>
            <a:r>
              <a:rPr lang="zh-CN" altLang="en-US" dirty="0" smtClean="0"/>
              <a:t>采用</a:t>
            </a:r>
            <a:r>
              <a:rPr lang="zh-CN" altLang="en-US" dirty="0"/>
              <a:t>散列表的形式操作和存储</a:t>
            </a:r>
            <a:r>
              <a:rPr lang="zh-CN" altLang="en-US" dirty="0" smtClean="0"/>
              <a:t>数据</a:t>
            </a:r>
            <a:endParaRPr lang="en-US" altLang="zh-CN" dirty="0" smtClean="0"/>
          </a:p>
          <a:p>
            <a:pPr marL="285750" indent="-285750">
              <a:buFont typeface="Arial" panose="020B0604020202020204" pitchFamily="34" charset="0"/>
              <a:buChar char="•"/>
            </a:pPr>
            <a:r>
              <a:rPr lang="zh-CN" altLang="en-US" dirty="0" smtClean="0"/>
              <a:t>采用</a:t>
            </a:r>
            <a:r>
              <a:rPr lang="zh-CN" altLang="en-US" dirty="0"/>
              <a:t>简单文本协议作为数据通信的</a:t>
            </a:r>
            <a:r>
              <a:rPr lang="zh-CN" altLang="en-US" dirty="0" smtClean="0"/>
              <a:t>协议</a:t>
            </a:r>
            <a:endParaRPr lang="zh-CN" altLang="en-US" dirty="0"/>
          </a:p>
        </p:txBody>
      </p:sp>
    </p:spTree>
    <p:extLst>
      <p:ext uri="{BB962C8B-B14F-4D97-AF65-F5344CB8AC3E}">
        <p14:creationId xmlns:p14="http://schemas.microsoft.com/office/powerpoint/2010/main" val="2501716858"/>
      </p:ext>
    </p:extLst>
  </p:cSld>
  <p:clrMapOvr>
    <a:masterClrMapping/>
  </p:clrMapOvr>
  <p:transition>
    <p:blinds dir="ver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397933" y="392510"/>
            <a:ext cx="10234571" cy="821913"/>
          </a:xfrm>
        </p:spPr>
        <p:txBody>
          <a:bodyPr/>
          <a:lstStyle/>
          <a:p>
            <a:r>
              <a:rPr lang="en-US" altLang="zh-CN" dirty="0" err="1" smtClean="0"/>
              <a:t>Memchached</a:t>
            </a:r>
            <a:r>
              <a:rPr lang="zh-CN" altLang="en-US" dirty="0" smtClean="0"/>
              <a:t>的基本信息</a:t>
            </a:r>
          </a:p>
        </p:txBody>
      </p:sp>
      <p:graphicFrame>
        <p:nvGraphicFramePr>
          <p:cNvPr id="3" name="内容占位符 2"/>
          <p:cNvGraphicFramePr>
            <a:graphicFrameLocks noGrp="1"/>
          </p:cNvGraphicFramePr>
          <p:nvPr>
            <p:ph idx="1"/>
            <p:extLst>
              <p:ext uri="{D42A27DB-BD31-4B8C-83A1-F6EECF244321}">
                <p14:modId xmlns:p14="http://schemas.microsoft.com/office/powerpoint/2010/main" val="2571154114"/>
              </p:ext>
            </p:extLst>
          </p:nvPr>
        </p:nvGraphicFramePr>
        <p:xfrm>
          <a:off x="812800" y="1500175"/>
          <a:ext cx="9819704"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70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151090051"/>
      </p:ext>
    </p:extLst>
  </p:cSld>
  <p:clrMapOvr>
    <a:masterClrMapping/>
  </p:clrMapOvr>
  <p:transition>
    <p:blinds dir="ver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标题 1"/>
          <p:cNvSpPr>
            <a:spLocks noGrp="1"/>
          </p:cNvSpPr>
          <p:nvPr>
            <p:ph type="title"/>
          </p:nvPr>
        </p:nvSpPr>
        <p:spPr/>
        <p:txBody>
          <a:bodyPr/>
          <a:lstStyle/>
          <a:p>
            <a:pPr>
              <a:defRPr/>
            </a:pPr>
            <a:r>
              <a:rPr lang="zh-CN" altLang="en-US" dirty="0"/>
              <a:t>一致性散列的分配方式</a:t>
            </a:r>
          </a:p>
        </p:txBody>
      </p:sp>
      <p:sp>
        <p:nvSpPr>
          <p:cNvPr id="28676"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graphicFrame>
        <p:nvGraphicFramePr>
          <p:cNvPr id="28674" name="Object 2"/>
          <p:cNvGraphicFramePr>
            <a:graphicFrameLocks noChangeAspect="1"/>
          </p:cNvGraphicFramePr>
          <p:nvPr>
            <p:extLst/>
          </p:nvPr>
        </p:nvGraphicFramePr>
        <p:xfrm>
          <a:off x="1343472" y="1628800"/>
          <a:ext cx="5236200" cy="4446803"/>
        </p:xfrm>
        <a:graphic>
          <a:graphicData uri="http://schemas.openxmlformats.org/presentationml/2006/ole">
            <mc:AlternateContent xmlns:mc="http://schemas.openxmlformats.org/markup-compatibility/2006">
              <mc:Choice xmlns:v="urn:schemas-microsoft-com:vml" Requires="v">
                <p:oleObj spid="_x0000_s33824" name="Visio" r:id="rId4" imgW="5076697" imgH="4286426" progId="Visio.Drawing.11">
                  <p:embed/>
                </p:oleObj>
              </mc:Choice>
              <mc:Fallback>
                <p:oleObj name="Visio" r:id="rId4" imgW="5076697" imgH="4286426" progId="Visio.Drawing.11">
                  <p:embed/>
                  <p:pic>
                    <p:nvPicPr>
                      <p:cNvPr id="28674" name="Object 2"/>
                      <p:cNvPicPr>
                        <a:picLocks noChangeAspect="1" noChangeArrowheads="1"/>
                      </p:cNvPicPr>
                      <p:nvPr/>
                    </p:nvPicPr>
                    <p:blipFill>
                      <a:blip r:embed="rId5"/>
                      <a:srcRect/>
                      <a:stretch>
                        <a:fillRect/>
                      </a:stretch>
                    </p:blipFill>
                    <p:spPr bwMode="auto">
                      <a:xfrm>
                        <a:off x="1343472" y="1628800"/>
                        <a:ext cx="5236200" cy="4446803"/>
                      </a:xfrm>
                      <a:prstGeom prst="rect">
                        <a:avLst/>
                      </a:prstGeom>
                      <a:noFill/>
                      <a:ln>
                        <a:noFill/>
                      </a:ln>
                      <a:effectLst/>
                      <a:extLst/>
                    </p:spPr>
                  </p:pic>
                </p:oleObj>
              </mc:Fallback>
            </mc:AlternateContent>
          </a:graphicData>
        </a:graphic>
      </p:graphicFrame>
      <p:sp>
        <p:nvSpPr>
          <p:cNvPr id="6"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
        <p:nvSpPr>
          <p:cNvPr id="2" name="矩形 1"/>
          <p:cNvSpPr/>
          <p:nvPr/>
        </p:nvSpPr>
        <p:spPr>
          <a:xfrm>
            <a:off x="7655496" y="353429"/>
            <a:ext cx="4536504" cy="230832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zh-CN" altLang="en-US" dirty="0"/>
              <a:t>一致性散列算法在</a:t>
            </a:r>
            <a:r>
              <a:rPr lang="en-US" altLang="zh-CN" dirty="0" err="1"/>
              <a:t>Memcashed</a:t>
            </a:r>
            <a:r>
              <a:rPr lang="zh-CN" altLang="en-US" dirty="0"/>
              <a:t>中的</a:t>
            </a:r>
            <a:r>
              <a:rPr lang="zh-CN" altLang="en-US" dirty="0" smtClean="0"/>
              <a:t>应用：</a:t>
            </a:r>
            <a:endParaRPr lang="en-US" altLang="zh-CN" dirty="0"/>
          </a:p>
          <a:p>
            <a:pPr marL="742950" lvl="1" indent="-285750">
              <a:buFont typeface="Arial" panose="020B0604020202020204" pitchFamily="34" charset="0"/>
              <a:buChar char="•"/>
            </a:pPr>
            <a:r>
              <a:rPr lang="zh-CN" altLang="en-US" dirty="0" smtClean="0"/>
              <a:t>计算</a:t>
            </a:r>
            <a:r>
              <a:rPr lang="zh-CN" altLang="en-US" dirty="0"/>
              <a:t>每个</a:t>
            </a:r>
            <a:r>
              <a:rPr lang="zh-CN" altLang="en-US" dirty="0">
                <a:solidFill>
                  <a:srgbClr val="FF0000"/>
                </a:solidFill>
              </a:rPr>
              <a:t>服务器</a:t>
            </a:r>
            <a:r>
              <a:rPr lang="zh-CN" altLang="en-US" dirty="0"/>
              <a:t>的散列值，并把配置在一个圆周上</a:t>
            </a:r>
            <a:endParaRPr lang="en-US" altLang="zh-CN" dirty="0"/>
          </a:p>
          <a:p>
            <a:pPr marL="742950" lvl="1" indent="-285750">
              <a:buFont typeface="Arial" panose="020B0604020202020204" pitchFamily="34" charset="0"/>
              <a:buChar char="•"/>
            </a:pPr>
            <a:r>
              <a:rPr lang="zh-CN" altLang="en-US" dirty="0" smtClean="0"/>
              <a:t>对</a:t>
            </a:r>
            <a:r>
              <a:rPr lang="zh-CN" altLang="en-US" dirty="0"/>
              <a:t>各个</a:t>
            </a:r>
            <a:r>
              <a:rPr lang="zh-CN" altLang="en-US" dirty="0">
                <a:solidFill>
                  <a:srgbClr val="FF0000"/>
                </a:solidFill>
              </a:rPr>
              <a:t>数据</a:t>
            </a:r>
            <a:r>
              <a:rPr lang="zh-CN" altLang="en-US" dirty="0"/>
              <a:t>对应的</a:t>
            </a:r>
            <a:r>
              <a:rPr lang="en-US" altLang="zh-CN" dirty="0"/>
              <a:t>Key</a:t>
            </a:r>
            <a:r>
              <a:rPr lang="zh-CN" altLang="en-US" dirty="0"/>
              <a:t>的散列值进行计算</a:t>
            </a:r>
            <a:endParaRPr lang="en-US" altLang="zh-CN" dirty="0"/>
          </a:p>
          <a:p>
            <a:pPr marL="742950" lvl="1" indent="-285750">
              <a:buFont typeface="Arial" panose="020B0604020202020204" pitchFamily="34" charset="0"/>
              <a:buChar char="•"/>
            </a:pPr>
            <a:r>
              <a:rPr lang="zh-CN" altLang="en-US" dirty="0" smtClean="0"/>
              <a:t>从</a:t>
            </a:r>
            <a:r>
              <a:rPr lang="en-US" altLang="zh-CN" dirty="0"/>
              <a:t>Key</a:t>
            </a:r>
            <a:r>
              <a:rPr lang="zh-CN" altLang="en-US" dirty="0"/>
              <a:t>的散列值出发沿圆周向右</a:t>
            </a:r>
            <a:r>
              <a:rPr lang="zh-CN" altLang="en-US" dirty="0" smtClean="0"/>
              <a:t>，离</a:t>
            </a:r>
            <a:r>
              <a:rPr lang="zh-CN" altLang="en-US" dirty="0"/>
              <a:t>该散列值最近的服务器来负责存储、读取该条数据</a:t>
            </a:r>
          </a:p>
        </p:txBody>
      </p:sp>
    </p:spTree>
    <p:extLst>
      <p:ext uri="{BB962C8B-B14F-4D97-AF65-F5344CB8AC3E}">
        <p14:creationId xmlns:p14="http://schemas.microsoft.com/office/powerpoint/2010/main" val="3230992953"/>
      </p:ext>
    </p:extLst>
  </p:cSld>
  <p:clrMapOvr>
    <a:masterClrMapping/>
  </p:clrMapOvr>
  <p:transition>
    <p:blinds dir="ver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标题 1"/>
          <p:cNvSpPr>
            <a:spLocks noGrp="1"/>
          </p:cNvSpPr>
          <p:nvPr>
            <p:ph type="title"/>
          </p:nvPr>
        </p:nvSpPr>
        <p:spPr/>
        <p:txBody>
          <a:bodyPr/>
          <a:lstStyle/>
          <a:p>
            <a:pPr>
              <a:defRPr/>
            </a:pPr>
            <a:r>
              <a:rPr lang="zh-CN" altLang="en-US" dirty="0"/>
              <a:t>服务器增加时的变化</a:t>
            </a:r>
          </a:p>
        </p:txBody>
      </p:sp>
      <p:sp>
        <p:nvSpPr>
          <p:cNvPr id="29700"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graphicFrame>
        <p:nvGraphicFramePr>
          <p:cNvPr id="29698" name="Object 3"/>
          <p:cNvGraphicFramePr>
            <a:graphicFrameLocks noChangeAspect="1"/>
          </p:cNvGraphicFramePr>
          <p:nvPr>
            <p:extLst/>
          </p:nvPr>
        </p:nvGraphicFramePr>
        <p:xfrm>
          <a:off x="965708" y="1556792"/>
          <a:ext cx="6074684" cy="4169474"/>
        </p:xfrm>
        <a:graphic>
          <a:graphicData uri="http://schemas.openxmlformats.org/presentationml/2006/ole">
            <mc:AlternateContent xmlns:mc="http://schemas.openxmlformats.org/markup-compatibility/2006">
              <mc:Choice xmlns:v="urn:schemas-microsoft-com:vml" Requires="v">
                <p:oleObj spid="_x0000_s34848" name="Visio" r:id="rId4" imgW="6010494" imgH="4114800" progId="Visio.Drawing.11">
                  <p:embed/>
                </p:oleObj>
              </mc:Choice>
              <mc:Fallback>
                <p:oleObj name="Visio" r:id="rId4" imgW="6010494" imgH="4114800" progId="Visio.Drawing.11">
                  <p:embed/>
                  <p:pic>
                    <p:nvPicPr>
                      <p:cNvPr id="29698" name="Object 3"/>
                      <p:cNvPicPr>
                        <a:picLocks noChangeAspect="1" noChangeArrowheads="1"/>
                      </p:cNvPicPr>
                      <p:nvPr/>
                    </p:nvPicPr>
                    <p:blipFill>
                      <a:blip r:embed="rId5"/>
                      <a:srcRect/>
                      <a:stretch>
                        <a:fillRect/>
                      </a:stretch>
                    </p:blipFill>
                    <p:spPr bwMode="auto">
                      <a:xfrm>
                        <a:off x="965708" y="1556792"/>
                        <a:ext cx="6074684" cy="4169474"/>
                      </a:xfrm>
                      <a:prstGeom prst="rect">
                        <a:avLst/>
                      </a:prstGeom>
                      <a:noFill/>
                      <a:ln>
                        <a:noFill/>
                      </a:ln>
                      <a:effectLst/>
                      <a:extLst/>
                    </p:spPr>
                  </p:pic>
                </p:oleObj>
              </mc:Fallback>
            </mc:AlternateContent>
          </a:graphicData>
        </a:graphic>
      </p:graphicFrame>
      <p:sp>
        <p:nvSpPr>
          <p:cNvPr id="6"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
        <p:nvSpPr>
          <p:cNvPr id="2" name="矩形 1"/>
          <p:cNvSpPr/>
          <p:nvPr/>
        </p:nvSpPr>
        <p:spPr>
          <a:xfrm>
            <a:off x="7608168" y="244927"/>
            <a:ext cx="4583832" cy="193899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altLang="zh-CN" sz="2000" dirty="0" err="1" smtClean="0">
                <a:latin typeface="+mn-ea"/>
              </a:rPr>
              <a:t>Memcached</a:t>
            </a:r>
            <a:r>
              <a:rPr lang="zh-CN" altLang="en-US" sz="2000" dirty="0">
                <a:latin typeface="+mn-ea"/>
              </a:rPr>
              <a:t>的主要</a:t>
            </a:r>
            <a:r>
              <a:rPr lang="zh-CN" altLang="en-US" sz="2000" dirty="0" smtClean="0">
                <a:latin typeface="+mn-ea"/>
              </a:rPr>
              <a:t>缺点</a:t>
            </a:r>
            <a:endParaRPr lang="en-US" altLang="zh-CN" sz="2000" dirty="0">
              <a:latin typeface="+mn-ea"/>
            </a:endParaRPr>
          </a:p>
          <a:p>
            <a:pPr marL="285750" indent="-285750">
              <a:buFont typeface="Arial" panose="020B0604020202020204" pitchFamily="34" charset="0"/>
              <a:buChar char="•"/>
            </a:pPr>
            <a:r>
              <a:rPr lang="zh-CN" altLang="en-US" sz="2000" dirty="0" smtClean="0">
                <a:latin typeface="+mn-ea"/>
              </a:rPr>
              <a:t>由于</a:t>
            </a:r>
            <a:r>
              <a:rPr lang="en-US" altLang="zh-CN" sz="2000" dirty="0" err="1">
                <a:latin typeface="+mn-ea"/>
              </a:rPr>
              <a:t>Memcached</a:t>
            </a:r>
            <a:r>
              <a:rPr lang="zh-CN" altLang="en-US" sz="2000" dirty="0">
                <a:latin typeface="+mn-ea"/>
              </a:rPr>
              <a:t>中的数据存放在内存中，</a:t>
            </a:r>
            <a:r>
              <a:rPr lang="en-US" altLang="zh-CN" sz="2000" dirty="0" err="1">
                <a:latin typeface="+mn-ea"/>
              </a:rPr>
              <a:t>Memcached</a:t>
            </a:r>
            <a:r>
              <a:rPr lang="zh-CN" altLang="en-US" sz="2000" dirty="0">
                <a:latin typeface="+mn-ea"/>
              </a:rPr>
              <a:t>服务停止或服务器重新启动会导致数据丢失</a:t>
            </a:r>
            <a:endParaRPr lang="en-US" altLang="zh-CN" sz="2000" dirty="0">
              <a:latin typeface="+mn-ea"/>
            </a:endParaRPr>
          </a:p>
          <a:p>
            <a:pPr marL="285750" indent="-285750">
              <a:buFont typeface="Arial" panose="020B0604020202020204" pitchFamily="34" charset="0"/>
              <a:buChar char="•"/>
            </a:pPr>
            <a:r>
              <a:rPr lang="zh-CN" altLang="en-US" sz="2000" dirty="0" smtClean="0">
                <a:latin typeface="+mn-ea"/>
              </a:rPr>
              <a:t>查询</a:t>
            </a:r>
            <a:r>
              <a:rPr lang="zh-CN" altLang="en-US" sz="2000" dirty="0">
                <a:latin typeface="+mn-ea"/>
              </a:rPr>
              <a:t>能力有限，无法支持模糊查询等复杂查询操作</a:t>
            </a:r>
          </a:p>
        </p:txBody>
      </p:sp>
      <p:sp>
        <p:nvSpPr>
          <p:cNvPr id="3" name="矩形 2"/>
          <p:cNvSpPr/>
          <p:nvPr/>
        </p:nvSpPr>
        <p:spPr>
          <a:xfrm>
            <a:off x="7388507" y="5949280"/>
            <a:ext cx="4784154"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zh-CN" altLang="zh-CN" dirty="0"/>
              <a:t>一致性散列算法主要解决了尽量减少服务器的动态加入对整个服务器群的影响</a:t>
            </a:r>
            <a:endParaRPr lang="zh-CN" altLang="en-US" dirty="0"/>
          </a:p>
        </p:txBody>
      </p:sp>
    </p:spTree>
    <p:extLst>
      <p:ext uri="{BB962C8B-B14F-4D97-AF65-F5344CB8AC3E}">
        <p14:creationId xmlns:p14="http://schemas.microsoft.com/office/powerpoint/2010/main" val="1061913989"/>
      </p:ext>
    </p:extLst>
  </p:cSld>
  <p:clrMapOvr>
    <a:masterClrMapping/>
  </p:clrMapOvr>
  <p:transition>
    <p:blinds dir="ver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171613205"/>
      </p:ext>
    </p:extLst>
  </p:cSld>
  <p:clrMapOvr>
    <a:masterClrMapping/>
  </p:clrMapOvr>
  <p:transition>
    <p:blinds dir="ver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400" dirty="0" smtClean="0"/>
              <a:t>7. R</a:t>
            </a:r>
            <a:r>
              <a:rPr lang="zh-CN" altLang="en-US" sz="4400" dirty="0" smtClean="0"/>
              <a:t>与</a:t>
            </a:r>
            <a:r>
              <a:rPr lang="en-US" altLang="zh-CN" sz="4400" dirty="0" smtClean="0"/>
              <a:t>Python</a:t>
            </a:r>
            <a:endParaRPr lang="zh-CN" altLang="en-US" sz="4400" dirty="0"/>
          </a:p>
        </p:txBody>
      </p:sp>
      <p:sp>
        <p:nvSpPr>
          <p:cNvPr id="7" name="副标题 6"/>
          <p:cNvSpPr>
            <a:spLocks noGrp="1"/>
          </p:cNvSpPr>
          <p:nvPr>
            <p:ph type="subTitle" idx="1"/>
          </p:nvPr>
        </p:nvSpPr>
        <p:spPr>
          <a:xfrm>
            <a:off x="2999656" y="3645024"/>
            <a:ext cx="5040560" cy="1752600"/>
          </a:xfrm>
        </p:spPr>
        <p:txBody>
          <a:bodyPr/>
          <a:lstStyle/>
          <a:p>
            <a:r>
              <a:rPr lang="en-US" altLang="zh-CN" sz="2400" dirty="0">
                <a:latin typeface="Arial" panose="020B0604020202020204" pitchFamily="34" charset="0"/>
                <a:cs typeface="Arial" panose="020B0604020202020204" pitchFamily="34" charset="0"/>
              </a:rPr>
              <a:t>▲</a:t>
            </a:r>
            <a:r>
              <a:rPr lang="en-US" altLang="zh-CN" sz="2400" dirty="0" smtClean="0">
                <a:latin typeface="Arial" panose="020B0604020202020204" pitchFamily="34" charset="0"/>
                <a:cs typeface="Arial" panose="020B0604020202020204" pitchFamily="34" charset="0"/>
              </a:rPr>
              <a:t>6</a:t>
            </a:r>
            <a:r>
              <a:rPr lang="en-US" altLang="zh-CN" sz="2400" dirty="0">
                <a:latin typeface="Arial" panose="020B0604020202020204" pitchFamily="34" charset="0"/>
                <a:cs typeface="Arial" panose="020B0604020202020204" pitchFamily="34" charset="0"/>
              </a:rPr>
              <a:t>.</a:t>
            </a:r>
            <a:r>
              <a:rPr lang="en-US" altLang="zh-CN" sz="2400" dirty="0" smtClean="0">
                <a:latin typeface="Arial" panose="020B0604020202020204" pitchFamily="34" charset="0"/>
                <a:cs typeface="Arial" panose="020B0604020202020204" pitchFamily="34" charset="0"/>
              </a:rPr>
              <a:t>NoSQL </a:t>
            </a:r>
            <a:r>
              <a:rPr lang="zh-CN" altLang="en-US" sz="2400" dirty="0">
                <a:latin typeface="Arial" panose="020B0604020202020204" pitchFamily="34" charset="0"/>
                <a:cs typeface="Arial" panose="020B0604020202020204" pitchFamily="34" charset="0"/>
              </a:rPr>
              <a:t>与</a:t>
            </a:r>
            <a:r>
              <a:rPr lang="en-US" altLang="zh-CN" sz="2400" dirty="0" err="1" smtClean="0">
                <a:latin typeface="Arial" panose="020B0604020202020204" pitchFamily="34" charset="0"/>
                <a:cs typeface="Arial" panose="020B0604020202020204" pitchFamily="34" charset="0"/>
              </a:rPr>
              <a:t>NewSQL</a:t>
            </a:r>
            <a:endParaRPr lang="en-US" altLang="zh-CN" sz="2400" dirty="0" smtClean="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a:t>
            </a:r>
            <a:r>
              <a:rPr lang="en-US" altLang="zh-CN" sz="2400" dirty="0">
                <a:solidFill>
                  <a:schemeClr val="bg1">
                    <a:lumMod val="50000"/>
                  </a:schemeClr>
                </a:solidFill>
                <a:latin typeface="Arial" panose="020B0604020202020204" pitchFamily="34" charset="0"/>
                <a:cs typeface="Arial" panose="020B0604020202020204" pitchFamily="34" charset="0"/>
              </a:rPr>
              <a:t>8 </a:t>
            </a:r>
            <a:r>
              <a:rPr lang="zh-CN" altLang="en-US" sz="2400" dirty="0">
                <a:solidFill>
                  <a:schemeClr val="bg1">
                    <a:lumMod val="50000"/>
                  </a:schemeClr>
                </a:solidFill>
                <a:latin typeface="Arial" panose="020B0604020202020204" pitchFamily="34" charset="0"/>
                <a:cs typeface="Arial" panose="020B0604020202020204" pitchFamily="34" charset="0"/>
              </a:rPr>
              <a:t>发展趋势 </a:t>
            </a:r>
            <a:endParaRPr lang="zh-CN" altLang="en-US" sz="2400" dirty="0"/>
          </a:p>
        </p:txBody>
      </p:sp>
    </p:spTree>
    <p:extLst>
      <p:ext uri="{BB962C8B-B14F-4D97-AF65-F5344CB8AC3E}">
        <p14:creationId xmlns:p14="http://schemas.microsoft.com/office/powerpoint/2010/main" val="1156022345"/>
      </p:ext>
    </p:extLst>
  </p:cSld>
  <p:clrMapOvr>
    <a:masterClrMapping/>
  </p:clrMapOvr>
  <p:transition>
    <p:blinds dir="ver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a:t>7. R</a:t>
            </a:r>
            <a:r>
              <a:rPr lang="zh-CN" altLang="en-US" dirty="0"/>
              <a:t>与</a:t>
            </a:r>
            <a:r>
              <a:rPr lang="en-US" altLang="zh-CN" dirty="0"/>
              <a:t>Python</a:t>
            </a:r>
            <a:r>
              <a:rPr lang="zh-CN" altLang="en-US" dirty="0"/>
              <a:t>对比</a:t>
            </a:r>
          </a:p>
        </p:txBody>
      </p:sp>
      <p:sp>
        <p:nvSpPr>
          <p:cNvPr id="8" name="标题 1"/>
          <p:cNvSpPr>
            <a:spLocks noGrp="1"/>
          </p:cNvSpPr>
          <p:nvPr>
            <p:ph type="title"/>
          </p:nvPr>
        </p:nvSpPr>
        <p:spPr>
          <a:xfrm>
            <a:off x="1271464" y="678262"/>
            <a:ext cx="8568952" cy="821913"/>
          </a:xfrm>
        </p:spPr>
        <p:txBody>
          <a:bodyPr/>
          <a:lstStyle/>
          <a:p>
            <a:r>
              <a:rPr lang="en-US" altLang="zh-CN" sz="3600" b="1" dirty="0" smtClean="0"/>
              <a:t>R</a:t>
            </a:r>
            <a:r>
              <a:rPr lang="zh-CN" altLang="en-US" sz="3600" b="1" dirty="0" smtClean="0"/>
              <a:t>与</a:t>
            </a:r>
            <a:r>
              <a:rPr lang="en-US" altLang="zh-CN" sz="3600" b="1" dirty="0" smtClean="0"/>
              <a:t>Python</a:t>
            </a:r>
            <a:r>
              <a:rPr lang="zh-CN" altLang="en-US" sz="3600" b="1" dirty="0" smtClean="0"/>
              <a:t>在数据分析中的重要地位</a:t>
            </a:r>
            <a:endParaRPr lang="zh-CN" altLang="en-US" sz="3600" dirty="0"/>
          </a:p>
        </p:txBody>
      </p:sp>
      <p:sp>
        <p:nvSpPr>
          <p:cNvPr id="9" name="矩形 8"/>
          <p:cNvSpPr/>
          <p:nvPr/>
        </p:nvSpPr>
        <p:spPr>
          <a:xfrm>
            <a:off x="8400256" y="2420888"/>
            <a:ext cx="3168352" cy="646331"/>
          </a:xfrm>
          <a:prstGeom prst="rect">
            <a:avLst/>
          </a:prstGeom>
        </p:spPr>
        <p:txBody>
          <a:bodyPr wrap="square">
            <a:spAutoFit/>
          </a:bodyPr>
          <a:lstStyle/>
          <a:p>
            <a:r>
              <a:rPr lang="en-US" altLang="zh-CN" dirty="0">
                <a:solidFill>
                  <a:srgbClr val="000000"/>
                </a:solidFill>
                <a:latin typeface="Helvetica Neue"/>
              </a:rPr>
              <a:t>2016-2017 </a:t>
            </a:r>
            <a:r>
              <a:rPr lang="zh-CN" altLang="en-US" dirty="0">
                <a:solidFill>
                  <a:srgbClr val="000000"/>
                </a:solidFill>
                <a:latin typeface="Helvetica Neue"/>
              </a:rPr>
              <a:t>大数据与数据科学领域</a:t>
            </a:r>
            <a:r>
              <a:rPr lang="en-US" altLang="zh-CN" dirty="0">
                <a:solidFill>
                  <a:srgbClr val="000000"/>
                </a:solidFill>
                <a:latin typeface="Helvetica Neue"/>
              </a:rPr>
              <a:t>20</a:t>
            </a:r>
            <a:r>
              <a:rPr lang="zh-CN" altLang="en-US" dirty="0">
                <a:solidFill>
                  <a:srgbClr val="000000"/>
                </a:solidFill>
                <a:latin typeface="Helvetica Neue"/>
              </a:rPr>
              <a:t>篇经典短文精选</a:t>
            </a:r>
            <a:endParaRPr lang="zh-CN" altLang="en-US" b="0" i="0" dirty="0">
              <a:solidFill>
                <a:srgbClr val="000000"/>
              </a:solidFill>
              <a:effectLst/>
              <a:latin typeface="Helvetica Neue"/>
            </a:endParaRPr>
          </a:p>
        </p:txBody>
      </p:sp>
      <p:pic>
        <p:nvPicPr>
          <p:cNvPr id="10" name="Picture 2" descr="http://qr.api.cli.im/qr?data=https%253A%252F%252Fmp.weixin.qq.com%252Fs%253F__biz%253DMzIxMzQ5NzcyMg%253D%253D%2526mid%253D2247484292%2526idx%253D1%2526sn%253D19a969a3997fef8f43d64555396a78b0%2526chksm%253D97b4a191a0c3288797a2b5c31cf38fb3cdfb03f4e48bc07b0cf9ffc4471b2431be26ef3afc29%2523rd&amp;level=H&amp;transparent=false&amp;bgcolor=%23ffffff&amp;forecolor=%23000000&amp;blockpixel=12&amp;marginblock=1&amp;logourl=&amp;size=280&amp;kid=cliim&amp;key=fe3e639a345526a7f775262b53b746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0932" y="3212976"/>
            <a:ext cx="2667000"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内容占位符 10"/>
          <p:cNvGraphicFramePr>
            <a:graphicFrameLocks noGrp="1"/>
          </p:cNvGraphicFramePr>
          <p:nvPr>
            <p:ph idx="1"/>
            <p:extLst>
              <p:ext uri="{D42A27DB-BD31-4B8C-83A1-F6EECF244321}">
                <p14:modId xmlns:p14="http://schemas.microsoft.com/office/powerpoint/2010/main" val="3287588000"/>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6030836"/>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397933" y="392510"/>
            <a:ext cx="10612418" cy="821913"/>
          </a:xfrm>
        </p:spPr>
        <p:txBody>
          <a:bodyPr/>
          <a:lstStyle/>
          <a:p>
            <a:r>
              <a:rPr lang="en-US" altLang="zh-CN" dirty="0" err="1" smtClean="0"/>
              <a:t>MapReduce</a:t>
            </a:r>
            <a:r>
              <a:rPr lang="zh-CN" altLang="en-US" dirty="0" smtClean="0"/>
              <a:t>的数据流</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12" name="文本占位符 11"/>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sp>
        <p:nvSpPr>
          <p:cNvPr id="2" name="矩形 1"/>
          <p:cNvSpPr/>
          <p:nvPr/>
        </p:nvSpPr>
        <p:spPr>
          <a:xfrm>
            <a:off x="659396" y="1523500"/>
            <a:ext cx="11125236" cy="36933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zh-CN" altLang="en-US" dirty="0" smtClean="0"/>
              <a:t>例：</a:t>
            </a:r>
            <a:r>
              <a:rPr lang="zh-CN" altLang="zh-CN" dirty="0" smtClean="0"/>
              <a:t>采用</a:t>
            </a:r>
            <a:r>
              <a:rPr lang="en-US" altLang="zh-CN" dirty="0" err="1"/>
              <a:t>MapReduce</a:t>
            </a:r>
            <a:r>
              <a:rPr lang="zh-CN" altLang="zh-CN" dirty="0"/>
              <a:t>技术从</a:t>
            </a:r>
            <a:r>
              <a:rPr lang="en-US" altLang="zh-CN" dirty="0" smtClean="0"/>
              <a:t>NCDC</a:t>
            </a:r>
            <a:r>
              <a:rPr lang="zh-CN" altLang="en-US" dirty="0" smtClean="0"/>
              <a:t>（</a:t>
            </a:r>
            <a:r>
              <a:rPr lang="en-US" altLang="zh-CN" dirty="0"/>
              <a:t> National Climatic Data </a:t>
            </a:r>
            <a:r>
              <a:rPr lang="en-US" altLang="zh-CN" dirty="0" smtClean="0"/>
              <a:t>Center </a:t>
            </a:r>
            <a:r>
              <a:rPr lang="zh-CN" altLang="en-US" dirty="0" smtClean="0"/>
              <a:t>）提供的</a:t>
            </a:r>
            <a:r>
              <a:rPr lang="zh-CN" altLang="zh-CN" dirty="0" smtClean="0"/>
              <a:t>数据</a:t>
            </a:r>
            <a:r>
              <a:rPr lang="zh-CN" altLang="en-US" dirty="0" smtClean="0"/>
              <a:t>集中</a:t>
            </a:r>
            <a:r>
              <a:rPr lang="zh-CN" altLang="zh-CN" dirty="0" smtClean="0"/>
              <a:t>找出</a:t>
            </a:r>
            <a:r>
              <a:rPr lang="zh-CN" altLang="zh-CN" dirty="0"/>
              <a:t>每年的最高气温</a:t>
            </a:r>
            <a:endParaRPr lang="zh-CN" altLang="en-US" dirty="0"/>
          </a:p>
        </p:txBody>
      </p:sp>
      <p:grpSp>
        <p:nvGrpSpPr>
          <p:cNvPr id="28" name="组合 27"/>
          <p:cNvGrpSpPr/>
          <p:nvPr/>
        </p:nvGrpSpPr>
        <p:grpSpPr>
          <a:xfrm>
            <a:off x="119336" y="2204864"/>
            <a:ext cx="11377264" cy="3959331"/>
            <a:chOff x="119336" y="2204864"/>
            <a:chExt cx="8876305" cy="3959331"/>
          </a:xfrm>
        </p:grpSpPr>
        <p:pic>
          <p:nvPicPr>
            <p:cNvPr id="6" name="图片 5" descr="C:\Users\lenovo\AppData\Roaming\Tencent\Users\527899385\QQ\WinTemp\RichOle\2%Z(X[]~$32LVKS`64B(TO3.png"/>
            <p:cNvPicPr/>
            <p:nvPr/>
          </p:nvPicPr>
          <p:blipFill>
            <a:blip r:embed="rId3" cstate="print"/>
            <a:srcRect/>
            <a:stretch>
              <a:fillRect/>
            </a:stretch>
          </p:blipFill>
          <p:spPr bwMode="auto">
            <a:xfrm>
              <a:off x="911424" y="2204864"/>
              <a:ext cx="7704856" cy="2144089"/>
            </a:xfrm>
            <a:prstGeom prst="rect">
              <a:avLst/>
            </a:prstGeom>
            <a:noFill/>
            <a:ln w="9525">
              <a:noFill/>
              <a:miter lim="800000"/>
              <a:headEnd/>
              <a:tailEnd/>
            </a:ln>
          </p:spPr>
        </p:pic>
        <p:sp>
          <p:nvSpPr>
            <p:cNvPr id="9" name="矩形 8"/>
            <p:cNvSpPr/>
            <p:nvPr/>
          </p:nvSpPr>
          <p:spPr>
            <a:xfrm>
              <a:off x="119336" y="4604615"/>
              <a:ext cx="1584176"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smtClean="0"/>
                <a:t>原始数据的每一行为文本</a:t>
              </a:r>
              <a:endParaRPr lang="zh-CN" altLang="en-US" dirty="0"/>
            </a:p>
          </p:txBody>
        </p:sp>
        <p:sp>
          <p:nvSpPr>
            <p:cNvPr id="11" name="矩形 10"/>
            <p:cNvSpPr/>
            <p:nvPr/>
          </p:nvSpPr>
          <p:spPr>
            <a:xfrm>
              <a:off x="1416157" y="5517864"/>
              <a:ext cx="1584176"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zh-CN" altLang="en-US" dirty="0" smtClean="0"/>
                <a:t>预处理为</a:t>
              </a:r>
              <a:r>
                <a:rPr lang="en-US" altLang="zh-CN" dirty="0" smtClean="0"/>
                <a:t>key-value</a:t>
              </a:r>
              <a:r>
                <a:rPr lang="zh-CN" altLang="en-US" dirty="0" smtClean="0"/>
                <a:t>形式</a:t>
              </a:r>
              <a:endParaRPr lang="zh-CN" altLang="en-US" dirty="0"/>
            </a:p>
          </p:txBody>
        </p:sp>
        <p:sp>
          <p:nvSpPr>
            <p:cNvPr id="13" name="矩形 12"/>
            <p:cNvSpPr/>
            <p:nvPr/>
          </p:nvSpPr>
          <p:spPr>
            <a:xfrm>
              <a:off x="2736195" y="4604614"/>
              <a:ext cx="1584176"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zh-CN" altLang="en-US" dirty="0" smtClean="0"/>
                <a:t>抽取“年份”与“气温”</a:t>
              </a:r>
              <a:endParaRPr lang="zh-CN" altLang="en-US" dirty="0"/>
            </a:p>
          </p:txBody>
        </p:sp>
        <p:sp>
          <p:nvSpPr>
            <p:cNvPr id="14" name="矩形 13"/>
            <p:cNvSpPr/>
            <p:nvPr/>
          </p:nvSpPr>
          <p:spPr>
            <a:xfrm>
              <a:off x="4356732" y="5517863"/>
              <a:ext cx="15841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zh-CN" altLang="en-US" dirty="0" smtClean="0"/>
                <a:t>合并与排序</a:t>
              </a:r>
              <a:endParaRPr lang="zh-CN" altLang="en-US" dirty="0"/>
            </a:p>
          </p:txBody>
        </p:sp>
        <p:sp>
          <p:nvSpPr>
            <p:cNvPr id="15" name="矩形 14"/>
            <p:cNvSpPr/>
            <p:nvPr/>
          </p:nvSpPr>
          <p:spPr>
            <a:xfrm>
              <a:off x="5864327" y="4604613"/>
              <a:ext cx="1584176"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zh-CN" altLang="en-US" dirty="0" smtClean="0"/>
                <a:t>计算每年的最高“气温”</a:t>
              </a:r>
              <a:endParaRPr lang="zh-CN" altLang="en-US" dirty="0"/>
            </a:p>
          </p:txBody>
        </p:sp>
        <p:sp>
          <p:nvSpPr>
            <p:cNvPr id="16" name="矩形 15"/>
            <p:cNvSpPr/>
            <p:nvPr/>
          </p:nvSpPr>
          <p:spPr>
            <a:xfrm>
              <a:off x="7411465" y="5522977"/>
              <a:ext cx="158417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zh-CN" altLang="en-US" dirty="0" smtClean="0"/>
                <a:t>输出结果</a:t>
              </a:r>
              <a:endParaRPr lang="zh-CN" altLang="en-US" dirty="0"/>
            </a:p>
          </p:txBody>
        </p:sp>
        <p:cxnSp>
          <p:nvCxnSpPr>
            <p:cNvPr id="5" name="直接连接符 4"/>
            <p:cNvCxnSpPr/>
            <p:nvPr/>
          </p:nvCxnSpPr>
          <p:spPr>
            <a:xfrm>
              <a:off x="1416157" y="3861048"/>
              <a:ext cx="0" cy="743565"/>
            </a:xfrm>
            <a:prstGeom prst="line">
              <a:avLst/>
            </a:prstGeom>
            <a:ln>
              <a:solidFill>
                <a:schemeClr val="tx1"/>
              </a:solidFill>
              <a:prstDash val="sysDash"/>
              <a:head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991544" y="4232830"/>
              <a:ext cx="0" cy="1285033"/>
            </a:xfrm>
            <a:prstGeom prst="line">
              <a:avLst/>
            </a:prstGeom>
            <a:ln>
              <a:solidFill>
                <a:schemeClr val="tx1"/>
              </a:solidFill>
              <a:prstDash val="sysDash"/>
              <a:head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647728" y="3861048"/>
              <a:ext cx="0" cy="743565"/>
            </a:xfrm>
            <a:prstGeom prst="line">
              <a:avLst/>
            </a:prstGeom>
            <a:ln>
              <a:solidFill>
                <a:schemeClr val="tx1"/>
              </a:solidFill>
              <a:prstDash val="sysDash"/>
              <a:headEnd type="arrow"/>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 idx="2"/>
            </p:cNvCxnSpPr>
            <p:nvPr/>
          </p:nvCxnSpPr>
          <p:spPr>
            <a:xfrm>
              <a:off x="4763852" y="4348953"/>
              <a:ext cx="0" cy="1168910"/>
            </a:xfrm>
            <a:prstGeom prst="line">
              <a:avLst/>
            </a:prstGeom>
            <a:ln>
              <a:solidFill>
                <a:schemeClr val="tx1"/>
              </a:solidFill>
              <a:prstDash val="sysDash"/>
              <a:headEnd type="arrow"/>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15" idx="0"/>
            </p:cNvCxnSpPr>
            <p:nvPr/>
          </p:nvCxnSpPr>
          <p:spPr>
            <a:xfrm>
              <a:off x="6650960" y="4184213"/>
              <a:ext cx="5455" cy="420400"/>
            </a:xfrm>
            <a:prstGeom prst="line">
              <a:avLst/>
            </a:prstGeom>
            <a:ln>
              <a:solidFill>
                <a:schemeClr val="tx1"/>
              </a:solidFill>
              <a:prstDash val="sysDash"/>
              <a:headEnd type="arrow"/>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16" idx="0"/>
            </p:cNvCxnSpPr>
            <p:nvPr/>
          </p:nvCxnSpPr>
          <p:spPr>
            <a:xfrm>
              <a:off x="8203553" y="4232830"/>
              <a:ext cx="0" cy="1290147"/>
            </a:xfrm>
            <a:prstGeom prst="line">
              <a:avLst/>
            </a:prstGeom>
            <a:ln>
              <a:solidFill>
                <a:schemeClr val="tx1"/>
              </a:solidFill>
              <a:prstDash val="sysDash"/>
              <a:head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6063313"/>
      </p:ext>
    </p:extLst>
  </p:cSld>
  <p:clrMapOvr>
    <a:masterClrMapping/>
  </p:clrMapOvr>
  <p:transition>
    <p:blinds dir="ver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en-US" altLang="zh-CN" dirty="0" smtClean="0"/>
              <a:t>R</a:t>
            </a:r>
            <a:r>
              <a:rPr lang="zh-CN" altLang="en-US" dirty="0" smtClean="0"/>
              <a:t>与</a:t>
            </a:r>
            <a:r>
              <a:rPr lang="en-US" altLang="zh-CN" dirty="0" smtClean="0"/>
              <a:t>Python</a:t>
            </a:r>
            <a:r>
              <a:rPr lang="zh-CN" altLang="en-US" dirty="0" smtClean="0"/>
              <a:t>对比</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a:t>7. R</a:t>
            </a:r>
            <a:r>
              <a:rPr lang="zh-CN" altLang="en-US" dirty="0"/>
              <a:t>与</a:t>
            </a:r>
            <a:r>
              <a:rPr lang="en-US" altLang="zh-CN" dirty="0"/>
              <a:t>Python</a:t>
            </a:r>
            <a:r>
              <a:rPr lang="zh-CN" altLang="en-US" dirty="0"/>
              <a:t>对比</a:t>
            </a:r>
          </a:p>
        </p:txBody>
      </p:sp>
      <p:graphicFrame>
        <p:nvGraphicFramePr>
          <p:cNvPr id="7" name="表格 6"/>
          <p:cNvGraphicFramePr>
            <a:graphicFrameLocks noGrp="1"/>
          </p:cNvGraphicFramePr>
          <p:nvPr>
            <p:extLst>
              <p:ext uri="{D42A27DB-BD31-4B8C-83A1-F6EECF244321}">
                <p14:modId xmlns:p14="http://schemas.microsoft.com/office/powerpoint/2010/main" val="3361156777"/>
              </p:ext>
            </p:extLst>
          </p:nvPr>
        </p:nvGraphicFramePr>
        <p:xfrm>
          <a:off x="1055440" y="1283451"/>
          <a:ext cx="9145016" cy="5107050"/>
        </p:xfrm>
        <a:graphic>
          <a:graphicData uri="http://schemas.openxmlformats.org/drawingml/2006/table">
            <a:tbl>
              <a:tblPr firstRow="1" firstCol="1" bandRow="1">
                <a:tableStyleId>{5C22544A-7EE6-4342-B048-85BDC9FD1C3A}</a:tableStyleId>
              </a:tblPr>
              <a:tblGrid>
                <a:gridCol w="1608764">
                  <a:extLst>
                    <a:ext uri="{9D8B030D-6E8A-4147-A177-3AD203B41FA5}">
                      <a16:colId xmlns:a16="http://schemas.microsoft.com/office/drawing/2014/main" val="2174354799"/>
                    </a:ext>
                  </a:extLst>
                </a:gridCol>
                <a:gridCol w="3588390">
                  <a:extLst>
                    <a:ext uri="{9D8B030D-6E8A-4147-A177-3AD203B41FA5}">
                      <a16:colId xmlns:a16="http://schemas.microsoft.com/office/drawing/2014/main" val="2339350178"/>
                    </a:ext>
                  </a:extLst>
                </a:gridCol>
                <a:gridCol w="3947862">
                  <a:extLst>
                    <a:ext uri="{9D8B030D-6E8A-4147-A177-3AD203B41FA5}">
                      <a16:colId xmlns:a16="http://schemas.microsoft.com/office/drawing/2014/main" val="1721559759"/>
                    </a:ext>
                  </a:extLst>
                </a:gridCol>
              </a:tblGrid>
              <a:tr h="424671">
                <a:tc>
                  <a:txBody>
                    <a:bodyPr/>
                    <a:lstStyle/>
                    <a:p>
                      <a:pPr algn="ctr">
                        <a:lnSpc>
                          <a:spcPct val="150000"/>
                        </a:lnSpc>
                        <a:spcAft>
                          <a:spcPts val="0"/>
                        </a:spcAft>
                      </a:pPr>
                      <a:r>
                        <a:rPr lang="en-US" sz="1800" kern="100">
                          <a:effectLst/>
                        </a:rPr>
                        <a:t> </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ctr">
                        <a:lnSpc>
                          <a:spcPct val="150000"/>
                        </a:lnSpc>
                        <a:spcAft>
                          <a:spcPts val="0"/>
                        </a:spcAft>
                      </a:pPr>
                      <a:r>
                        <a:rPr lang="en-US" sz="1800" kern="100">
                          <a:effectLst/>
                        </a:rPr>
                        <a:t>R</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ctr">
                        <a:lnSpc>
                          <a:spcPct val="150000"/>
                        </a:lnSpc>
                        <a:spcAft>
                          <a:spcPts val="0"/>
                        </a:spcAft>
                      </a:pPr>
                      <a:r>
                        <a:rPr lang="en-US" sz="1800" kern="100">
                          <a:effectLst/>
                        </a:rPr>
                        <a:t>Python</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4017508028"/>
                  </a:ext>
                </a:extLst>
              </a:tr>
              <a:tr h="633705">
                <a:tc>
                  <a:txBody>
                    <a:bodyPr/>
                    <a:lstStyle/>
                    <a:p>
                      <a:pPr algn="just">
                        <a:spcAft>
                          <a:spcPts val="0"/>
                        </a:spcAft>
                      </a:pPr>
                      <a:r>
                        <a:rPr lang="zh-CN" sz="1800" kern="100">
                          <a:effectLst/>
                        </a:rPr>
                        <a:t>设计者</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800" kern="100">
                          <a:effectLst/>
                        </a:rPr>
                        <a:t>Ross Ihaka </a:t>
                      </a:r>
                      <a:r>
                        <a:rPr lang="zh-CN" sz="1800" kern="100">
                          <a:effectLst/>
                        </a:rPr>
                        <a:t>和</a:t>
                      </a:r>
                      <a:r>
                        <a:rPr lang="en-US" sz="1800" kern="100">
                          <a:effectLst/>
                        </a:rPr>
                        <a:t>Robert Gentleman</a:t>
                      </a:r>
                      <a:r>
                        <a:rPr lang="zh-CN" sz="1800" kern="100">
                          <a:effectLst/>
                        </a:rPr>
                        <a:t>（统计学家）</a:t>
                      </a:r>
                      <a:r>
                        <a:rPr lang="en-US" sz="1800" kern="100">
                          <a:effectLst/>
                        </a:rPr>
                        <a:t> </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800" kern="100">
                          <a:effectLst/>
                        </a:rPr>
                        <a:t>Guido Van Rossum</a:t>
                      </a:r>
                      <a:endParaRPr lang="zh-CN" sz="2400" kern="100">
                        <a:effectLst/>
                      </a:endParaRPr>
                    </a:p>
                    <a:p>
                      <a:pPr algn="just">
                        <a:spcAft>
                          <a:spcPts val="0"/>
                        </a:spcAft>
                      </a:pPr>
                      <a:r>
                        <a:rPr lang="zh-CN" sz="1800" kern="100">
                          <a:effectLst/>
                        </a:rPr>
                        <a:t>（程序员）</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517420402"/>
                  </a:ext>
                </a:extLst>
              </a:tr>
              <a:tr h="633705">
                <a:tc>
                  <a:txBody>
                    <a:bodyPr/>
                    <a:lstStyle/>
                    <a:p>
                      <a:pPr algn="just">
                        <a:spcAft>
                          <a:spcPts val="0"/>
                        </a:spcAft>
                      </a:pPr>
                      <a:r>
                        <a:rPr lang="zh-CN" sz="1800" kern="100">
                          <a:effectLst/>
                        </a:rPr>
                        <a:t>设计目的</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800" kern="100">
                          <a:effectLst/>
                        </a:rPr>
                        <a:t>方便统计处理、数据分析及图形化显示</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800" kern="100">
                          <a:effectLst/>
                        </a:rPr>
                        <a:t>提升软件开发的效率与源代码的可读性</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1069008353"/>
                  </a:ext>
                </a:extLst>
              </a:tr>
              <a:tr h="633705">
                <a:tc>
                  <a:txBody>
                    <a:bodyPr/>
                    <a:lstStyle/>
                    <a:p>
                      <a:pPr algn="just">
                        <a:spcAft>
                          <a:spcPts val="0"/>
                        </a:spcAft>
                      </a:pPr>
                      <a:r>
                        <a:rPr lang="zh-CN" sz="1800" kern="100">
                          <a:effectLst/>
                        </a:rPr>
                        <a:t>设计哲学</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800" kern="100">
                          <a:effectLst/>
                        </a:rPr>
                        <a:t>（功能层次上）简单、有效、完善</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800" kern="100">
                          <a:effectLst/>
                        </a:rPr>
                        <a:t>（源代码层次上）优雅、明确、简单</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3029010895"/>
                  </a:ext>
                </a:extLst>
              </a:tr>
              <a:tr h="649842">
                <a:tc>
                  <a:txBody>
                    <a:bodyPr/>
                    <a:lstStyle/>
                    <a:p>
                      <a:pPr algn="just">
                        <a:spcAft>
                          <a:spcPts val="0"/>
                        </a:spcAft>
                      </a:pPr>
                      <a:r>
                        <a:rPr lang="zh-CN" sz="1800" kern="100">
                          <a:effectLst/>
                        </a:rPr>
                        <a:t>发行年</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800" kern="100">
                          <a:effectLst/>
                        </a:rPr>
                        <a:t>1995</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800" kern="100">
                          <a:effectLst/>
                        </a:rPr>
                        <a:t>1991</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1749762388"/>
                  </a:ext>
                </a:extLst>
              </a:tr>
              <a:tr h="729055">
                <a:tc>
                  <a:txBody>
                    <a:bodyPr/>
                    <a:lstStyle/>
                    <a:p>
                      <a:pPr algn="just">
                        <a:spcAft>
                          <a:spcPts val="0"/>
                        </a:spcAft>
                      </a:pPr>
                      <a:r>
                        <a:rPr lang="zh-CN" sz="1800" kern="100">
                          <a:effectLst/>
                        </a:rPr>
                        <a:t>前身</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800" kern="100">
                          <a:effectLst/>
                        </a:rPr>
                        <a:t>S</a:t>
                      </a:r>
                      <a:r>
                        <a:rPr lang="zh-CN" sz="1800" kern="100">
                          <a:effectLst/>
                        </a:rPr>
                        <a:t>语言</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800" kern="100">
                          <a:effectLst/>
                        </a:rPr>
                        <a:t>ABC</a:t>
                      </a:r>
                      <a:r>
                        <a:rPr lang="zh-CN" sz="1800" kern="100">
                          <a:effectLst/>
                        </a:rPr>
                        <a:t>语言、</a:t>
                      </a:r>
                      <a:r>
                        <a:rPr lang="en-US" sz="1800" kern="100">
                          <a:effectLst/>
                        </a:rPr>
                        <a:t>C</a:t>
                      </a:r>
                      <a:r>
                        <a:rPr lang="zh-CN" sz="1800" kern="100">
                          <a:effectLst/>
                        </a:rPr>
                        <a:t>语言和</a:t>
                      </a:r>
                      <a:r>
                        <a:rPr lang="en-US" sz="1800" kern="100">
                          <a:effectLst/>
                        </a:rPr>
                        <a:t>Modula-3</a:t>
                      </a:r>
                      <a:r>
                        <a:rPr lang="zh-CN" sz="1800" kern="100">
                          <a:effectLst/>
                        </a:rPr>
                        <a:t>语言</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2159771949"/>
                  </a:ext>
                </a:extLst>
              </a:tr>
              <a:tr h="633705">
                <a:tc>
                  <a:txBody>
                    <a:bodyPr/>
                    <a:lstStyle/>
                    <a:p>
                      <a:pPr algn="just">
                        <a:spcAft>
                          <a:spcPts val="0"/>
                        </a:spcAft>
                      </a:pPr>
                      <a:r>
                        <a:rPr lang="zh-CN" sz="1800" kern="100">
                          <a:effectLst/>
                        </a:rPr>
                        <a:t>主要维护者</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800" kern="100">
                          <a:effectLst/>
                        </a:rPr>
                        <a:t>The R-Core Team</a:t>
                      </a:r>
                      <a:r>
                        <a:rPr lang="zh-CN" sz="1800" kern="100">
                          <a:effectLst/>
                        </a:rPr>
                        <a:t>（</a:t>
                      </a:r>
                      <a:r>
                        <a:rPr lang="en-US" sz="1800" kern="100">
                          <a:effectLst/>
                        </a:rPr>
                        <a:t>R-</a:t>
                      </a:r>
                      <a:r>
                        <a:rPr lang="zh-CN" sz="1800" kern="100">
                          <a:effectLst/>
                        </a:rPr>
                        <a:t>核心团队）</a:t>
                      </a:r>
                      <a:endParaRPr lang="zh-CN" sz="2400" kern="100">
                        <a:effectLst/>
                      </a:endParaRPr>
                    </a:p>
                    <a:p>
                      <a:pPr algn="just">
                        <a:spcAft>
                          <a:spcPts val="0"/>
                        </a:spcAft>
                      </a:pPr>
                      <a:r>
                        <a:rPr lang="en-US" sz="1800" kern="100">
                          <a:effectLst/>
                        </a:rPr>
                        <a:t>The R Foundation</a:t>
                      </a:r>
                      <a:r>
                        <a:rPr lang="zh-CN" sz="1800" kern="100">
                          <a:effectLst/>
                        </a:rPr>
                        <a:t>（</a:t>
                      </a:r>
                      <a:r>
                        <a:rPr lang="en-US" sz="1800" kern="100">
                          <a:effectLst/>
                        </a:rPr>
                        <a:t>R</a:t>
                      </a:r>
                      <a:r>
                        <a:rPr lang="zh-CN" sz="1800" kern="100">
                          <a:effectLst/>
                        </a:rPr>
                        <a:t>基金会）</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800" kern="100">
                          <a:effectLst/>
                        </a:rPr>
                        <a:t>Python Software Foundation</a:t>
                      </a:r>
                      <a:r>
                        <a:rPr lang="zh-CN" sz="1800" kern="100">
                          <a:effectLst/>
                        </a:rPr>
                        <a:t>（</a:t>
                      </a:r>
                      <a:r>
                        <a:rPr lang="en-US" sz="1800" kern="100">
                          <a:effectLst/>
                        </a:rPr>
                        <a:t>Python</a:t>
                      </a:r>
                      <a:r>
                        <a:rPr lang="zh-CN" sz="1800" kern="100">
                          <a:effectLst/>
                        </a:rPr>
                        <a:t>软件基金会） </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33998425"/>
                  </a:ext>
                </a:extLst>
              </a:tr>
              <a:tr h="768662">
                <a:tc>
                  <a:txBody>
                    <a:bodyPr/>
                    <a:lstStyle/>
                    <a:p>
                      <a:pPr algn="just">
                        <a:spcAft>
                          <a:spcPts val="0"/>
                        </a:spcAft>
                      </a:pPr>
                      <a:r>
                        <a:rPr lang="zh-CN" sz="1800" kern="100">
                          <a:effectLst/>
                        </a:rPr>
                        <a:t>主要用户群</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800" kern="100">
                          <a:effectLst/>
                        </a:rPr>
                        <a:t>学术</a:t>
                      </a:r>
                      <a:r>
                        <a:rPr lang="en-US" sz="1800" kern="100">
                          <a:effectLst/>
                        </a:rPr>
                        <a:t>/</a:t>
                      </a:r>
                      <a:r>
                        <a:rPr lang="zh-CN" sz="1800" kern="100">
                          <a:effectLst/>
                        </a:rPr>
                        <a:t>科学研究</a:t>
                      </a:r>
                      <a:r>
                        <a:rPr lang="en-US" sz="1800" kern="100">
                          <a:effectLst/>
                        </a:rPr>
                        <a:t>/</a:t>
                      </a:r>
                      <a:r>
                        <a:rPr lang="zh-CN" sz="1800" kern="100">
                          <a:effectLst/>
                        </a:rPr>
                        <a:t>统计学家</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800" kern="100" dirty="0">
                          <a:effectLst/>
                        </a:rPr>
                        <a:t>软件工程师</a:t>
                      </a:r>
                      <a:r>
                        <a:rPr lang="en-US" sz="1800" kern="100" dirty="0">
                          <a:effectLst/>
                        </a:rPr>
                        <a:t>/</a:t>
                      </a:r>
                      <a:r>
                        <a:rPr lang="zh-CN" sz="1800" kern="100" dirty="0">
                          <a:effectLst/>
                        </a:rPr>
                        <a:t>程序员</a:t>
                      </a:r>
                      <a:endParaRPr lang="zh-CN" sz="24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3549159149"/>
                  </a:ext>
                </a:extLst>
              </a:tr>
            </a:tbl>
          </a:graphicData>
        </a:graphic>
      </p:graphicFrame>
    </p:spTree>
    <p:extLst>
      <p:ext uri="{BB962C8B-B14F-4D97-AF65-F5344CB8AC3E}">
        <p14:creationId xmlns:p14="http://schemas.microsoft.com/office/powerpoint/2010/main" val="3113152232"/>
      </p:ext>
    </p:extLst>
  </p:cSld>
  <p:clrMapOvr>
    <a:masterClrMapping/>
  </p:clrMapOvr>
  <p:transition>
    <p:blinds dir="ver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en-US" altLang="zh-CN" dirty="0" smtClean="0"/>
              <a:t>R</a:t>
            </a:r>
            <a:r>
              <a:rPr lang="zh-CN" altLang="en-US" dirty="0" smtClean="0"/>
              <a:t>与</a:t>
            </a:r>
            <a:r>
              <a:rPr lang="en-US" altLang="zh-CN" dirty="0" smtClean="0"/>
              <a:t>Python</a:t>
            </a:r>
            <a:r>
              <a:rPr lang="zh-CN" altLang="en-US" dirty="0" smtClean="0"/>
              <a:t>对比</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a:t>7. R</a:t>
            </a:r>
            <a:r>
              <a:rPr lang="zh-CN" altLang="en-US" dirty="0"/>
              <a:t>与</a:t>
            </a:r>
            <a:r>
              <a:rPr lang="en-US" altLang="zh-CN" dirty="0"/>
              <a:t>Python</a:t>
            </a:r>
            <a:r>
              <a:rPr lang="zh-CN" altLang="en-US" dirty="0"/>
              <a:t>对比</a:t>
            </a:r>
          </a:p>
        </p:txBody>
      </p:sp>
      <p:graphicFrame>
        <p:nvGraphicFramePr>
          <p:cNvPr id="3" name="表格 2"/>
          <p:cNvGraphicFramePr>
            <a:graphicFrameLocks noGrp="1"/>
          </p:cNvGraphicFramePr>
          <p:nvPr>
            <p:extLst>
              <p:ext uri="{D42A27DB-BD31-4B8C-83A1-F6EECF244321}">
                <p14:modId xmlns:p14="http://schemas.microsoft.com/office/powerpoint/2010/main" val="1988149692"/>
              </p:ext>
            </p:extLst>
          </p:nvPr>
        </p:nvGraphicFramePr>
        <p:xfrm>
          <a:off x="839416" y="1214423"/>
          <a:ext cx="9721080" cy="5228205"/>
        </p:xfrm>
        <a:graphic>
          <a:graphicData uri="http://schemas.openxmlformats.org/drawingml/2006/table">
            <a:tbl>
              <a:tblPr firstRow="1" firstCol="1" bandRow="1">
                <a:tableStyleId>{5C22544A-7EE6-4342-B048-85BDC9FD1C3A}</a:tableStyleId>
              </a:tblPr>
              <a:tblGrid>
                <a:gridCol w="1710103">
                  <a:extLst>
                    <a:ext uri="{9D8B030D-6E8A-4147-A177-3AD203B41FA5}">
                      <a16:colId xmlns:a16="http://schemas.microsoft.com/office/drawing/2014/main" val="2364441613"/>
                    </a:ext>
                  </a:extLst>
                </a:gridCol>
                <a:gridCol w="3814431">
                  <a:extLst>
                    <a:ext uri="{9D8B030D-6E8A-4147-A177-3AD203B41FA5}">
                      <a16:colId xmlns:a16="http://schemas.microsoft.com/office/drawing/2014/main" val="377959584"/>
                    </a:ext>
                  </a:extLst>
                </a:gridCol>
                <a:gridCol w="4196546">
                  <a:extLst>
                    <a:ext uri="{9D8B030D-6E8A-4147-A177-3AD203B41FA5}">
                      <a16:colId xmlns:a16="http://schemas.microsoft.com/office/drawing/2014/main" val="2553554974"/>
                    </a:ext>
                  </a:extLst>
                </a:gridCol>
              </a:tblGrid>
              <a:tr h="486385">
                <a:tc>
                  <a:txBody>
                    <a:bodyPr/>
                    <a:lstStyle/>
                    <a:p>
                      <a:pPr algn="ctr">
                        <a:lnSpc>
                          <a:spcPct val="150000"/>
                        </a:lnSpc>
                        <a:spcAft>
                          <a:spcPts val="0"/>
                        </a:spcAft>
                      </a:pPr>
                      <a:r>
                        <a:rPr lang="en-US" sz="1600" kern="100">
                          <a:effectLst/>
                        </a:rPr>
                        <a:t> </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ctr">
                        <a:lnSpc>
                          <a:spcPct val="150000"/>
                        </a:lnSpc>
                        <a:spcAft>
                          <a:spcPts val="0"/>
                        </a:spcAft>
                      </a:pPr>
                      <a:r>
                        <a:rPr lang="en-US" sz="1600" kern="100">
                          <a:effectLst/>
                        </a:rPr>
                        <a:t>R</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ctr">
                        <a:lnSpc>
                          <a:spcPct val="150000"/>
                        </a:lnSpc>
                        <a:spcAft>
                          <a:spcPts val="0"/>
                        </a:spcAft>
                      </a:pPr>
                      <a:r>
                        <a:rPr lang="en-US" sz="1600" kern="100" dirty="0">
                          <a:effectLst/>
                        </a:rPr>
                        <a:t>Python</a:t>
                      </a:r>
                      <a:endParaRPr lang="zh-CN" sz="20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4015229807"/>
                  </a:ext>
                </a:extLst>
              </a:tr>
              <a:tr h="790304">
                <a:tc>
                  <a:txBody>
                    <a:bodyPr/>
                    <a:lstStyle/>
                    <a:p>
                      <a:pPr algn="just">
                        <a:spcAft>
                          <a:spcPts val="0"/>
                        </a:spcAft>
                      </a:pPr>
                      <a:r>
                        <a:rPr lang="zh-CN" sz="1600" kern="100">
                          <a:effectLst/>
                        </a:rPr>
                        <a:t>可用性</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600" kern="100">
                          <a:effectLst/>
                        </a:rPr>
                        <a:t>可以用简单几行代码即可实现复杂的数据统计、机器学习和数据可视化功能</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600" kern="100" dirty="0">
                          <a:effectLst/>
                        </a:rPr>
                        <a:t>源代码的语法更规范，便于编码与调试</a:t>
                      </a:r>
                      <a:endParaRPr lang="zh-CN" sz="20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2261717761"/>
                  </a:ext>
                </a:extLst>
              </a:tr>
              <a:tr h="526868">
                <a:tc>
                  <a:txBody>
                    <a:bodyPr/>
                    <a:lstStyle/>
                    <a:p>
                      <a:pPr algn="just">
                        <a:spcAft>
                          <a:spcPts val="0"/>
                        </a:spcAft>
                      </a:pPr>
                      <a:r>
                        <a:rPr lang="zh-CN" sz="1600" kern="100">
                          <a:effectLst/>
                        </a:rPr>
                        <a:t>学习成本曲线</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600" kern="100">
                          <a:effectLst/>
                        </a:rPr>
                        <a:t>入门难，入门后相对容易</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600" kern="100">
                          <a:effectLst/>
                        </a:rPr>
                        <a:t>入门相对容易，入门后学习难度随着学习内容逐步提升</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794434350"/>
                  </a:ext>
                </a:extLst>
              </a:tr>
              <a:tr h="526868">
                <a:tc>
                  <a:txBody>
                    <a:bodyPr/>
                    <a:lstStyle/>
                    <a:p>
                      <a:pPr algn="just">
                        <a:spcAft>
                          <a:spcPts val="0"/>
                        </a:spcAft>
                      </a:pPr>
                      <a:r>
                        <a:rPr lang="zh-CN" sz="1600" kern="100">
                          <a:effectLst/>
                        </a:rPr>
                        <a:t>第三方提供的功能</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marL="342900" lvl="0" indent="-342900" algn="just">
                        <a:spcAft>
                          <a:spcPts val="0"/>
                        </a:spcAft>
                        <a:buFont typeface="Wingdings" panose="05000000000000000000" pitchFamily="2" charset="2"/>
                        <a:buChar char=""/>
                      </a:pPr>
                      <a:r>
                        <a:rPr lang="zh-CN" sz="1600" kern="100">
                          <a:effectLst/>
                        </a:rPr>
                        <a:t>以“包”的形式存在</a:t>
                      </a:r>
                      <a:endParaRPr lang="zh-CN" sz="2000" kern="100">
                        <a:effectLst/>
                      </a:endParaRPr>
                    </a:p>
                    <a:p>
                      <a:pPr marL="342900" lvl="0" indent="-342900" algn="just">
                        <a:spcAft>
                          <a:spcPts val="0"/>
                        </a:spcAft>
                        <a:buFont typeface="Wingdings" panose="05000000000000000000" pitchFamily="2" charset="2"/>
                        <a:buChar char=""/>
                      </a:pPr>
                      <a:r>
                        <a:rPr lang="zh-CN" sz="1600" kern="100">
                          <a:effectLst/>
                        </a:rPr>
                        <a:t>可从</a:t>
                      </a:r>
                      <a:r>
                        <a:rPr lang="en-US" sz="1600" kern="100">
                          <a:effectLst/>
                        </a:rPr>
                        <a:t>CRAN</a:t>
                      </a:r>
                      <a:r>
                        <a:rPr lang="zh-CN" sz="1600" kern="100">
                          <a:effectLst/>
                        </a:rPr>
                        <a:t>下载</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marL="342900" lvl="0" indent="-342900" algn="just">
                        <a:spcAft>
                          <a:spcPts val="0"/>
                        </a:spcAft>
                        <a:buFont typeface="Wingdings" panose="05000000000000000000" pitchFamily="2" charset="2"/>
                        <a:buChar char=""/>
                      </a:pPr>
                      <a:r>
                        <a:rPr lang="zh-CN" sz="1600" kern="100">
                          <a:effectLst/>
                        </a:rPr>
                        <a:t>以“库”的形式存在</a:t>
                      </a:r>
                      <a:endParaRPr lang="zh-CN" sz="2000" kern="100">
                        <a:effectLst/>
                      </a:endParaRPr>
                    </a:p>
                    <a:p>
                      <a:pPr marL="342900" lvl="0" indent="-342900" algn="just">
                        <a:spcAft>
                          <a:spcPts val="0"/>
                        </a:spcAft>
                        <a:buFont typeface="Wingdings" panose="05000000000000000000" pitchFamily="2" charset="2"/>
                        <a:buChar char=""/>
                      </a:pPr>
                      <a:r>
                        <a:rPr lang="zh-CN" sz="1600" kern="100">
                          <a:effectLst/>
                        </a:rPr>
                        <a:t>可从</a:t>
                      </a:r>
                      <a:r>
                        <a:rPr lang="en-US" sz="1600" kern="100">
                          <a:effectLst/>
                        </a:rPr>
                        <a:t>PyPi</a:t>
                      </a:r>
                      <a:r>
                        <a:rPr lang="zh-CN" sz="1600" kern="100">
                          <a:effectLst/>
                        </a:rPr>
                        <a:t>下载</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1602191938"/>
                  </a:ext>
                </a:extLst>
              </a:tr>
              <a:tr h="1580608">
                <a:tc>
                  <a:txBody>
                    <a:bodyPr/>
                    <a:lstStyle/>
                    <a:p>
                      <a:pPr algn="just">
                        <a:spcAft>
                          <a:spcPts val="0"/>
                        </a:spcAft>
                      </a:pPr>
                      <a:r>
                        <a:rPr lang="zh-CN" sz="1600" kern="100">
                          <a:effectLst/>
                        </a:rPr>
                        <a:t>常用包</a:t>
                      </a:r>
                      <a:r>
                        <a:rPr lang="en-US" sz="1600" kern="100">
                          <a:effectLst/>
                        </a:rPr>
                        <a:t>/</a:t>
                      </a:r>
                      <a:r>
                        <a:rPr lang="zh-CN" sz="1600" kern="100">
                          <a:effectLst/>
                        </a:rPr>
                        <a:t>库</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600" kern="100">
                          <a:effectLst/>
                        </a:rPr>
                        <a:t>数据科学工具集：</a:t>
                      </a:r>
                      <a:r>
                        <a:rPr lang="en-US" sz="1600" kern="100">
                          <a:effectLst/>
                        </a:rPr>
                        <a:t>tidyverse</a:t>
                      </a:r>
                      <a:endParaRPr lang="zh-CN" sz="2000" kern="100">
                        <a:effectLst/>
                      </a:endParaRPr>
                    </a:p>
                    <a:p>
                      <a:pPr algn="just">
                        <a:spcAft>
                          <a:spcPts val="0"/>
                        </a:spcAft>
                      </a:pPr>
                      <a:r>
                        <a:rPr lang="zh-CN" sz="1600" kern="100">
                          <a:effectLst/>
                        </a:rPr>
                        <a:t>数据处理：</a:t>
                      </a:r>
                      <a:r>
                        <a:rPr lang="en-US" sz="1600" kern="100">
                          <a:effectLst/>
                        </a:rPr>
                        <a:t>dplyr</a:t>
                      </a:r>
                      <a:r>
                        <a:rPr lang="zh-CN" sz="1600" kern="100">
                          <a:effectLst/>
                        </a:rPr>
                        <a:t>，</a:t>
                      </a:r>
                      <a:r>
                        <a:rPr lang="en-US" sz="1600" kern="100">
                          <a:effectLst/>
                        </a:rPr>
                        <a:t>plyr</a:t>
                      </a:r>
                      <a:r>
                        <a:rPr lang="zh-CN" sz="1600" kern="100">
                          <a:effectLst/>
                        </a:rPr>
                        <a:t>，</a:t>
                      </a:r>
                      <a:r>
                        <a:rPr lang="en-US" sz="1600" kern="100">
                          <a:effectLst/>
                        </a:rPr>
                        <a:t>data.table</a:t>
                      </a:r>
                      <a:r>
                        <a:rPr lang="zh-CN" sz="1600" kern="100">
                          <a:effectLst/>
                        </a:rPr>
                        <a:t>，</a:t>
                      </a:r>
                      <a:r>
                        <a:rPr lang="en-US" sz="1600" kern="100">
                          <a:effectLst/>
                        </a:rPr>
                        <a:t>stringr</a:t>
                      </a:r>
                      <a:endParaRPr lang="zh-CN" sz="2000" kern="100">
                        <a:effectLst/>
                      </a:endParaRPr>
                    </a:p>
                    <a:p>
                      <a:pPr algn="just">
                        <a:spcAft>
                          <a:spcPts val="0"/>
                        </a:spcAft>
                      </a:pPr>
                      <a:r>
                        <a:rPr lang="zh-CN" sz="1600" kern="100">
                          <a:effectLst/>
                        </a:rPr>
                        <a:t>可视化：</a:t>
                      </a:r>
                      <a:r>
                        <a:rPr lang="en-US" sz="1600" kern="100">
                          <a:effectLst/>
                        </a:rPr>
                        <a:t>ggplot2</a:t>
                      </a:r>
                      <a:r>
                        <a:rPr lang="zh-CN" sz="1600" kern="100">
                          <a:effectLst/>
                        </a:rPr>
                        <a:t>，</a:t>
                      </a:r>
                      <a:r>
                        <a:rPr lang="en-US" sz="1600" kern="100">
                          <a:effectLst/>
                        </a:rPr>
                        <a:t>ggvis</a:t>
                      </a:r>
                      <a:r>
                        <a:rPr lang="zh-CN" sz="1600" kern="100">
                          <a:effectLst/>
                        </a:rPr>
                        <a:t>，</a:t>
                      </a:r>
                      <a:r>
                        <a:rPr lang="en-US" sz="1600" kern="100">
                          <a:effectLst/>
                        </a:rPr>
                        <a:t>lattice</a:t>
                      </a:r>
                      <a:endParaRPr lang="zh-CN" sz="2000" kern="100">
                        <a:effectLst/>
                      </a:endParaRPr>
                    </a:p>
                    <a:p>
                      <a:pPr algn="just">
                        <a:spcAft>
                          <a:spcPts val="0"/>
                        </a:spcAft>
                      </a:pPr>
                      <a:r>
                        <a:rPr lang="zh-CN" sz="1600" kern="100">
                          <a:effectLst/>
                        </a:rPr>
                        <a:t>机器学习：</a:t>
                      </a:r>
                      <a:r>
                        <a:rPr lang="en-US" sz="1600" kern="100">
                          <a:effectLst/>
                        </a:rPr>
                        <a:t>RWeka </a:t>
                      </a:r>
                      <a:r>
                        <a:rPr lang="zh-CN" sz="1600" kern="100">
                          <a:effectLst/>
                        </a:rPr>
                        <a:t>，</a:t>
                      </a:r>
                      <a:r>
                        <a:rPr lang="en-US" sz="1600" kern="100">
                          <a:effectLst/>
                        </a:rPr>
                        <a:t>caret</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600" kern="100">
                          <a:effectLst/>
                        </a:rPr>
                        <a:t>数据处理：</a:t>
                      </a:r>
                      <a:r>
                        <a:rPr lang="en-US" sz="1600" kern="100">
                          <a:effectLst/>
                        </a:rPr>
                        <a:t>pandas</a:t>
                      </a:r>
                      <a:endParaRPr lang="zh-CN" sz="2000" kern="100">
                        <a:effectLst/>
                      </a:endParaRPr>
                    </a:p>
                    <a:p>
                      <a:pPr algn="just">
                        <a:spcAft>
                          <a:spcPts val="0"/>
                        </a:spcAft>
                      </a:pPr>
                      <a:r>
                        <a:rPr lang="zh-CN" sz="1600" kern="100">
                          <a:effectLst/>
                        </a:rPr>
                        <a:t>科学计算：</a:t>
                      </a:r>
                      <a:r>
                        <a:rPr lang="en-US" sz="1600" kern="100">
                          <a:effectLst/>
                        </a:rPr>
                        <a:t>SciPy</a:t>
                      </a:r>
                      <a:r>
                        <a:rPr lang="zh-CN" sz="1600" kern="100">
                          <a:effectLst/>
                        </a:rPr>
                        <a:t>，</a:t>
                      </a:r>
                      <a:r>
                        <a:rPr lang="en-US" sz="1600" kern="100">
                          <a:effectLst/>
                        </a:rPr>
                        <a:t>NumPy</a:t>
                      </a:r>
                      <a:endParaRPr lang="zh-CN" sz="2000" kern="100">
                        <a:effectLst/>
                      </a:endParaRPr>
                    </a:p>
                    <a:p>
                      <a:pPr algn="just">
                        <a:spcAft>
                          <a:spcPts val="0"/>
                        </a:spcAft>
                      </a:pPr>
                      <a:r>
                        <a:rPr lang="zh-CN" sz="1600" kern="100">
                          <a:effectLst/>
                        </a:rPr>
                        <a:t>可视化：</a:t>
                      </a:r>
                      <a:r>
                        <a:rPr lang="en-US" sz="1600" kern="100">
                          <a:effectLst/>
                        </a:rPr>
                        <a:t>matplotlib</a:t>
                      </a:r>
                      <a:endParaRPr lang="zh-CN" sz="2000" kern="100">
                        <a:effectLst/>
                      </a:endParaRPr>
                    </a:p>
                    <a:p>
                      <a:pPr algn="just">
                        <a:spcAft>
                          <a:spcPts val="0"/>
                        </a:spcAft>
                      </a:pPr>
                      <a:r>
                        <a:rPr lang="zh-CN" sz="1600" kern="100">
                          <a:effectLst/>
                        </a:rPr>
                        <a:t>统计建模：</a:t>
                      </a:r>
                      <a:r>
                        <a:rPr lang="en-US" sz="1600" kern="100">
                          <a:effectLst/>
                        </a:rPr>
                        <a:t>statsmodels</a:t>
                      </a:r>
                      <a:endParaRPr lang="zh-CN" sz="2000" kern="100">
                        <a:effectLst/>
                      </a:endParaRPr>
                    </a:p>
                    <a:p>
                      <a:pPr algn="just">
                        <a:spcAft>
                          <a:spcPts val="0"/>
                        </a:spcAft>
                      </a:pPr>
                      <a:r>
                        <a:rPr lang="zh-CN" sz="1600" kern="100">
                          <a:effectLst/>
                        </a:rPr>
                        <a:t>机器学习：</a:t>
                      </a:r>
                      <a:r>
                        <a:rPr lang="en-US" sz="1600" kern="100">
                          <a:effectLst/>
                        </a:rPr>
                        <a:t>sckikit-learn</a:t>
                      </a:r>
                      <a:r>
                        <a:rPr lang="zh-CN" sz="1600" kern="100">
                          <a:effectLst/>
                        </a:rPr>
                        <a:t>，</a:t>
                      </a:r>
                      <a:r>
                        <a:rPr lang="en-US" sz="1600" kern="100">
                          <a:effectLst/>
                        </a:rPr>
                        <a:t>TensorFlow</a:t>
                      </a:r>
                      <a:r>
                        <a:rPr lang="zh-CN" sz="1600" kern="100">
                          <a:effectLst/>
                        </a:rPr>
                        <a:t>，</a:t>
                      </a:r>
                      <a:r>
                        <a:rPr lang="en-US" sz="1600" kern="100">
                          <a:effectLst/>
                        </a:rPr>
                        <a:t>Theano</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3275679693"/>
                  </a:ext>
                </a:extLst>
              </a:tr>
              <a:tr h="526868">
                <a:tc>
                  <a:txBody>
                    <a:bodyPr/>
                    <a:lstStyle/>
                    <a:p>
                      <a:pPr algn="just">
                        <a:spcAft>
                          <a:spcPts val="0"/>
                        </a:spcAft>
                      </a:pPr>
                      <a:r>
                        <a:rPr lang="zh-CN" sz="1600" kern="100">
                          <a:effectLst/>
                        </a:rPr>
                        <a:t>常用</a:t>
                      </a:r>
                      <a:r>
                        <a:rPr lang="en-US" sz="1600" kern="100">
                          <a:effectLst/>
                        </a:rPr>
                        <a:t>IDE(</a:t>
                      </a:r>
                      <a:r>
                        <a:rPr lang="zh-CN" sz="1600" kern="100">
                          <a:effectLst/>
                        </a:rPr>
                        <a:t>集成开发环境</a:t>
                      </a:r>
                      <a:r>
                        <a:rPr lang="en-US" sz="1600" kern="100">
                          <a:effectLst/>
                        </a:rPr>
                        <a:t>)</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600" kern="100">
                          <a:effectLst/>
                        </a:rPr>
                        <a:t>RStudio</a:t>
                      </a:r>
                      <a:r>
                        <a:rPr lang="zh-CN" sz="1600" kern="100">
                          <a:effectLst/>
                        </a:rPr>
                        <a:t>、</a:t>
                      </a:r>
                      <a:r>
                        <a:rPr lang="en-US" sz="1600" kern="100">
                          <a:effectLst/>
                        </a:rPr>
                        <a:t>RGui</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en-US" sz="1600" kern="100">
                          <a:effectLst/>
                        </a:rPr>
                        <a:t>iPhython Notebook/Spyder/Rodeo</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1689105229"/>
                  </a:ext>
                </a:extLst>
              </a:tr>
              <a:tr h="790304">
                <a:tc>
                  <a:txBody>
                    <a:bodyPr/>
                    <a:lstStyle/>
                    <a:p>
                      <a:pPr algn="just">
                        <a:spcAft>
                          <a:spcPts val="0"/>
                        </a:spcAft>
                      </a:pPr>
                      <a:r>
                        <a:rPr lang="en-US" sz="1600" kern="100">
                          <a:effectLst/>
                        </a:rPr>
                        <a:t>R</a:t>
                      </a:r>
                      <a:r>
                        <a:rPr lang="zh-CN" sz="1600" kern="100">
                          <a:effectLst/>
                        </a:rPr>
                        <a:t>与</a:t>
                      </a:r>
                      <a:r>
                        <a:rPr lang="en-US" sz="1600" kern="100">
                          <a:effectLst/>
                        </a:rPr>
                        <a:t>Python</a:t>
                      </a:r>
                      <a:r>
                        <a:rPr lang="zh-CN" sz="1600" kern="100">
                          <a:effectLst/>
                        </a:rPr>
                        <a:t>之间的相互调用</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600" kern="100">
                          <a:effectLst/>
                        </a:rPr>
                        <a:t>在</a:t>
                      </a:r>
                      <a:r>
                        <a:rPr lang="en-US" sz="1600" kern="100">
                          <a:effectLst/>
                        </a:rPr>
                        <a:t>R</a:t>
                      </a:r>
                      <a:r>
                        <a:rPr lang="zh-CN" sz="1600" kern="100">
                          <a:effectLst/>
                        </a:rPr>
                        <a:t>中，可以通过包</a:t>
                      </a:r>
                      <a:r>
                        <a:rPr lang="en-US" sz="1600" kern="100">
                          <a:effectLst/>
                        </a:rPr>
                        <a:t>rPython</a:t>
                      </a:r>
                      <a:r>
                        <a:rPr lang="zh-CN" sz="1600" kern="100">
                          <a:effectLst/>
                        </a:rPr>
                        <a:t>调用</a:t>
                      </a:r>
                      <a:r>
                        <a:rPr lang="en-US" sz="1600" kern="100">
                          <a:effectLst/>
                        </a:rPr>
                        <a:t>Python</a:t>
                      </a:r>
                      <a:r>
                        <a:rPr lang="zh-CN" sz="1600" kern="100">
                          <a:effectLst/>
                        </a:rPr>
                        <a:t>代码</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tc>
                  <a:txBody>
                    <a:bodyPr/>
                    <a:lstStyle/>
                    <a:p>
                      <a:pPr algn="just">
                        <a:spcAft>
                          <a:spcPts val="0"/>
                        </a:spcAft>
                      </a:pPr>
                      <a:r>
                        <a:rPr lang="zh-CN" sz="1600" kern="100" dirty="0">
                          <a:effectLst/>
                        </a:rPr>
                        <a:t>在</a:t>
                      </a:r>
                      <a:r>
                        <a:rPr lang="en-US" sz="1600" kern="100" dirty="0">
                          <a:effectLst/>
                        </a:rPr>
                        <a:t>Python</a:t>
                      </a:r>
                      <a:r>
                        <a:rPr lang="zh-CN" sz="1600" kern="100" dirty="0">
                          <a:effectLst/>
                        </a:rPr>
                        <a:t>中，可以通过库</a:t>
                      </a:r>
                      <a:r>
                        <a:rPr lang="en-US" sz="1600" kern="100" dirty="0">
                          <a:effectLst/>
                        </a:rPr>
                        <a:t>RPy2</a:t>
                      </a:r>
                      <a:r>
                        <a:rPr lang="zh-CN" sz="1600" kern="100" dirty="0">
                          <a:effectLst/>
                        </a:rPr>
                        <a:t>调用</a:t>
                      </a:r>
                      <a:r>
                        <a:rPr lang="en-US" sz="1600" kern="100" dirty="0">
                          <a:effectLst/>
                        </a:rPr>
                        <a:t>R</a:t>
                      </a:r>
                      <a:r>
                        <a:rPr lang="zh-CN" sz="1600" kern="100" dirty="0">
                          <a:effectLst/>
                        </a:rPr>
                        <a:t>代码</a:t>
                      </a:r>
                      <a:endParaRPr lang="zh-CN" sz="20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68580" marR="68580" marT="0" marB="0" anchor="ctr"/>
                </a:tc>
                <a:extLst>
                  <a:ext uri="{0D108BD9-81ED-4DB2-BD59-A6C34878D82A}">
                    <a16:rowId xmlns:a16="http://schemas.microsoft.com/office/drawing/2014/main" val="2180056011"/>
                  </a:ext>
                </a:extLst>
              </a:tr>
            </a:tbl>
          </a:graphicData>
        </a:graphic>
      </p:graphicFrame>
    </p:spTree>
    <p:extLst>
      <p:ext uri="{BB962C8B-B14F-4D97-AF65-F5344CB8AC3E}">
        <p14:creationId xmlns:p14="http://schemas.microsoft.com/office/powerpoint/2010/main" val="2164177892"/>
      </p:ext>
    </p:extLst>
  </p:cSld>
  <p:clrMapOvr>
    <a:masterClrMapping/>
  </p:clrMapOvr>
  <p:transition>
    <p:blinds dir="ver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4132063235"/>
      </p:ext>
    </p:extLst>
  </p:cSld>
  <p:clrMapOvr>
    <a:masterClrMapping/>
  </p:clrMapOvr>
  <p:transition>
    <p:blinds dir="ver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800" dirty="0" smtClean="0"/>
              <a:t>8. </a:t>
            </a:r>
            <a:r>
              <a:rPr lang="zh-CN" altLang="en-US" sz="4800" dirty="0" smtClean="0"/>
              <a:t>发展趋势</a:t>
            </a:r>
            <a:endParaRPr lang="zh-CN" altLang="en-US" sz="4800" dirty="0"/>
          </a:p>
        </p:txBody>
      </p:sp>
      <p:sp>
        <p:nvSpPr>
          <p:cNvPr id="7" name="副标题 6"/>
          <p:cNvSpPr>
            <a:spLocks noGrp="1"/>
          </p:cNvSpPr>
          <p:nvPr>
            <p:ph type="subTitle" idx="1"/>
          </p:nvPr>
        </p:nvSpPr>
        <p:spPr>
          <a:xfrm>
            <a:off x="3575720" y="3645024"/>
            <a:ext cx="5040560" cy="1752600"/>
          </a:xfrm>
        </p:spPr>
        <p:txBody>
          <a:bodyPr/>
          <a:lstStyle/>
          <a:p>
            <a:r>
              <a:rPr lang="en-US" altLang="zh-CN" sz="2400" dirty="0">
                <a:latin typeface="Arial" panose="020B0604020202020204" pitchFamily="34" charset="0"/>
                <a:cs typeface="Arial" panose="020B0604020202020204" pitchFamily="34" charset="0"/>
              </a:rPr>
              <a:t>▲7 R</a:t>
            </a:r>
            <a:r>
              <a:rPr lang="zh-CN" altLang="en-US" sz="2400" dirty="0">
                <a:latin typeface="Arial" panose="020B0604020202020204" pitchFamily="34" charset="0"/>
                <a:cs typeface="Arial" panose="020B0604020202020204" pitchFamily="34" charset="0"/>
              </a:rPr>
              <a:t>与</a:t>
            </a:r>
            <a:r>
              <a:rPr lang="en-US" altLang="zh-CN" sz="2400" dirty="0">
                <a:latin typeface="Arial" panose="020B0604020202020204" pitchFamily="34" charset="0"/>
                <a:cs typeface="Arial" panose="020B0604020202020204" pitchFamily="34" charset="0"/>
              </a:rPr>
              <a:t>Python </a:t>
            </a:r>
            <a:endParaRPr lang="en-US" altLang="zh-CN" sz="2400" dirty="0" smtClean="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a:t>
            </a:r>
            <a:r>
              <a:rPr lang="en-US" altLang="zh-CN" sz="2400" dirty="0" smtClean="0">
                <a:solidFill>
                  <a:schemeClr val="bg1">
                    <a:lumMod val="50000"/>
                  </a:schemeClr>
                </a:solidFill>
                <a:latin typeface="Arial" panose="020B0604020202020204" pitchFamily="34" charset="0"/>
                <a:cs typeface="Arial" panose="020B0604020202020204" pitchFamily="34" charset="0"/>
              </a:rPr>
              <a:t>9.</a:t>
            </a:r>
            <a:r>
              <a:rPr lang="zh-CN" altLang="en-US" sz="2400" dirty="0" smtClean="0">
                <a:solidFill>
                  <a:schemeClr val="bg1">
                    <a:lumMod val="50000"/>
                  </a:schemeClr>
                </a:solidFill>
                <a:latin typeface="Arial" panose="020B0604020202020204" pitchFamily="34" charset="0"/>
                <a:cs typeface="Arial" panose="020B0604020202020204" pitchFamily="34" charset="0"/>
              </a:rPr>
              <a:t>如何继续学习</a:t>
            </a:r>
            <a:endParaRPr lang="zh-CN" altLang="en-US" sz="2400" dirty="0"/>
          </a:p>
        </p:txBody>
      </p:sp>
    </p:spTree>
    <p:extLst>
      <p:ext uri="{BB962C8B-B14F-4D97-AF65-F5344CB8AC3E}">
        <p14:creationId xmlns:p14="http://schemas.microsoft.com/office/powerpoint/2010/main" val="2482996719"/>
      </p:ext>
    </p:extLst>
  </p:cSld>
  <p:clrMapOvr>
    <a:masterClrMapping/>
  </p:clrMapOvr>
  <p:transition>
    <p:blinds dir="ver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392510"/>
            <a:ext cx="10251752" cy="821913"/>
          </a:xfrm>
        </p:spPr>
        <p:txBody>
          <a:bodyPr/>
          <a:lstStyle/>
          <a:p>
            <a:r>
              <a:rPr lang="zh-CN" altLang="en-US" dirty="0" smtClean="0"/>
              <a:t>数据计算技术的发展趋势</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8.</a:t>
            </a:r>
            <a:r>
              <a:rPr lang="zh-CN" altLang="en-US" dirty="0" smtClean="0"/>
              <a:t>发展趋势</a:t>
            </a:r>
            <a:endParaRPr lang="zh-CN" altLang="en-US" dirty="0"/>
          </a:p>
        </p:txBody>
      </p:sp>
      <p:sp>
        <p:nvSpPr>
          <p:cNvPr id="3" name="Rectangle 2"/>
          <p:cNvSpPr>
            <a:spLocks noChangeArrowheads="1"/>
          </p:cNvSpPr>
          <p:nvPr/>
        </p:nvSpPr>
        <p:spPr bwMode="auto">
          <a:xfrm>
            <a:off x="3029316" y="2348879"/>
            <a:ext cx="187884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969056627"/>
              </p:ext>
            </p:extLst>
          </p:nvPr>
        </p:nvGraphicFramePr>
        <p:xfrm>
          <a:off x="2495600" y="1988840"/>
          <a:ext cx="6279100" cy="3744417"/>
        </p:xfrm>
        <a:graphic>
          <a:graphicData uri="http://schemas.openxmlformats.org/presentationml/2006/ole">
            <mc:AlternateContent xmlns:mc="http://schemas.openxmlformats.org/markup-compatibility/2006">
              <mc:Choice xmlns:v="urn:schemas-microsoft-com:vml" Requires="v">
                <p:oleObj spid="_x0000_s37913" name="Visio" r:id="rId3" imgW="5705648" imgH="3429234" progId="Visio.Drawing.11">
                  <p:embed/>
                </p:oleObj>
              </mc:Choice>
              <mc:Fallback>
                <p:oleObj name="Visio" r:id="rId3" imgW="5705648" imgH="3429234" progId="Visio.Drawing.11">
                  <p:embed/>
                  <p:pic>
                    <p:nvPicPr>
                      <p:cNvPr id="0" name="Object 1"/>
                      <p:cNvPicPr>
                        <a:picLocks noChangeAspect="1" noChangeArrowheads="1"/>
                      </p:cNvPicPr>
                      <p:nvPr/>
                    </p:nvPicPr>
                    <p:blipFill>
                      <a:blip r:embed="rId4"/>
                      <a:srcRect/>
                      <a:stretch>
                        <a:fillRect/>
                      </a:stretch>
                    </p:blipFill>
                    <p:spPr bwMode="auto">
                      <a:xfrm>
                        <a:off x="2495600" y="1988840"/>
                        <a:ext cx="6279100" cy="3744417"/>
                      </a:xfrm>
                      <a:prstGeom prst="rect">
                        <a:avLst/>
                      </a:prstGeom>
                      <a:noFill/>
                    </p:spPr>
                  </p:pic>
                </p:oleObj>
              </mc:Fallback>
            </mc:AlternateContent>
          </a:graphicData>
        </a:graphic>
      </p:graphicFrame>
    </p:spTree>
    <p:extLst>
      <p:ext uri="{BB962C8B-B14F-4D97-AF65-F5344CB8AC3E}">
        <p14:creationId xmlns:p14="http://schemas.microsoft.com/office/powerpoint/2010/main" val="1559261816"/>
      </p:ext>
    </p:extLst>
  </p:cSld>
  <p:clrMapOvr>
    <a:masterClrMapping/>
  </p:clrMapOvr>
  <p:transition>
    <p:blinds dir="ver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392510"/>
            <a:ext cx="10251752" cy="821913"/>
          </a:xfrm>
        </p:spPr>
        <p:txBody>
          <a:bodyPr/>
          <a:lstStyle/>
          <a:p>
            <a:r>
              <a:rPr lang="zh-CN" altLang="en-US" dirty="0" smtClean="0"/>
              <a:t>数据管理技术的发展趋势</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8.</a:t>
            </a:r>
            <a:r>
              <a:rPr lang="zh-CN" altLang="en-US" dirty="0" smtClean="0"/>
              <a:t>发展趋势</a:t>
            </a:r>
            <a:endParaRPr lang="zh-CN" altLang="en-US" dirty="0"/>
          </a:p>
        </p:txBody>
      </p:sp>
      <p:sp>
        <p:nvSpPr>
          <p:cNvPr id="3" name="Rectangle 2"/>
          <p:cNvSpPr>
            <a:spLocks noChangeArrowheads="1"/>
          </p:cNvSpPr>
          <p:nvPr/>
        </p:nvSpPr>
        <p:spPr bwMode="auto">
          <a:xfrm>
            <a:off x="2135560" y="13462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5941687"/>
              </p:ext>
            </p:extLst>
          </p:nvPr>
        </p:nvGraphicFramePr>
        <p:xfrm>
          <a:off x="3310384" y="1478148"/>
          <a:ext cx="5256584" cy="4857350"/>
        </p:xfrm>
        <a:graphic>
          <a:graphicData uri="http://schemas.openxmlformats.org/presentationml/2006/ole">
            <mc:AlternateContent xmlns:mc="http://schemas.openxmlformats.org/markup-compatibility/2006">
              <mc:Choice xmlns:v="urn:schemas-microsoft-com:vml" Requires="v">
                <p:oleObj spid="_x0000_s38937" name="Visio" r:id="rId3" imgW="5158729" imgH="4725000" progId="Visio.Drawing.11">
                  <p:embed/>
                </p:oleObj>
              </mc:Choice>
              <mc:Fallback>
                <p:oleObj name="Visio" r:id="rId3" imgW="5158729" imgH="47250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384" y="1478148"/>
                        <a:ext cx="5256584" cy="4857350"/>
                      </a:xfrm>
                      <a:prstGeom prst="rect">
                        <a:avLst/>
                      </a:prstGeom>
                      <a:noFill/>
                    </p:spPr>
                  </p:pic>
                </p:oleObj>
              </mc:Fallback>
            </mc:AlternateContent>
          </a:graphicData>
        </a:graphic>
      </p:graphicFrame>
    </p:spTree>
    <p:extLst>
      <p:ext uri="{BB962C8B-B14F-4D97-AF65-F5344CB8AC3E}">
        <p14:creationId xmlns:p14="http://schemas.microsoft.com/office/powerpoint/2010/main" val="3623324785"/>
      </p:ext>
    </p:extLst>
  </p:cSld>
  <p:clrMapOvr>
    <a:masterClrMapping/>
  </p:clrMapOvr>
  <p:transition>
    <p:blinds dir="ver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43894113"/>
      </p:ext>
    </p:extLst>
  </p:cSld>
  <p:clrMapOvr>
    <a:masterClrMapping/>
  </p:clrMapOvr>
  <p:transition>
    <p:blinds dir="ver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800" dirty="0" smtClean="0"/>
              <a:t>9. </a:t>
            </a:r>
            <a:r>
              <a:rPr lang="zh-CN" altLang="en-US" sz="4800" dirty="0" smtClean="0"/>
              <a:t>如何继续学习</a:t>
            </a:r>
            <a:endParaRPr lang="zh-CN" altLang="en-US" sz="4800" dirty="0"/>
          </a:p>
        </p:txBody>
      </p:sp>
      <p:sp>
        <p:nvSpPr>
          <p:cNvPr id="7" name="副标题 6"/>
          <p:cNvSpPr>
            <a:spLocks noGrp="1"/>
          </p:cNvSpPr>
          <p:nvPr>
            <p:ph type="subTitle" idx="1"/>
          </p:nvPr>
        </p:nvSpPr>
        <p:spPr>
          <a:xfrm>
            <a:off x="2927648" y="3501008"/>
            <a:ext cx="5040560" cy="1752600"/>
          </a:xfrm>
        </p:spPr>
        <p:txBody>
          <a:bodyPr/>
          <a:lstStyle/>
          <a:p>
            <a:r>
              <a:rPr lang="en-US" altLang="zh-CN" sz="2400" dirty="0" smtClean="0">
                <a:latin typeface="Arial" panose="020B0604020202020204" pitchFamily="34" charset="0"/>
                <a:cs typeface="Arial" panose="020B0604020202020204" pitchFamily="34" charset="0"/>
              </a:rPr>
              <a:t>▲8. </a:t>
            </a:r>
            <a:r>
              <a:rPr lang="zh-CN" altLang="en-US" sz="2400" dirty="0" smtClean="0">
                <a:latin typeface="Arial" panose="020B0604020202020204" pitchFamily="34" charset="0"/>
                <a:cs typeface="Arial" panose="020B0604020202020204" pitchFamily="34" charset="0"/>
              </a:rPr>
              <a:t>发展趋势</a:t>
            </a:r>
            <a:endParaRPr lang="en-US" altLang="zh-CN" sz="2400" dirty="0" smtClean="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a:t>
            </a:r>
            <a:r>
              <a:rPr lang="en-US" altLang="zh-CN" sz="2400" dirty="0" smtClean="0">
                <a:solidFill>
                  <a:schemeClr val="bg1">
                    <a:lumMod val="50000"/>
                  </a:schemeClr>
                </a:solidFill>
                <a:latin typeface="Arial" panose="020B0604020202020204" pitchFamily="34" charset="0"/>
                <a:cs typeface="Arial" panose="020B0604020202020204" pitchFamily="34" charset="0"/>
              </a:rPr>
              <a:t>10.</a:t>
            </a:r>
            <a:r>
              <a:rPr lang="zh-CN" altLang="en-US" sz="2400" dirty="0" smtClean="0">
                <a:solidFill>
                  <a:schemeClr val="bg1">
                    <a:lumMod val="50000"/>
                  </a:schemeClr>
                </a:solidFill>
                <a:latin typeface="Arial" panose="020B0604020202020204" pitchFamily="34" charset="0"/>
                <a:cs typeface="Arial" panose="020B0604020202020204" pitchFamily="34" charset="0"/>
              </a:rPr>
              <a:t> 习题</a:t>
            </a:r>
            <a:endParaRPr lang="zh-CN" altLang="en-US" sz="2400" dirty="0"/>
          </a:p>
        </p:txBody>
      </p:sp>
    </p:spTree>
    <p:extLst>
      <p:ext uri="{BB962C8B-B14F-4D97-AF65-F5344CB8AC3E}">
        <p14:creationId xmlns:p14="http://schemas.microsoft.com/office/powerpoint/2010/main" val="2531407616"/>
      </p:ext>
    </p:extLst>
  </p:cSld>
  <p:clrMapOvr>
    <a:masterClrMapping/>
  </p:clrMapOvr>
  <p:transition>
    <p:blinds dir="ver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zh-CN" altLang="en-US" dirty="0" smtClean="0"/>
              <a:t>继续学习建议 </a:t>
            </a:r>
            <a:endParaRPr lang="zh-CN" altLang="en-US"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1347999090"/>
              </p:ext>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Tree>
    <p:extLst>
      <p:ext uri="{BB962C8B-B14F-4D97-AF65-F5344CB8AC3E}">
        <p14:creationId xmlns:p14="http://schemas.microsoft.com/office/powerpoint/2010/main" val="2461108250"/>
      </p:ext>
    </p:extLst>
  </p:cSld>
  <p:clrMapOvr>
    <a:masterClrMapping/>
  </p:clrMapOvr>
  <p:transition>
    <p:blinds dir="ver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1373871"/>
            <a:ext cx="3648075" cy="4781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4153216"/>
      </p:ext>
    </p:extLst>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397933" y="392510"/>
            <a:ext cx="9226459" cy="821913"/>
          </a:xfrm>
        </p:spPr>
        <p:txBody>
          <a:bodyPr/>
          <a:lstStyle/>
          <a:p>
            <a:r>
              <a:rPr lang="en-US" altLang="zh-CN" dirty="0" err="1" smtClean="0"/>
              <a:t>MapReduce</a:t>
            </a:r>
            <a:r>
              <a:rPr lang="zh-CN" altLang="en-US" dirty="0" smtClean="0"/>
              <a:t>的典型应用</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12" name="文本占位符 11"/>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3" name="内容占位符 2"/>
          <p:cNvGraphicFramePr>
            <a:graphicFrameLocks noGrp="1"/>
          </p:cNvGraphicFramePr>
          <p:nvPr>
            <p:ph idx="1"/>
            <p:extLst/>
          </p:nvPr>
        </p:nvGraphicFramePr>
        <p:xfrm>
          <a:off x="812800" y="1500175"/>
          <a:ext cx="895560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8290221"/>
      </p:ext>
    </p:extLst>
  </p:cSld>
  <p:clrMapOvr>
    <a:masterClrMapping/>
  </p:clrMapOvr>
  <p:transition>
    <p:blinds dir="ver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图示 2"/>
          <p:cNvGraphicFramePr/>
          <p:nvPr>
            <p:extLst/>
          </p:nvPr>
        </p:nvGraphicFramePr>
        <p:xfrm>
          <a:off x="5879976" y="1737613"/>
          <a:ext cx="5400600"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内容占位符 5"/>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983432" y="1355548"/>
            <a:ext cx="4285366" cy="4762500"/>
          </a:xfrm>
        </p:spPr>
      </p:pic>
    </p:spTree>
    <p:extLst>
      <p:ext uri="{BB962C8B-B14F-4D97-AF65-F5344CB8AC3E}">
        <p14:creationId xmlns:p14="http://schemas.microsoft.com/office/powerpoint/2010/main" val="4061574211"/>
      </p:ext>
    </p:extLst>
  </p:cSld>
  <p:clrMapOvr>
    <a:masterClrMapping/>
  </p:clrMapOvr>
  <p:transition>
    <p:blinds dir="ver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内容占位符 4"/>
          <p:cNvGraphicFramePr>
            <a:graphicFrameLocks noGrp="1"/>
          </p:cNvGraphicFramePr>
          <p:nvPr>
            <p:ph idx="1"/>
            <p:extLst/>
          </p:nvPr>
        </p:nvGraphicFramePr>
        <p:xfrm>
          <a:off x="6888088" y="1128905"/>
          <a:ext cx="4464496" cy="5505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8731" y="1128905"/>
            <a:ext cx="4371975" cy="5505450"/>
          </a:xfrm>
          <a:prstGeom prst="rect">
            <a:avLst/>
          </a:prstGeom>
        </p:spPr>
      </p:pic>
    </p:spTree>
    <p:extLst>
      <p:ext uri="{BB962C8B-B14F-4D97-AF65-F5344CB8AC3E}">
        <p14:creationId xmlns:p14="http://schemas.microsoft.com/office/powerpoint/2010/main" val="3170297254"/>
      </p:ext>
    </p:extLst>
  </p:cSld>
  <p:clrMapOvr>
    <a:masterClrMapping/>
  </p:clrMapOvr>
  <p:transition>
    <p:blinds dir="ver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12" y="1346285"/>
            <a:ext cx="3467100" cy="4752975"/>
          </a:xfrm>
          <a:prstGeom prst="rect">
            <a:avLst/>
          </a:prstGeom>
        </p:spPr>
      </p:pic>
      <p:graphicFrame>
        <p:nvGraphicFramePr>
          <p:cNvPr id="3" name="图示 2"/>
          <p:cNvGraphicFramePr/>
          <p:nvPr>
            <p:extLst/>
          </p:nvPr>
        </p:nvGraphicFramePr>
        <p:xfrm>
          <a:off x="5879976" y="1737613"/>
          <a:ext cx="5040560" cy="4524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1792656"/>
      </p:ext>
    </p:extLst>
  </p:cSld>
  <p:clrMapOvr>
    <a:masterClrMapping/>
  </p:clrMapOvr>
  <p:transition>
    <p:blinds dir="ver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内容占位符 4"/>
          <p:cNvGraphicFramePr>
            <a:graphicFrameLocks noGrp="1"/>
          </p:cNvGraphicFramePr>
          <p:nvPr>
            <p:ph idx="1"/>
            <p:extLst/>
          </p:nvPr>
        </p:nvGraphicFramePr>
        <p:xfrm>
          <a:off x="6023992" y="2564903"/>
          <a:ext cx="4968552" cy="3698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p:cNvPicPr>
            <a:picLocks noChangeAspect="1"/>
          </p:cNvPicPr>
          <p:nvPr/>
        </p:nvPicPr>
        <p:blipFill>
          <a:blip r:embed="rId8"/>
          <a:stretch>
            <a:fillRect/>
          </a:stretch>
        </p:blipFill>
        <p:spPr>
          <a:xfrm>
            <a:off x="911424" y="1346285"/>
            <a:ext cx="3816424" cy="5078436"/>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6478056" y="2195571"/>
            <a:ext cx="2749471" cy="369332"/>
          </a:xfrm>
          <a:prstGeom prst="rect">
            <a:avLst/>
          </a:prstGeom>
        </p:spPr>
        <p:txBody>
          <a:bodyPr wrap="none">
            <a:spAutoFit/>
          </a:bodyPr>
          <a:lstStyle/>
          <a:p>
            <a:r>
              <a:rPr lang="en-US" altLang="zh-CN" dirty="0" err="1"/>
              <a:t>Matei</a:t>
            </a:r>
            <a:r>
              <a:rPr lang="en-US" altLang="zh-CN" dirty="0"/>
              <a:t> </a:t>
            </a:r>
            <a:r>
              <a:rPr lang="en-US" altLang="zh-CN" dirty="0" err="1"/>
              <a:t>Zaharia</a:t>
            </a:r>
            <a:r>
              <a:rPr lang="zh-CN" altLang="en-US" dirty="0"/>
              <a:t>的博士论文</a:t>
            </a:r>
            <a:endParaRPr lang="en-US" altLang="zh-CN" dirty="0"/>
          </a:p>
        </p:txBody>
      </p:sp>
    </p:spTree>
    <p:extLst>
      <p:ext uri="{BB962C8B-B14F-4D97-AF65-F5344CB8AC3E}">
        <p14:creationId xmlns:p14="http://schemas.microsoft.com/office/powerpoint/2010/main" val="35133629"/>
      </p:ext>
    </p:extLst>
  </p:cSld>
  <p:clrMapOvr>
    <a:masterClrMapping/>
  </p:clrMapOvr>
  <p:transition>
    <p:blinds dir="ver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内容占位符 4"/>
          <p:cNvGraphicFramePr>
            <a:graphicFrameLocks noGrp="1"/>
          </p:cNvGraphicFramePr>
          <p:nvPr>
            <p:ph idx="1"/>
            <p:extLst/>
          </p:nvPr>
        </p:nvGraphicFramePr>
        <p:xfrm>
          <a:off x="5411779" y="1522587"/>
          <a:ext cx="5796789"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1031104" y="1522587"/>
            <a:ext cx="3624736" cy="48716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6583622"/>
      </p:ext>
    </p:extLst>
  </p:cSld>
  <p:clrMapOvr>
    <a:masterClrMapping/>
  </p:clrMapOvr>
  <p:transition>
    <p:blinds dir="ver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graphicFrame>
        <p:nvGraphicFramePr>
          <p:cNvPr id="7" name="内容占位符 6"/>
          <p:cNvGraphicFramePr>
            <a:graphicFrameLocks noGrp="1"/>
          </p:cNvGraphicFramePr>
          <p:nvPr>
            <p:ph idx="1"/>
            <p:extLst/>
          </p:nvPr>
        </p:nvGraphicFramePr>
        <p:xfrm>
          <a:off x="5735960" y="392510"/>
          <a:ext cx="5563300"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8"/>
          <a:stretch>
            <a:fillRect/>
          </a:stretch>
        </p:blipFill>
        <p:spPr>
          <a:xfrm>
            <a:off x="1055440" y="1761732"/>
            <a:ext cx="3727826" cy="46916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513244"/>
      </p:ext>
    </p:extLst>
  </p:cSld>
  <p:clrMapOvr>
    <a:masterClrMapping/>
  </p:clrMapOvr>
  <p:transition>
    <p:blinds dir="ver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875" y="1346285"/>
            <a:ext cx="4324350" cy="5067300"/>
          </a:xfrm>
          <a:prstGeom prst="rect">
            <a:avLst/>
          </a:prstGeom>
        </p:spPr>
      </p:pic>
      <p:sp>
        <p:nvSpPr>
          <p:cNvPr id="4" name="矩形 3"/>
          <p:cNvSpPr/>
          <p:nvPr/>
        </p:nvSpPr>
        <p:spPr>
          <a:xfrm>
            <a:off x="6540681" y="1367067"/>
            <a:ext cx="3559167"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CN" altLang="en-US" dirty="0" smtClean="0"/>
              <a:t>如何理解</a:t>
            </a:r>
            <a:endParaRPr lang="en-US" altLang="zh-CN" dirty="0" smtClean="0"/>
          </a:p>
          <a:p>
            <a:pPr lvl="1"/>
            <a:r>
              <a:rPr lang="zh-CN" altLang="en-US" dirty="0" smtClean="0"/>
              <a:t>Why </a:t>
            </a:r>
            <a:r>
              <a:rPr lang="zh-CN" altLang="en-US" dirty="0"/>
              <a:t>NoSQL?</a:t>
            </a:r>
          </a:p>
          <a:p>
            <a:pPr lvl="1"/>
            <a:r>
              <a:rPr lang="zh-CN" altLang="en-US" dirty="0" smtClean="0"/>
              <a:t>Aggregate </a:t>
            </a:r>
            <a:r>
              <a:rPr lang="zh-CN" altLang="en-US" dirty="0"/>
              <a:t>Data Models</a:t>
            </a:r>
          </a:p>
          <a:p>
            <a:pPr lvl="1"/>
            <a:r>
              <a:rPr lang="zh-CN" altLang="en-US" dirty="0" smtClean="0"/>
              <a:t>More </a:t>
            </a:r>
            <a:r>
              <a:rPr lang="zh-CN" altLang="en-US" dirty="0"/>
              <a:t>Details on Data Models</a:t>
            </a:r>
          </a:p>
          <a:p>
            <a:pPr lvl="1"/>
            <a:r>
              <a:rPr lang="zh-CN" altLang="en-US" dirty="0" smtClean="0"/>
              <a:t>Distribution </a:t>
            </a:r>
            <a:r>
              <a:rPr lang="zh-CN" altLang="en-US" dirty="0"/>
              <a:t>Models</a:t>
            </a:r>
          </a:p>
          <a:p>
            <a:pPr lvl="1"/>
            <a:r>
              <a:rPr lang="zh-CN" altLang="en-US" dirty="0" smtClean="0"/>
              <a:t>Consistency</a:t>
            </a:r>
            <a:endParaRPr lang="zh-CN" altLang="en-US" dirty="0"/>
          </a:p>
          <a:p>
            <a:pPr lvl="1"/>
            <a:r>
              <a:rPr lang="zh-CN" altLang="en-US" dirty="0" smtClean="0"/>
              <a:t>Version </a:t>
            </a:r>
            <a:r>
              <a:rPr lang="zh-CN" altLang="en-US" dirty="0"/>
              <a:t>Stamps</a:t>
            </a:r>
          </a:p>
          <a:p>
            <a:pPr lvl="1"/>
            <a:r>
              <a:rPr lang="zh-CN" altLang="en-US" dirty="0" smtClean="0"/>
              <a:t>Map</a:t>
            </a:r>
            <a:r>
              <a:rPr lang="zh-CN" altLang="en-US" dirty="0"/>
              <a:t>-</a:t>
            </a:r>
            <a:r>
              <a:rPr lang="zh-CN" altLang="en-US" dirty="0" smtClean="0"/>
              <a:t>Reduce</a:t>
            </a:r>
            <a:endParaRPr lang="en-US" altLang="zh-CN" dirty="0" smtClean="0"/>
          </a:p>
          <a:p>
            <a:r>
              <a:rPr lang="zh-CN" altLang="en-US" dirty="0" smtClean="0"/>
              <a:t>如何实现</a:t>
            </a:r>
            <a:endParaRPr lang="en-US" altLang="zh-CN" dirty="0"/>
          </a:p>
          <a:p>
            <a:pPr lvl="1"/>
            <a:r>
              <a:rPr lang="zh-CN" altLang="en-US" dirty="0" smtClean="0"/>
              <a:t>Key</a:t>
            </a:r>
            <a:r>
              <a:rPr lang="zh-CN" altLang="en-US" dirty="0"/>
              <a:t>-Value Databases</a:t>
            </a:r>
          </a:p>
          <a:p>
            <a:pPr lvl="1"/>
            <a:r>
              <a:rPr lang="zh-CN" altLang="en-US" dirty="0" smtClean="0"/>
              <a:t>Document </a:t>
            </a:r>
            <a:r>
              <a:rPr lang="zh-CN" altLang="en-US" dirty="0"/>
              <a:t>Databases</a:t>
            </a:r>
          </a:p>
          <a:p>
            <a:pPr lvl="1"/>
            <a:r>
              <a:rPr lang="zh-CN" altLang="en-US" dirty="0" smtClean="0"/>
              <a:t>Column</a:t>
            </a:r>
            <a:r>
              <a:rPr lang="zh-CN" altLang="en-US" dirty="0"/>
              <a:t>-Family Stores</a:t>
            </a:r>
          </a:p>
          <a:p>
            <a:pPr lvl="1"/>
            <a:r>
              <a:rPr lang="zh-CN" altLang="en-US" dirty="0" smtClean="0"/>
              <a:t>Graph </a:t>
            </a:r>
            <a:r>
              <a:rPr lang="zh-CN" altLang="en-US" dirty="0"/>
              <a:t>Databases</a:t>
            </a:r>
          </a:p>
          <a:p>
            <a:pPr lvl="1"/>
            <a:r>
              <a:rPr lang="zh-CN" altLang="en-US" dirty="0" smtClean="0"/>
              <a:t>Schema </a:t>
            </a:r>
            <a:r>
              <a:rPr lang="zh-CN" altLang="en-US" dirty="0"/>
              <a:t>Migrations</a:t>
            </a:r>
          </a:p>
          <a:p>
            <a:pPr lvl="1"/>
            <a:r>
              <a:rPr lang="zh-CN" altLang="en-US" dirty="0" smtClean="0"/>
              <a:t>Polyglot </a:t>
            </a:r>
            <a:r>
              <a:rPr lang="zh-CN" altLang="en-US" dirty="0"/>
              <a:t>Persistence</a:t>
            </a:r>
          </a:p>
          <a:p>
            <a:pPr lvl="1"/>
            <a:r>
              <a:rPr lang="zh-CN" altLang="en-US" dirty="0" smtClean="0"/>
              <a:t>Beyond </a:t>
            </a:r>
            <a:r>
              <a:rPr lang="zh-CN" altLang="en-US" dirty="0"/>
              <a:t>NoSQL</a:t>
            </a:r>
          </a:p>
          <a:p>
            <a:pPr lvl="1"/>
            <a:r>
              <a:rPr lang="zh-CN" altLang="en-US" dirty="0" smtClean="0"/>
              <a:t>Choosing </a:t>
            </a:r>
            <a:r>
              <a:rPr lang="zh-CN" altLang="en-US" dirty="0"/>
              <a:t>Your Database</a:t>
            </a:r>
          </a:p>
        </p:txBody>
      </p:sp>
    </p:spTree>
    <p:extLst>
      <p:ext uri="{BB962C8B-B14F-4D97-AF65-F5344CB8AC3E}">
        <p14:creationId xmlns:p14="http://schemas.microsoft.com/office/powerpoint/2010/main" val="2223569971"/>
      </p:ext>
    </p:extLst>
  </p:cSld>
  <p:clrMapOvr>
    <a:masterClrMapping/>
  </p:clrMapOvr>
  <p:transition>
    <p:blinds dir="ver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4" y="1194629"/>
            <a:ext cx="4124325" cy="5524500"/>
          </a:xfrm>
          <a:prstGeom prst="rect">
            <a:avLst/>
          </a:prstGeom>
        </p:spPr>
      </p:pic>
      <p:graphicFrame>
        <p:nvGraphicFramePr>
          <p:cNvPr id="5" name="图示 4"/>
          <p:cNvGraphicFramePr/>
          <p:nvPr>
            <p:extLst/>
          </p:nvPr>
        </p:nvGraphicFramePr>
        <p:xfrm>
          <a:off x="6672064" y="2276872"/>
          <a:ext cx="5328592" cy="3776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146498"/>
      </p:ext>
    </p:extLst>
  </p:cSld>
  <p:clrMapOvr>
    <a:masterClrMapping/>
  </p:clrMapOvr>
  <p:transition>
    <p:blinds dir="ver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585" y="1346284"/>
            <a:ext cx="4712415" cy="5107051"/>
          </a:xfrm>
          <a:prstGeom prst="rect">
            <a:avLst/>
          </a:prstGeom>
        </p:spPr>
      </p:pic>
      <p:sp>
        <p:nvSpPr>
          <p:cNvPr id="2" name="矩形 1"/>
          <p:cNvSpPr/>
          <p:nvPr/>
        </p:nvSpPr>
        <p:spPr>
          <a:xfrm>
            <a:off x="6540072" y="856357"/>
            <a:ext cx="5236243" cy="6001643"/>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altLang="zh-CN" sz="2400" b="1" dirty="0">
                <a:solidFill>
                  <a:schemeClr val="bg1"/>
                </a:solidFill>
                <a:latin typeface="NewBaskerville-Bold"/>
              </a:rPr>
              <a:t>P</a:t>
            </a:r>
            <a:r>
              <a:rPr lang="en-US" altLang="zh-CN" b="1" dirty="0">
                <a:solidFill>
                  <a:schemeClr val="bg1"/>
                </a:solidFill>
                <a:latin typeface="NewBaskerville-Bold"/>
              </a:rPr>
              <a:t>ART </a:t>
            </a:r>
            <a:r>
              <a:rPr lang="en-US" altLang="zh-CN" sz="2400" b="1" dirty="0">
                <a:solidFill>
                  <a:schemeClr val="bg1"/>
                </a:solidFill>
                <a:latin typeface="NewBaskerville-Bold"/>
              </a:rPr>
              <a:t>1 I</a:t>
            </a:r>
            <a:r>
              <a:rPr lang="en-US" altLang="zh-CN" b="1" dirty="0">
                <a:solidFill>
                  <a:schemeClr val="bg1"/>
                </a:solidFill>
                <a:latin typeface="NewBaskerville-Bold"/>
              </a:rPr>
              <a:t>NTRODUCTION </a:t>
            </a:r>
            <a:r>
              <a:rPr lang="en-US" altLang="zh-CN" sz="2400" b="1" dirty="0" smtClean="0">
                <a:solidFill>
                  <a:schemeClr val="bg1"/>
                </a:solidFill>
                <a:latin typeface="NewBaskerville-Bold"/>
              </a:rPr>
              <a:t> </a:t>
            </a:r>
            <a:endParaRPr lang="en-US" altLang="zh-CN" sz="2400" b="1" dirty="0">
              <a:solidFill>
                <a:schemeClr val="bg1"/>
              </a:solidFill>
              <a:latin typeface="NewBaskerville-Bold"/>
            </a:endParaRPr>
          </a:p>
          <a:p>
            <a:pPr lvl="1"/>
            <a:r>
              <a:rPr lang="en-US" altLang="zh-CN" sz="1400" dirty="0" smtClean="0">
                <a:solidFill>
                  <a:schemeClr val="bg1"/>
                </a:solidFill>
                <a:latin typeface="FranklinGothic-Book"/>
              </a:rPr>
              <a:t>1 </a:t>
            </a:r>
            <a:r>
              <a:rPr lang="en-US" altLang="zh-CN" dirty="0" smtClean="0">
                <a:solidFill>
                  <a:schemeClr val="bg1"/>
                </a:solidFill>
                <a:latin typeface="NewBaskerville-Roman"/>
              </a:rPr>
              <a:t>NoSQL</a:t>
            </a:r>
            <a:r>
              <a:rPr lang="en-US" altLang="zh-CN" dirty="0">
                <a:solidFill>
                  <a:schemeClr val="bg1"/>
                </a:solidFill>
                <a:latin typeface="NewBaskerville-Roman"/>
              </a:rPr>
              <a:t>: It’s about making intelligent choices </a:t>
            </a:r>
            <a:r>
              <a:rPr lang="en-US" altLang="zh-CN" dirty="0" smtClean="0">
                <a:solidFill>
                  <a:schemeClr val="bg1"/>
                </a:solidFill>
                <a:latin typeface="NewBaskerville-Roman"/>
              </a:rPr>
              <a:t> </a:t>
            </a:r>
            <a:endParaRPr lang="en-US" altLang="zh-CN" dirty="0">
              <a:solidFill>
                <a:schemeClr val="bg1"/>
              </a:solidFill>
              <a:latin typeface="NewBaskerville-Roman"/>
            </a:endParaRPr>
          </a:p>
          <a:p>
            <a:pPr lvl="1"/>
            <a:r>
              <a:rPr lang="en-US" altLang="zh-CN" sz="1400" dirty="0">
                <a:solidFill>
                  <a:schemeClr val="bg1"/>
                </a:solidFill>
                <a:latin typeface="FranklinGothic-Book"/>
              </a:rPr>
              <a:t>2 </a:t>
            </a:r>
            <a:r>
              <a:rPr lang="en-US" altLang="zh-CN" dirty="0" smtClean="0">
                <a:solidFill>
                  <a:schemeClr val="bg1"/>
                </a:solidFill>
                <a:latin typeface="NewBaskerville-Roman"/>
              </a:rPr>
              <a:t>NoSQL concepts</a:t>
            </a:r>
            <a:endParaRPr lang="en-US" altLang="zh-CN" dirty="0">
              <a:solidFill>
                <a:schemeClr val="bg1"/>
              </a:solidFill>
              <a:latin typeface="NewBaskerville-Roman"/>
            </a:endParaRPr>
          </a:p>
          <a:p>
            <a:r>
              <a:rPr lang="en-US" altLang="zh-CN" sz="2400" b="1" dirty="0">
                <a:solidFill>
                  <a:schemeClr val="bg1"/>
                </a:solidFill>
                <a:latin typeface="NewBaskerville-Bold"/>
              </a:rPr>
              <a:t>P</a:t>
            </a:r>
            <a:r>
              <a:rPr lang="en-US" altLang="zh-CN" b="1" dirty="0">
                <a:solidFill>
                  <a:schemeClr val="bg1"/>
                </a:solidFill>
                <a:latin typeface="NewBaskerville-Bold"/>
              </a:rPr>
              <a:t>ART </a:t>
            </a:r>
            <a:r>
              <a:rPr lang="en-US" altLang="zh-CN" sz="2400" b="1" dirty="0">
                <a:solidFill>
                  <a:schemeClr val="bg1"/>
                </a:solidFill>
                <a:latin typeface="NewBaskerville-Bold"/>
              </a:rPr>
              <a:t>2 D</a:t>
            </a:r>
            <a:r>
              <a:rPr lang="en-US" altLang="zh-CN" b="1" dirty="0">
                <a:solidFill>
                  <a:schemeClr val="bg1"/>
                </a:solidFill>
                <a:latin typeface="NewBaskerville-Bold"/>
              </a:rPr>
              <a:t>ATABASE PATTERNS </a:t>
            </a:r>
            <a:r>
              <a:rPr lang="en-US" altLang="zh-CN" sz="2400" b="1" dirty="0" smtClean="0">
                <a:solidFill>
                  <a:schemeClr val="bg1"/>
                </a:solidFill>
                <a:latin typeface="NewBaskerville-Bold"/>
              </a:rPr>
              <a:t> </a:t>
            </a:r>
            <a:endParaRPr lang="en-US" altLang="zh-CN" sz="2400" b="1" dirty="0">
              <a:solidFill>
                <a:schemeClr val="bg1"/>
              </a:solidFill>
              <a:latin typeface="NewBaskerville-Bold"/>
            </a:endParaRPr>
          </a:p>
          <a:p>
            <a:pPr lvl="1"/>
            <a:r>
              <a:rPr lang="en-US" altLang="zh-CN" sz="1400" dirty="0">
                <a:solidFill>
                  <a:schemeClr val="bg1"/>
                </a:solidFill>
                <a:latin typeface="FranklinGothic-Book"/>
              </a:rPr>
              <a:t>3 </a:t>
            </a:r>
            <a:r>
              <a:rPr lang="en-US" altLang="zh-CN" dirty="0" smtClean="0">
                <a:solidFill>
                  <a:schemeClr val="bg1"/>
                </a:solidFill>
                <a:latin typeface="NewBaskerville-Roman"/>
              </a:rPr>
              <a:t>Foundational </a:t>
            </a:r>
            <a:r>
              <a:rPr lang="en-US" altLang="zh-CN" dirty="0">
                <a:solidFill>
                  <a:schemeClr val="bg1"/>
                </a:solidFill>
                <a:latin typeface="NewBaskerville-Roman"/>
              </a:rPr>
              <a:t>data architecture </a:t>
            </a:r>
            <a:r>
              <a:rPr lang="en-US" altLang="zh-CN" dirty="0" smtClean="0">
                <a:solidFill>
                  <a:schemeClr val="bg1"/>
                </a:solidFill>
                <a:latin typeface="NewBaskerville-Roman"/>
              </a:rPr>
              <a:t>patterns</a:t>
            </a:r>
            <a:endParaRPr lang="en-US" altLang="zh-CN" dirty="0">
              <a:solidFill>
                <a:schemeClr val="bg1"/>
              </a:solidFill>
              <a:latin typeface="NewBaskerville-Roman"/>
            </a:endParaRPr>
          </a:p>
          <a:p>
            <a:pPr lvl="1"/>
            <a:r>
              <a:rPr lang="en-US" altLang="zh-CN" sz="1400" dirty="0">
                <a:solidFill>
                  <a:schemeClr val="bg1"/>
                </a:solidFill>
                <a:latin typeface="FranklinGothic-Book"/>
              </a:rPr>
              <a:t>4 </a:t>
            </a:r>
            <a:r>
              <a:rPr lang="en-US" altLang="zh-CN" dirty="0" smtClean="0">
                <a:solidFill>
                  <a:schemeClr val="bg1"/>
                </a:solidFill>
                <a:latin typeface="NewBaskerville-Roman"/>
              </a:rPr>
              <a:t>NoSQL </a:t>
            </a:r>
            <a:r>
              <a:rPr lang="en-US" altLang="zh-CN" dirty="0">
                <a:solidFill>
                  <a:schemeClr val="bg1"/>
                </a:solidFill>
                <a:latin typeface="NewBaskerville-Roman"/>
              </a:rPr>
              <a:t>data architecture </a:t>
            </a:r>
            <a:r>
              <a:rPr lang="en-US" altLang="zh-CN" dirty="0" smtClean="0">
                <a:solidFill>
                  <a:schemeClr val="bg1"/>
                </a:solidFill>
                <a:latin typeface="NewBaskerville-Roman"/>
              </a:rPr>
              <a:t>patterns</a:t>
            </a:r>
            <a:endParaRPr lang="en-US" altLang="zh-CN" dirty="0">
              <a:solidFill>
                <a:schemeClr val="bg1"/>
              </a:solidFill>
              <a:latin typeface="NewBaskerville-Roman"/>
            </a:endParaRPr>
          </a:p>
          <a:p>
            <a:pPr lvl="1"/>
            <a:r>
              <a:rPr lang="en-US" altLang="zh-CN" sz="1400" dirty="0">
                <a:solidFill>
                  <a:schemeClr val="bg1"/>
                </a:solidFill>
                <a:latin typeface="FranklinGothic-Book"/>
              </a:rPr>
              <a:t>5 </a:t>
            </a:r>
            <a:r>
              <a:rPr lang="en-US" altLang="zh-CN" dirty="0" smtClean="0">
                <a:solidFill>
                  <a:schemeClr val="bg1"/>
                </a:solidFill>
                <a:latin typeface="NewBaskerville-Roman"/>
              </a:rPr>
              <a:t>Native </a:t>
            </a:r>
            <a:r>
              <a:rPr lang="en-US" altLang="zh-CN" dirty="0">
                <a:solidFill>
                  <a:schemeClr val="bg1"/>
                </a:solidFill>
                <a:latin typeface="NewBaskerville-Roman"/>
              </a:rPr>
              <a:t>XML databases </a:t>
            </a:r>
          </a:p>
          <a:p>
            <a:r>
              <a:rPr lang="fr-FR" altLang="zh-CN" sz="2400" b="1" dirty="0">
                <a:solidFill>
                  <a:schemeClr val="bg1"/>
                </a:solidFill>
                <a:latin typeface="NewBaskerville-Bold"/>
              </a:rPr>
              <a:t>P</a:t>
            </a:r>
            <a:r>
              <a:rPr lang="fr-FR" altLang="zh-CN" b="1" dirty="0">
                <a:solidFill>
                  <a:schemeClr val="bg1"/>
                </a:solidFill>
                <a:latin typeface="NewBaskerville-Bold"/>
              </a:rPr>
              <a:t>ART </a:t>
            </a:r>
            <a:r>
              <a:rPr lang="fr-FR" altLang="zh-CN" sz="2400" b="1" dirty="0">
                <a:solidFill>
                  <a:schemeClr val="bg1"/>
                </a:solidFill>
                <a:latin typeface="NewBaskerville-Bold"/>
              </a:rPr>
              <a:t>3 N</a:t>
            </a:r>
            <a:r>
              <a:rPr lang="fr-FR" altLang="zh-CN" b="1" dirty="0">
                <a:solidFill>
                  <a:schemeClr val="bg1"/>
                </a:solidFill>
                <a:latin typeface="NewBaskerville-Bold"/>
              </a:rPr>
              <a:t>O</a:t>
            </a:r>
            <a:r>
              <a:rPr lang="fr-FR" altLang="zh-CN" sz="2400" b="1" dirty="0">
                <a:solidFill>
                  <a:schemeClr val="bg1"/>
                </a:solidFill>
                <a:latin typeface="NewBaskerville-Bold"/>
              </a:rPr>
              <a:t>SQL </a:t>
            </a:r>
            <a:r>
              <a:rPr lang="fr-FR" altLang="zh-CN" b="1" dirty="0">
                <a:solidFill>
                  <a:schemeClr val="bg1"/>
                </a:solidFill>
                <a:latin typeface="NewBaskerville-Bold"/>
              </a:rPr>
              <a:t>SOLUTIONS </a:t>
            </a:r>
            <a:r>
              <a:rPr lang="fr-FR" altLang="zh-CN" sz="2400" b="1" dirty="0" smtClean="0">
                <a:solidFill>
                  <a:schemeClr val="bg1"/>
                </a:solidFill>
                <a:latin typeface="NewBaskerville-Bold"/>
              </a:rPr>
              <a:t> </a:t>
            </a:r>
            <a:endParaRPr lang="fr-FR" altLang="zh-CN" sz="2400" b="1" dirty="0">
              <a:solidFill>
                <a:schemeClr val="bg1"/>
              </a:solidFill>
              <a:latin typeface="NewBaskerville-Bold"/>
            </a:endParaRPr>
          </a:p>
          <a:p>
            <a:pPr lvl="1"/>
            <a:r>
              <a:rPr lang="en-US" altLang="zh-CN" sz="1400" dirty="0">
                <a:solidFill>
                  <a:schemeClr val="bg1"/>
                </a:solidFill>
                <a:latin typeface="FranklinGothic-Book"/>
              </a:rPr>
              <a:t>6 </a:t>
            </a:r>
            <a:r>
              <a:rPr lang="en-US" altLang="zh-CN" dirty="0" smtClean="0">
                <a:solidFill>
                  <a:schemeClr val="bg1"/>
                </a:solidFill>
                <a:latin typeface="NewBaskerville-Roman"/>
              </a:rPr>
              <a:t>Using </a:t>
            </a:r>
            <a:r>
              <a:rPr lang="en-US" altLang="zh-CN" dirty="0">
                <a:solidFill>
                  <a:schemeClr val="bg1"/>
                </a:solidFill>
                <a:latin typeface="NewBaskerville-Roman"/>
              </a:rPr>
              <a:t>NoSQL to manage big data </a:t>
            </a:r>
          </a:p>
          <a:p>
            <a:pPr lvl="1"/>
            <a:r>
              <a:rPr lang="en-US" altLang="zh-CN" sz="1400" dirty="0">
                <a:solidFill>
                  <a:schemeClr val="bg1"/>
                </a:solidFill>
                <a:latin typeface="FranklinGothic-Book"/>
              </a:rPr>
              <a:t>7 </a:t>
            </a:r>
            <a:r>
              <a:rPr lang="en-US" altLang="zh-CN" dirty="0" smtClean="0">
                <a:solidFill>
                  <a:schemeClr val="bg1"/>
                </a:solidFill>
                <a:latin typeface="NewBaskerville-Roman"/>
              </a:rPr>
              <a:t>Finding </a:t>
            </a:r>
            <a:r>
              <a:rPr lang="en-US" altLang="zh-CN" dirty="0">
                <a:solidFill>
                  <a:schemeClr val="bg1"/>
                </a:solidFill>
                <a:latin typeface="NewBaskerville-Roman"/>
              </a:rPr>
              <a:t>information with NoSQL search </a:t>
            </a:r>
          </a:p>
          <a:p>
            <a:pPr lvl="1"/>
            <a:r>
              <a:rPr lang="en-US" altLang="zh-CN" sz="1400" dirty="0">
                <a:solidFill>
                  <a:schemeClr val="bg1"/>
                </a:solidFill>
                <a:latin typeface="FranklinGothic-Book"/>
              </a:rPr>
              <a:t>8 </a:t>
            </a:r>
            <a:r>
              <a:rPr lang="en-US" altLang="zh-CN" dirty="0" smtClean="0">
                <a:solidFill>
                  <a:schemeClr val="bg1"/>
                </a:solidFill>
                <a:latin typeface="NewBaskerville-Roman"/>
              </a:rPr>
              <a:t>Building </a:t>
            </a:r>
            <a:r>
              <a:rPr lang="en-US" altLang="zh-CN" dirty="0">
                <a:solidFill>
                  <a:schemeClr val="bg1"/>
                </a:solidFill>
                <a:latin typeface="NewBaskerville-Roman"/>
              </a:rPr>
              <a:t>high-availability solutions with NoSQL </a:t>
            </a:r>
          </a:p>
          <a:p>
            <a:pPr lvl="1"/>
            <a:r>
              <a:rPr lang="en-US" altLang="zh-CN" sz="1400" dirty="0">
                <a:solidFill>
                  <a:schemeClr val="bg1"/>
                </a:solidFill>
                <a:latin typeface="FranklinGothic-Book"/>
              </a:rPr>
              <a:t>9 </a:t>
            </a:r>
            <a:r>
              <a:rPr lang="en-US" altLang="zh-CN" dirty="0" smtClean="0">
                <a:solidFill>
                  <a:schemeClr val="bg1"/>
                </a:solidFill>
                <a:latin typeface="NewBaskerville-Roman"/>
              </a:rPr>
              <a:t>Increasing </a:t>
            </a:r>
            <a:r>
              <a:rPr lang="en-US" altLang="zh-CN" dirty="0">
                <a:solidFill>
                  <a:schemeClr val="bg1"/>
                </a:solidFill>
                <a:latin typeface="NewBaskerville-Roman"/>
              </a:rPr>
              <a:t>agility with NoSQL </a:t>
            </a:r>
          </a:p>
          <a:p>
            <a:r>
              <a:rPr lang="en-US" altLang="zh-CN" sz="2400" b="1" dirty="0">
                <a:solidFill>
                  <a:schemeClr val="bg1"/>
                </a:solidFill>
                <a:latin typeface="NewBaskerville-Bold"/>
              </a:rPr>
              <a:t>P</a:t>
            </a:r>
            <a:r>
              <a:rPr lang="en-US" altLang="zh-CN" b="1" dirty="0">
                <a:solidFill>
                  <a:schemeClr val="bg1"/>
                </a:solidFill>
                <a:latin typeface="NewBaskerville-Bold"/>
              </a:rPr>
              <a:t>ART </a:t>
            </a:r>
            <a:r>
              <a:rPr lang="en-US" altLang="zh-CN" sz="2400" b="1" dirty="0">
                <a:solidFill>
                  <a:schemeClr val="bg1"/>
                </a:solidFill>
                <a:latin typeface="NewBaskerville-Bold"/>
              </a:rPr>
              <a:t>4 A</a:t>
            </a:r>
            <a:r>
              <a:rPr lang="en-US" altLang="zh-CN" b="1" dirty="0">
                <a:solidFill>
                  <a:schemeClr val="bg1"/>
                </a:solidFill>
                <a:latin typeface="NewBaskerville-Bold"/>
              </a:rPr>
              <a:t>DVANCED TOPICS </a:t>
            </a:r>
            <a:endParaRPr lang="en-US" altLang="zh-CN" sz="2400" b="1" dirty="0">
              <a:solidFill>
                <a:schemeClr val="bg1"/>
              </a:solidFill>
              <a:latin typeface="NewBaskerville-Bold"/>
            </a:endParaRPr>
          </a:p>
          <a:p>
            <a:pPr lvl="1"/>
            <a:r>
              <a:rPr lang="en-US" altLang="zh-CN" sz="1400" dirty="0">
                <a:solidFill>
                  <a:schemeClr val="bg1"/>
                </a:solidFill>
                <a:latin typeface="FranklinGothic-Book"/>
              </a:rPr>
              <a:t>10 </a:t>
            </a:r>
            <a:r>
              <a:rPr lang="en-US" altLang="zh-CN" dirty="0" smtClean="0">
                <a:solidFill>
                  <a:schemeClr val="bg1"/>
                </a:solidFill>
                <a:latin typeface="NewBaskerville-Roman"/>
              </a:rPr>
              <a:t>NoSQL </a:t>
            </a:r>
            <a:r>
              <a:rPr lang="en-US" altLang="zh-CN" dirty="0">
                <a:solidFill>
                  <a:schemeClr val="bg1"/>
                </a:solidFill>
                <a:latin typeface="NewBaskerville-Roman"/>
              </a:rPr>
              <a:t>and functional programming </a:t>
            </a:r>
          </a:p>
          <a:p>
            <a:pPr lvl="1"/>
            <a:r>
              <a:rPr lang="en-US" altLang="zh-CN" sz="1400" dirty="0">
                <a:solidFill>
                  <a:schemeClr val="bg1"/>
                </a:solidFill>
                <a:latin typeface="FranklinGothic-Book"/>
              </a:rPr>
              <a:t>11 </a:t>
            </a:r>
            <a:r>
              <a:rPr lang="en-US" altLang="zh-CN" dirty="0" smtClean="0">
                <a:solidFill>
                  <a:schemeClr val="bg1"/>
                </a:solidFill>
                <a:latin typeface="NewBaskerville-Roman"/>
              </a:rPr>
              <a:t>Security</a:t>
            </a:r>
            <a:r>
              <a:rPr lang="en-US" altLang="zh-CN" dirty="0">
                <a:solidFill>
                  <a:schemeClr val="bg1"/>
                </a:solidFill>
                <a:latin typeface="NewBaskerville-Roman"/>
              </a:rPr>
              <a:t>: protecting data in your NoSQL systems </a:t>
            </a:r>
          </a:p>
          <a:p>
            <a:pPr lvl="1"/>
            <a:r>
              <a:rPr lang="en-US" altLang="zh-CN" sz="1400" dirty="0">
                <a:solidFill>
                  <a:schemeClr val="bg1"/>
                </a:solidFill>
                <a:latin typeface="FranklinGothic-Book"/>
              </a:rPr>
              <a:t>12 </a:t>
            </a:r>
            <a:r>
              <a:rPr lang="en-US" altLang="zh-CN" dirty="0" smtClean="0">
                <a:solidFill>
                  <a:schemeClr val="bg1"/>
                </a:solidFill>
                <a:latin typeface="NewBaskerville-Roman"/>
              </a:rPr>
              <a:t>Selecting </a:t>
            </a:r>
            <a:r>
              <a:rPr lang="en-US" altLang="zh-CN" dirty="0">
                <a:solidFill>
                  <a:schemeClr val="bg1"/>
                </a:solidFill>
                <a:latin typeface="NewBaskerville-Roman"/>
              </a:rPr>
              <a:t>the right NoSQL solution </a:t>
            </a:r>
            <a:endParaRPr lang="zh-CN" altLang="en-US" dirty="0">
              <a:solidFill>
                <a:schemeClr val="bg1"/>
              </a:solidFill>
            </a:endParaRPr>
          </a:p>
        </p:txBody>
      </p:sp>
    </p:spTree>
    <p:extLst>
      <p:ext uri="{BB962C8B-B14F-4D97-AF65-F5344CB8AC3E}">
        <p14:creationId xmlns:p14="http://schemas.microsoft.com/office/powerpoint/2010/main" val="3899480654"/>
      </p:ext>
    </p:extLst>
  </p:cSld>
  <p:clrMapOvr>
    <a:masterClrMapping/>
  </p:clrMapOvr>
  <p:transition>
    <p:blinds dir="ver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184" y="1346285"/>
            <a:ext cx="3725733" cy="5057595"/>
          </a:xfrm>
          <a:prstGeom prst="rect">
            <a:avLst/>
          </a:prstGeom>
          <a:ln>
            <a:noFill/>
          </a:ln>
          <a:effectLst>
            <a:outerShdw blurRad="292100" dist="139700" dir="2700000" algn="tl" rotWithShape="0">
              <a:srgbClr val="333333">
                <a:alpha val="65000"/>
              </a:srgbClr>
            </a:outerShdw>
          </a:effectLst>
        </p:spPr>
      </p:pic>
      <p:graphicFrame>
        <p:nvGraphicFramePr>
          <p:cNvPr id="5" name="图示 4"/>
          <p:cNvGraphicFramePr/>
          <p:nvPr>
            <p:extLst/>
          </p:nvPr>
        </p:nvGraphicFramePr>
        <p:xfrm>
          <a:off x="6518706" y="1346286"/>
          <a:ext cx="4680520" cy="5209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14230"/>
      </p:ext>
    </p:extLst>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en-US" altLang="zh-CN" dirty="0" smtClean="0"/>
              <a:t>2.2 </a:t>
            </a:r>
            <a:r>
              <a:rPr lang="en-US" altLang="zh-CN" dirty="0" err="1" smtClean="0"/>
              <a:t>MapReduce</a:t>
            </a:r>
            <a:r>
              <a:rPr lang="zh-CN" altLang="en-US" dirty="0"/>
              <a:t>执行</a:t>
            </a:r>
            <a:r>
              <a:rPr lang="zh-CN" altLang="en-US" dirty="0" smtClean="0"/>
              <a:t>过程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1408115" y="1628800"/>
          <a:ext cx="6016752" cy="4517995"/>
        </p:xfrm>
        <a:graphic>
          <a:graphicData uri="http://schemas.openxmlformats.org/presentationml/2006/ole">
            <mc:AlternateContent xmlns:mc="http://schemas.openxmlformats.org/markup-compatibility/2006">
              <mc:Choice xmlns:v="urn:schemas-microsoft-com:vml" Requires="v">
                <p:oleObj spid="_x0000_s1061" name="Visio" r:id="rId4" imgW="6166865" imgH="4633200" progId="Visio.Drawing.11">
                  <p:embed/>
                </p:oleObj>
              </mc:Choice>
              <mc:Fallback>
                <p:oleObj name="Visio" r:id="rId4" imgW="6166865" imgH="463320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115" y="1628800"/>
                        <a:ext cx="6016752" cy="4517995"/>
                      </a:xfrm>
                      <a:prstGeom prst="rect">
                        <a:avLst/>
                      </a:prstGeom>
                      <a:noFill/>
                      <a:extLst/>
                    </p:spPr>
                  </p:pic>
                </p:oleObj>
              </mc:Fallback>
            </mc:AlternateContent>
          </a:graphicData>
        </a:graphic>
      </p:graphicFrame>
      <p:sp>
        <p:nvSpPr>
          <p:cNvPr id="3" name="矩形 2"/>
          <p:cNvSpPr/>
          <p:nvPr/>
        </p:nvSpPr>
        <p:spPr>
          <a:xfrm>
            <a:off x="7424867" y="-1395245"/>
            <a:ext cx="6096000" cy="646331"/>
          </a:xfrm>
          <a:prstGeom prst="rect">
            <a:avLst/>
          </a:prstGeom>
        </p:spPr>
        <p:txBody>
          <a:bodyPr>
            <a:spAutoFit/>
          </a:bodyPr>
          <a:lstStyle/>
          <a:p>
            <a:pPr marL="285750" indent="-285750" eaLnBrk="0" hangingPunct="0">
              <a:spcBef>
                <a:spcPct val="30000"/>
              </a:spcBef>
              <a:buFont typeface="Arial" panose="020B0604020202020204" pitchFamily="34" charset="0"/>
              <a:buChar char="•"/>
              <a:defRPr/>
            </a:pPr>
            <a:endParaRPr lang="zh-CN" altLang="en-US" dirty="0"/>
          </a:p>
          <a:p>
            <a:pPr marL="285750" indent="-285750">
              <a:buFont typeface="Arial" panose="020B0604020202020204" pitchFamily="34" charset="0"/>
              <a:buChar char="•"/>
            </a:pPr>
            <a:endParaRPr lang="zh-CN" altLang="en-US" dirty="0"/>
          </a:p>
        </p:txBody>
      </p:sp>
      <p:graphicFrame>
        <p:nvGraphicFramePr>
          <p:cNvPr id="8" name="图示 7"/>
          <p:cNvGraphicFramePr/>
          <p:nvPr>
            <p:extLst/>
          </p:nvPr>
        </p:nvGraphicFramePr>
        <p:xfrm>
          <a:off x="8040216" y="2924944"/>
          <a:ext cx="3935760" cy="33937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矩形 8"/>
          <p:cNvSpPr/>
          <p:nvPr/>
        </p:nvSpPr>
        <p:spPr>
          <a:xfrm>
            <a:off x="1127448" y="2132856"/>
            <a:ext cx="1224136" cy="40139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305037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479E8595-C9E0-432D-BD78-BA85A17DAA03}"/>
                                            </p:graphicEl>
                                          </p:spTgt>
                                        </p:tgtEl>
                                        <p:attrNameLst>
                                          <p:attrName>style.visibility</p:attrName>
                                        </p:attrNameLst>
                                      </p:cBhvr>
                                      <p:to>
                                        <p:strVal val="visible"/>
                                      </p:to>
                                    </p:set>
                                    <p:anim calcmode="lin" valueType="num">
                                      <p:cBhvr additive="base">
                                        <p:cTn id="7" dur="500" fill="hold"/>
                                        <p:tgtEl>
                                          <p:spTgt spid="8">
                                            <p:graphicEl>
                                              <a:dgm id="{479E8595-C9E0-432D-BD78-BA85A17DAA0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479E8595-C9E0-432D-BD78-BA85A17DAA0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graphicEl>
                                              <a:dgm id="{1657FAEE-D96A-4573-94E8-E85D0223BCA9}"/>
                                            </p:graphicEl>
                                          </p:spTgt>
                                        </p:tgtEl>
                                        <p:attrNameLst>
                                          <p:attrName>style.visibility</p:attrName>
                                        </p:attrNameLst>
                                      </p:cBhvr>
                                      <p:to>
                                        <p:strVal val="visible"/>
                                      </p:to>
                                    </p:set>
                                    <p:anim calcmode="lin" valueType="num">
                                      <p:cBhvr additive="base">
                                        <p:cTn id="13" dur="500" fill="hold"/>
                                        <p:tgtEl>
                                          <p:spTgt spid="8">
                                            <p:graphicEl>
                                              <a:dgm id="{1657FAEE-D96A-4573-94E8-E85D0223BCA9}"/>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graphicEl>
                                              <a:dgm id="{1657FAEE-D96A-4573-94E8-E85D0223BCA9}"/>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graphicEl>
                                              <a:dgm id="{4848F9A7-E5AA-4755-874F-DC17FE33937A}"/>
                                            </p:graphicEl>
                                          </p:spTgt>
                                        </p:tgtEl>
                                        <p:attrNameLst>
                                          <p:attrName>style.visibility</p:attrName>
                                        </p:attrNameLst>
                                      </p:cBhvr>
                                      <p:to>
                                        <p:strVal val="visible"/>
                                      </p:to>
                                    </p:set>
                                    <p:anim calcmode="lin" valueType="num">
                                      <p:cBhvr additive="base">
                                        <p:cTn id="19" dur="500" fill="hold"/>
                                        <p:tgtEl>
                                          <p:spTgt spid="8">
                                            <p:graphicEl>
                                              <a:dgm id="{4848F9A7-E5AA-4755-874F-DC17FE33937A}"/>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graphicEl>
                                              <a:dgm id="{4848F9A7-E5AA-4755-874F-DC17FE33937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050" y="1200150"/>
            <a:ext cx="4572000" cy="5657850"/>
          </a:xfrm>
          <a:prstGeom prst="rect">
            <a:avLst/>
          </a:prstGeom>
        </p:spPr>
      </p:pic>
      <p:graphicFrame>
        <p:nvGraphicFramePr>
          <p:cNvPr id="5" name="图示 4"/>
          <p:cNvGraphicFramePr/>
          <p:nvPr>
            <p:extLst/>
          </p:nvPr>
        </p:nvGraphicFramePr>
        <p:xfrm>
          <a:off x="6960096" y="3645024"/>
          <a:ext cx="4608512" cy="26950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0798007"/>
      </p:ext>
    </p:extLst>
  </p:cSld>
  <p:clrMapOvr>
    <a:masterClrMapping/>
  </p:clrMapOvr>
  <p:transition>
    <p:blinds dir="ver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5" name="图片 4"/>
          <p:cNvPicPr>
            <a:picLocks noChangeAspect="1"/>
          </p:cNvPicPr>
          <p:nvPr/>
        </p:nvPicPr>
        <p:blipFill>
          <a:blip r:embed="rId3"/>
          <a:stretch>
            <a:fillRect/>
          </a:stretch>
        </p:blipFill>
        <p:spPr>
          <a:xfrm>
            <a:off x="767408" y="1332965"/>
            <a:ext cx="4185779" cy="5107051"/>
          </a:xfrm>
          <a:prstGeom prst="rect">
            <a:avLst/>
          </a:prstGeom>
        </p:spPr>
      </p:pic>
      <p:sp>
        <p:nvSpPr>
          <p:cNvPr id="6" name="矩形 5"/>
          <p:cNvSpPr/>
          <p:nvPr/>
        </p:nvSpPr>
        <p:spPr>
          <a:xfrm>
            <a:off x="5429245" y="1484511"/>
            <a:ext cx="6096000" cy="923330"/>
          </a:xfrm>
          <a:prstGeom prst="rect">
            <a:avLst/>
          </a:prstGeom>
        </p:spPr>
        <p:txBody>
          <a:bodyPr>
            <a:spAutoFit/>
          </a:bodyPr>
          <a:lstStyle/>
          <a:p>
            <a:r>
              <a:rPr lang="en-US" altLang="zh-CN" dirty="0" err="1">
                <a:solidFill>
                  <a:srgbClr val="222222"/>
                </a:solidFill>
                <a:latin typeface="Arial" panose="020B0604020202020204" pitchFamily="34" charset="0"/>
              </a:rPr>
              <a:t>Celko</a:t>
            </a:r>
            <a:r>
              <a:rPr lang="en-US" altLang="zh-CN" dirty="0">
                <a:solidFill>
                  <a:srgbClr val="222222"/>
                </a:solidFill>
                <a:latin typeface="Arial" panose="020B0604020202020204" pitchFamily="34" charset="0"/>
              </a:rPr>
              <a:t>, Joe. </a:t>
            </a:r>
            <a:r>
              <a:rPr lang="en-US" altLang="zh-CN" i="1" dirty="0">
                <a:solidFill>
                  <a:srgbClr val="222222"/>
                </a:solidFill>
                <a:latin typeface="Arial" panose="020B0604020202020204" pitchFamily="34" charset="0"/>
              </a:rPr>
              <a:t>Joe </a:t>
            </a:r>
            <a:r>
              <a:rPr lang="en-US" altLang="zh-CN" i="1" dirty="0" err="1">
                <a:solidFill>
                  <a:srgbClr val="222222"/>
                </a:solidFill>
                <a:latin typeface="Arial" panose="020B0604020202020204" pitchFamily="34" charset="0"/>
              </a:rPr>
              <a:t>Celko’s</a:t>
            </a:r>
            <a:r>
              <a:rPr lang="en-US" altLang="zh-CN" i="1" dirty="0">
                <a:solidFill>
                  <a:srgbClr val="222222"/>
                </a:solidFill>
                <a:latin typeface="Arial" panose="020B0604020202020204" pitchFamily="34" charset="0"/>
              </a:rPr>
              <a:t> complete guide to NoSQL: What every SQL professional needs to know about non-relational databases</a:t>
            </a:r>
            <a:r>
              <a:rPr lang="en-US" altLang="zh-CN" dirty="0">
                <a:solidFill>
                  <a:srgbClr val="222222"/>
                </a:solidFill>
                <a:latin typeface="Arial" panose="020B0604020202020204" pitchFamily="34" charset="0"/>
              </a:rPr>
              <a:t>. </a:t>
            </a:r>
            <a:r>
              <a:rPr lang="en-US" altLang="zh-CN" dirty="0" err="1">
                <a:solidFill>
                  <a:srgbClr val="222222"/>
                </a:solidFill>
                <a:latin typeface="Arial" panose="020B0604020202020204" pitchFamily="34" charset="0"/>
              </a:rPr>
              <a:t>Newnes</a:t>
            </a:r>
            <a:r>
              <a:rPr lang="en-US" altLang="zh-CN" dirty="0">
                <a:solidFill>
                  <a:srgbClr val="222222"/>
                </a:solidFill>
                <a:latin typeface="Arial" panose="020B0604020202020204" pitchFamily="34" charset="0"/>
              </a:rPr>
              <a:t>, 2013.</a:t>
            </a:r>
            <a:endParaRPr lang="zh-CN" altLang="en-US" dirty="0"/>
          </a:p>
        </p:txBody>
      </p:sp>
      <p:pic>
        <p:nvPicPr>
          <p:cNvPr id="169986" name="Picture 2" descr="https://images-na.ssl-images-amazon.com/images/I/51oSs03atkL._SX403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0900" y="2852936"/>
            <a:ext cx="2741345"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69988" name="Picture 4" descr="Joe Cel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376" y="3452191"/>
            <a:ext cx="2381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95655"/>
      </p:ext>
    </p:extLst>
  </p:cSld>
  <p:clrMapOvr>
    <a:masterClrMapping/>
  </p:clrMapOvr>
  <p:transition>
    <p:blinds dir="ver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2" y="1458943"/>
            <a:ext cx="4098370" cy="5138409"/>
          </a:xfrm>
          <a:prstGeom prst="rect">
            <a:avLst/>
          </a:prstGeom>
          <a:ln>
            <a:noFill/>
          </a:ln>
          <a:effectLst>
            <a:outerShdw blurRad="292100" dist="139700" dir="2700000" algn="tl" rotWithShape="0">
              <a:srgbClr val="333333">
                <a:alpha val="65000"/>
              </a:srgbClr>
            </a:outerShdw>
          </a:effectLst>
        </p:spPr>
      </p:pic>
      <p:graphicFrame>
        <p:nvGraphicFramePr>
          <p:cNvPr id="2" name="图示 1"/>
          <p:cNvGraphicFramePr/>
          <p:nvPr>
            <p:extLst/>
          </p:nvPr>
        </p:nvGraphicFramePr>
        <p:xfrm>
          <a:off x="6492451" y="3356992"/>
          <a:ext cx="3816424" cy="30586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5138689"/>
      </p:ext>
    </p:extLst>
  </p:cSld>
  <p:clrMapOvr>
    <a:masterClrMapping/>
  </p:clrMapOvr>
  <p:transition>
    <p:blinds dir="ver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1212395"/>
            <a:ext cx="4476750" cy="5410200"/>
          </a:xfrm>
          <a:prstGeom prst="rect">
            <a:avLst/>
          </a:prstGeom>
          <a:ln>
            <a:noFill/>
          </a:ln>
          <a:effectLst>
            <a:outerShdw blurRad="292100" dist="139700" dir="2700000" algn="tl" rotWithShape="0">
              <a:srgbClr val="333333">
                <a:alpha val="65000"/>
              </a:srgbClr>
            </a:outerShdw>
          </a:effectLst>
        </p:spPr>
      </p:pic>
      <p:graphicFrame>
        <p:nvGraphicFramePr>
          <p:cNvPr id="2" name="图示 1"/>
          <p:cNvGraphicFramePr/>
          <p:nvPr>
            <p:extLst/>
          </p:nvPr>
        </p:nvGraphicFramePr>
        <p:xfrm>
          <a:off x="6079841" y="1844825"/>
          <a:ext cx="5344751" cy="4500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0747408"/>
      </p:ext>
    </p:extLst>
  </p:cSld>
  <p:clrMapOvr>
    <a:masterClrMapping/>
  </p:clrMapOvr>
  <p:transition>
    <p:blinds dir="ver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1346285"/>
            <a:ext cx="3611393" cy="4646555"/>
          </a:xfrm>
          <a:prstGeom prst="rect">
            <a:avLst/>
          </a:prstGeom>
          <a:ln>
            <a:noFill/>
          </a:ln>
          <a:effectLst>
            <a:outerShdw blurRad="292100" dist="139700" dir="2700000" algn="tl" rotWithShape="0">
              <a:srgbClr val="333333">
                <a:alpha val="65000"/>
              </a:srgbClr>
            </a:outerShdw>
          </a:effectLst>
        </p:spPr>
      </p:pic>
      <p:graphicFrame>
        <p:nvGraphicFramePr>
          <p:cNvPr id="5" name="图示 4"/>
          <p:cNvGraphicFramePr/>
          <p:nvPr>
            <p:extLst/>
          </p:nvPr>
        </p:nvGraphicFramePr>
        <p:xfrm>
          <a:off x="6384032" y="2798934"/>
          <a:ext cx="4176464" cy="3204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1479194"/>
      </p:ext>
    </p:extLst>
  </p:cSld>
  <p:clrMapOvr>
    <a:masterClrMapping/>
  </p:clrMapOvr>
  <p:transition>
    <p:blinds dir="ver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graphicFrame>
        <p:nvGraphicFramePr>
          <p:cNvPr id="2" name="图示 1"/>
          <p:cNvGraphicFramePr/>
          <p:nvPr>
            <p:extLst/>
          </p:nvPr>
        </p:nvGraphicFramePr>
        <p:xfrm>
          <a:off x="6240016" y="3755376"/>
          <a:ext cx="4392488" cy="2464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内容占位符 5"/>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441031" y="1844824"/>
            <a:ext cx="3960440" cy="4375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8291510"/>
      </p:ext>
    </p:extLst>
  </p:cSld>
  <p:clrMapOvr>
    <a:masterClrMapping/>
  </p:clrMapOvr>
  <p:transition>
    <p:blinds dir="ver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497668525"/>
      </p:ext>
    </p:extLst>
  </p:cSld>
  <p:clrMapOvr>
    <a:masterClrMapping/>
  </p:clrMapOvr>
  <p:transition>
    <p:blinds dir="ver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800" dirty="0" smtClean="0"/>
              <a:t>10.</a:t>
            </a:r>
            <a:r>
              <a:rPr lang="zh-CN" altLang="en-US" sz="4800" dirty="0" smtClean="0"/>
              <a:t> 习题</a:t>
            </a:r>
            <a:endParaRPr lang="zh-CN" altLang="en-US" sz="4800" dirty="0"/>
          </a:p>
        </p:txBody>
      </p:sp>
      <p:sp>
        <p:nvSpPr>
          <p:cNvPr id="7" name="副标题 6"/>
          <p:cNvSpPr>
            <a:spLocks noGrp="1"/>
          </p:cNvSpPr>
          <p:nvPr>
            <p:ph type="subTitle" idx="1"/>
          </p:nvPr>
        </p:nvSpPr>
        <p:spPr>
          <a:xfrm>
            <a:off x="4211115" y="3429000"/>
            <a:ext cx="5040560" cy="1752600"/>
          </a:xfrm>
        </p:spPr>
        <p:txBody>
          <a:bodyPr/>
          <a:lstStyle/>
          <a:p>
            <a:r>
              <a:rPr lang="en-US" altLang="zh-CN" sz="2400" dirty="0" smtClean="0">
                <a:latin typeface="Arial" panose="020B0604020202020204" pitchFamily="34" charset="0"/>
                <a:cs typeface="Arial" panose="020B0604020202020204" pitchFamily="34" charset="0"/>
              </a:rPr>
              <a:t>▲9.</a:t>
            </a:r>
            <a:r>
              <a:rPr lang="zh-CN" altLang="en-US" sz="2400" dirty="0" smtClean="0">
                <a:latin typeface="Arial" panose="020B0604020202020204" pitchFamily="34" charset="0"/>
                <a:cs typeface="Arial" panose="020B0604020202020204" pitchFamily="34" charset="0"/>
              </a:rPr>
              <a:t>如何继续学习</a:t>
            </a:r>
            <a:endParaRPr lang="en-US" altLang="zh-CN" sz="2400" dirty="0" smtClean="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▼结束</a:t>
            </a:r>
            <a:endParaRPr lang="zh-CN" altLang="en-US" sz="2400" dirty="0"/>
          </a:p>
        </p:txBody>
      </p:sp>
    </p:spTree>
    <p:extLst>
      <p:ext uri="{BB962C8B-B14F-4D97-AF65-F5344CB8AC3E}">
        <p14:creationId xmlns:p14="http://schemas.microsoft.com/office/powerpoint/2010/main" val="1500544247"/>
      </p:ext>
    </p:extLst>
  </p:cSld>
  <p:clrMapOvr>
    <a:masterClrMapping/>
  </p:clrMapOvr>
  <p:transition>
    <p:blinds dir="ver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082443" cy="821913"/>
          </a:xfrm>
        </p:spPr>
        <p:txBody>
          <a:bodyPr/>
          <a:lstStyle/>
          <a:p>
            <a:r>
              <a:rPr lang="zh-CN" altLang="en-US" dirty="0" smtClean="0"/>
              <a:t>习  题</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10.</a:t>
            </a:r>
            <a:r>
              <a:rPr lang="zh-CN" altLang="en-US" dirty="0" smtClean="0">
                <a:latin typeface="Arial" panose="020B0604020202020204" pitchFamily="34" charset="0"/>
                <a:cs typeface="Arial" panose="020B0604020202020204" pitchFamily="34" charset="0"/>
              </a:rPr>
              <a:t> </a:t>
            </a:r>
            <a:r>
              <a:rPr lang="zh-CN" altLang="en-US" dirty="0" smtClean="0"/>
              <a:t>习题</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803094937"/>
              </p:ext>
            </p:extLst>
          </p:nvPr>
        </p:nvGraphicFramePr>
        <p:xfrm>
          <a:off x="812800" y="1500175"/>
          <a:ext cx="989171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341102"/>
      </p:ext>
    </p:extLst>
  </p:cSld>
  <p:clrMapOvr>
    <a:masterClrMapping/>
  </p:clrMapOvr>
  <p:transition>
    <p:blinds dir="ver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►本专题结束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4281115787"/>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en-US" altLang="zh-CN" dirty="0" err="1" smtClean="0"/>
              <a:t>MapReduce</a:t>
            </a:r>
            <a:r>
              <a:rPr lang="zh-CN" altLang="en-US" dirty="0"/>
              <a:t>执行</a:t>
            </a:r>
            <a:r>
              <a:rPr lang="zh-CN" altLang="en-US" dirty="0" smtClean="0"/>
              <a:t>过程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1408115" y="1628800"/>
          <a:ext cx="6016752" cy="4517995"/>
        </p:xfrm>
        <a:graphic>
          <a:graphicData uri="http://schemas.openxmlformats.org/presentationml/2006/ole">
            <mc:AlternateContent xmlns:mc="http://schemas.openxmlformats.org/markup-compatibility/2006">
              <mc:Choice xmlns:v="urn:schemas-microsoft-com:vml" Requires="v">
                <p:oleObj spid="_x0000_s2085" name="Visio" r:id="rId4" imgW="6166865" imgH="4633200" progId="Visio.Drawing.11">
                  <p:embed/>
                </p:oleObj>
              </mc:Choice>
              <mc:Fallback>
                <p:oleObj name="Visio" r:id="rId4" imgW="6166865" imgH="463320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115" y="1628800"/>
                        <a:ext cx="6016752" cy="4517995"/>
                      </a:xfrm>
                      <a:prstGeom prst="rect">
                        <a:avLst/>
                      </a:prstGeom>
                      <a:noFill/>
                      <a:extLst/>
                    </p:spPr>
                  </p:pic>
                </p:oleObj>
              </mc:Fallback>
            </mc:AlternateContent>
          </a:graphicData>
        </a:graphic>
      </p:graphicFrame>
      <p:sp>
        <p:nvSpPr>
          <p:cNvPr id="3" name="矩形 2"/>
          <p:cNvSpPr/>
          <p:nvPr/>
        </p:nvSpPr>
        <p:spPr>
          <a:xfrm>
            <a:off x="7424867" y="-1395245"/>
            <a:ext cx="6096000" cy="646331"/>
          </a:xfrm>
          <a:prstGeom prst="rect">
            <a:avLst/>
          </a:prstGeom>
        </p:spPr>
        <p:txBody>
          <a:bodyPr>
            <a:spAutoFit/>
          </a:bodyPr>
          <a:lstStyle/>
          <a:p>
            <a:pPr marL="285750" indent="-285750" eaLnBrk="0" hangingPunct="0">
              <a:spcBef>
                <a:spcPct val="30000"/>
              </a:spcBef>
              <a:buFont typeface="Arial" panose="020B0604020202020204" pitchFamily="34" charset="0"/>
              <a:buChar char="•"/>
              <a:defRPr/>
            </a:pPr>
            <a:endParaRPr lang="zh-CN" altLang="en-US" dirty="0"/>
          </a:p>
          <a:p>
            <a:pPr marL="285750" indent="-285750">
              <a:buFont typeface="Arial" panose="020B0604020202020204" pitchFamily="34" charset="0"/>
              <a:buChar char="•"/>
            </a:pPr>
            <a:endParaRPr lang="zh-CN" altLang="en-US" dirty="0"/>
          </a:p>
        </p:txBody>
      </p:sp>
      <p:sp>
        <p:nvSpPr>
          <p:cNvPr id="5" name="矩形 4"/>
          <p:cNvSpPr/>
          <p:nvPr/>
        </p:nvSpPr>
        <p:spPr>
          <a:xfrm>
            <a:off x="8256240" y="4149080"/>
            <a:ext cx="3672408" cy="156966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altLang="zh-CN" sz="2400" dirty="0" smtClean="0"/>
              <a:t>1.Master</a:t>
            </a:r>
            <a:r>
              <a:rPr lang="zh-CN" altLang="zh-CN" sz="2400" dirty="0" smtClean="0"/>
              <a:t>服务器负责将一个</a:t>
            </a:r>
            <a:r>
              <a:rPr lang="en-US" altLang="zh-CN" sz="2400" dirty="0" smtClean="0"/>
              <a:t>map</a:t>
            </a:r>
            <a:r>
              <a:rPr lang="zh-CN" altLang="zh-CN" sz="2400" dirty="0" smtClean="0"/>
              <a:t>任务分派给</a:t>
            </a:r>
            <a:r>
              <a:rPr lang="zh-CN" altLang="en-US" sz="2400" dirty="0" smtClean="0"/>
              <a:t>多个</a:t>
            </a:r>
            <a:r>
              <a:rPr lang="zh-CN" altLang="zh-CN" sz="2400" dirty="0" smtClean="0"/>
              <a:t>空闲的</a:t>
            </a:r>
            <a:r>
              <a:rPr lang="en-US" altLang="zh-CN" sz="2400" dirty="0" smtClean="0"/>
              <a:t>Worker</a:t>
            </a:r>
            <a:r>
              <a:rPr lang="zh-CN" altLang="zh-CN" sz="2400" dirty="0" smtClean="0"/>
              <a:t>服务器</a:t>
            </a:r>
            <a:r>
              <a:rPr lang="zh-CN" altLang="en-US" sz="2400" dirty="0" smtClean="0"/>
              <a:t>，即</a:t>
            </a:r>
            <a:r>
              <a:rPr lang="en-US" altLang="zh-CN" sz="2400" dirty="0" smtClean="0"/>
              <a:t>Map Worker</a:t>
            </a:r>
            <a:r>
              <a:rPr lang="zh-CN" altLang="zh-CN" sz="2400" dirty="0" smtClean="0"/>
              <a:t>。</a:t>
            </a:r>
          </a:p>
        </p:txBody>
      </p:sp>
      <p:sp>
        <p:nvSpPr>
          <p:cNvPr id="8" name="矩形 7"/>
          <p:cNvSpPr/>
          <p:nvPr/>
        </p:nvSpPr>
        <p:spPr>
          <a:xfrm>
            <a:off x="3863753" y="2420887"/>
            <a:ext cx="864096" cy="504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8648520"/>
      </p:ext>
    </p:extLst>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946539" cy="821913"/>
          </a:xfrm>
        </p:spPr>
        <p:txBody>
          <a:bodyPr/>
          <a:lstStyle/>
          <a:p>
            <a:r>
              <a:rPr lang="en-US" altLang="zh-CN" dirty="0" err="1" smtClean="0"/>
              <a:t>MapReduce</a:t>
            </a:r>
            <a:r>
              <a:rPr lang="zh-CN" altLang="en-US" dirty="0"/>
              <a:t>执行</a:t>
            </a:r>
            <a:r>
              <a:rPr lang="zh-CN" altLang="en-US" dirty="0" smtClean="0"/>
              <a:t>过程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839416" y="1772816"/>
          <a:ext cx="6016752" cy="4517995"/>
        </p:xfrm>
        <a:graphic>
          <a:graphicData uri="http://schemas.openxmlformats.org/presentationml/2006/ole">
            <mc:AlternateContent xmlns:mc="http://schemas.openxmlformats.org/markup-compatibility/2006">
              <mc:Choice xmlns:v="urn:schemas-microsoft-com:vml" Requires="v">
                <p:oleObj spid="_x0000_s3109" name="Visio" r:id="rId4" imgW="6166865" imgH="4633200" progId="Visio.Drawing.11">
                  <p:embed/>
                </p:oleObj>
              </mc:Choice>
              <mc:Fallback>
                <p:oleObj name="Visio" r:id="rId4" imgW="6166865" imgH="463320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1772816"/>
                        <a:ext cx="6016752" cy="4517995"/>
                      </a:xfrm>
                      <a:prstGeom prst="rect">
                        <a:avLst/>
                      </a:prstGeom>
                      <a:noFill/>
                      <a:extLst/>
                    </p:spPr>
                  </p:pic>
                </p:oleObj>
              </mc:Fallback>
            </mc:AlternateContent>
          </a:graphicData>
        </a:graphic>
      </p:graphicFrame>
      <p:sp>
        <p:nvSpPr>
          <p:cNvPr id="3" name="矩形 2"/>
          <p:cNvSpPr/>
          <p:nvPr/>
        </p:nvSpPr>
        <p:spPr>
          <a:xfrm>
            <a:off x="7424867" y="-1395245"/>
            <a:ext cx="6096000" cy="646331"/>
          </a:xfrm>
          <a:prstGeom prst="rect">
            <a:avLst/>
          </a:prstGeom>
        </p:spPr>
        <p:txBody>
          <a:bodyPr>
            <a:spAutoFit/>
          </a:bodyPr>
          <a:lstStyle/>
          <a:p>
            <a:pPr marL="285750" indent="-285750" eaLnBrk="0" hangingPunct="0">
              <a:spcBef>
                <a:spcPct val="30000"/>
              </a:spcBef>
              <a:buFont typeface="Arial" panose="020B0604020202020204" pitchFamily="34" charset="0"/>
              <a:buChar char="•"/>
              <a:defRPr/>
            </a:pPr>
            <a:endParaRPr lang="zh-CN" altLang="en-US" dirty="0"/>
          </a:p>
          <a:p>
            <a:pPr marL="285750" indent="-285750">
              <a:buFont typeface="Arial" panose="020B0604020202020204" pitchFamily="34" charset="0"/>
              <a:buChar char="•"/>
            </a:pPr>
            <a:endParaRPr lang="zh-CN" altLang="en-US" dirty="0"/>
          </a:p>
        </p:txBody>
      </p:sp>
      <p:sp>
        <p:nvSpPr>
          <p:cNvPr id="8" name="文本框 7"/>
          <p:cNvSpPr txBox="1"/>
          <p:nvPr/>
        </p:nvSpPr>
        <p:spPr>
          <a:xfrm>
            <a:off x="7824192" y="2636912"/>
            <a:ext cx="4032448" cy="378565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2400" dirty="0" smtClean="0"/>
              <a:t>2.Map Worker</a:t>
            </a:r>
            <a:r>
              <a:rPr lang="zh-CN" altLang="zh-CN" sz="2400" dirty="0"/>
              <a:t>程序读取相关的输入数据块</a:t>
            </a:r>
            <a:r>
              <a:rPr lang="zh-CN" altLang="zh-CN" sz="2400" dirty="0" smtClean="0"/>
              <a:t>，</a:t>
            </a:r>
            <a:endParaRPr lang="en-US" altLang="zh-CN" sz="2400" dirty="0" smtClean="0"/>
          </a:p>
          <a:p>
            <a:pPr marL="342900" indent="-342900">
              <a:buFont typeface="Arial" panose="020B0604020202020204" pitchFamily="34" charset="0"/>
              <a:buChar char="•"/>
            </a:pPr>
            <a:r>
              <a:rPr lang="zh-CN" altLang="zh-CN" sz="2400" dirty="0" smtClean="0"/>
              <a:t>从输入数据</a:t>
            </a:r>
            <a:r>
              <a:rPr lang="zh-CN" altLang="zh-CN" sz="2400" dirty="0"/>
              <a:t>块中解析出</a:t>
            </a:r>
            <a:r>
              <a:rPr lang="en-US" altLang="zh-CN" sz="2400" i="1" dirty="0"/>
              <a:t>&lt;key, value&gt;</a:t>
            </a:r>
            <a:r>
              <a:rPr lang="zh-CN" altLang="zh-CN" sz="2400" dirty="0" smtClean="0"/>
              <a:t>，</a:t>
            </a:r>
            <a:endParaRPr lang="en-US" altLang="zh-CN" sz="2400" dirty="0" smtClean="0"/>
          </a:p>
          <a:p>
            <a:pPr marL="342900" indent="-342900">
              <a:buFont typeface="Arial" panose="020B0604020202020204" pitchFamily="34" charset="0"/>
              <a:buChar char="•"/>
            </a:pPr>
            <a:r>
              <a:rPr lang="zh-CN" altLang="zh-CN" sz="2400" dirty="0" smtClean="0"/>
              <a:t>然后</a:t>
            </a:r>
            <a:r>
              <a:rPr lang="zh-CN" altLang="en-US" sz="2400" dirty="0" smtClean="0"/>
              <a:t>将</a:t>
            </a:r>
            <a:r>
              <a:rPr lang="en-US" altLang="zh-CN" sz="2400" i="1" dirty="0" smtClean="0"/>
              <a:t>&lt;key</a:t>
            </a:r>
            <a:r>
              <a:rPr lang="en-US" altLang="zh-CN" sz="2400" i="1" dirty="0"/>
              <a:t>, </a:t>
            </a:r>
            <a:r>
              <a:rPr lang="en-US" altLang="zh-CN" sz="2400" i="1" dirty="0" smtClean="0"/>
              <a:t>value&gt;</a:t>
            </a:r>
            <a:r>
              <a:rPr lang="zh-CN" altLang="en-US" sz="2400" dirty="0" smtClean="0"/>
              <a:t>读入</a:t>
            </a:r>
            <a:r>
              <a:rPr lang="zh-CN" altLang="zh-CN" sz="2400" dirty="0" smtClean="0"/>
              <a:t>用户</a:t>
            </a:r>
            <a:r>
              <a:rPr lang="zh-CN" altLang="zh-CN" sz="2400" dirty="0"/>
              <a:t>自定义的</a:t>
            </a:r>
            <a:r>
              <a:rPr lang="en-US" altLang="zh-CN" sz="2400" i="1" dirty="0"/>
              <a:t>map</a:t>
            </a:r>
            <a:r>
              <a:rPr lang="zh-CN" altLang="zh-CN" sz="2400" i="1" dirty="0"/>
              <a:t>（）</a:t>
            </a:r>
            <a:r>
              <a:rPr lang="zh-CN" altLang="zh-CN" sz="2400" dirty="0"/>
              <a:t>函数</a:t>
            </a:r>
            <a:r>
              <a:rPr lang="zh-CN" altLang="zh-CN" sz="2400" dirty="0" smtClean="0"/>
              <a:t>。</a:t>
            </a:r>
            <a:endParaRPr lang="en-US" altLang="zh-CN" sz="2400" dirty="0" smtClean="0"/>
          </a:p>
          <a:p>
            <a:pPr marL="342900" indent="-342900">
              <a:buFont typeface="Arial" panose="020B0604020202020204" pitchFamily="34" charset="0"/>
              <a:buChar char="•"/>
            </a:pPr>
            <a:r>
              <a:rPr lang="en-US" altLang="zh-CN" sz="2400" i="1" dirty="0" smtClean="0"/>
              <a:t>map</a:t>
            </a:r>
            <a:r>
              <a:rPr lang="zh-CN" altLang="zh-CN" sz="2400" i="1" dirty="0"/>
              <a:t>（）</a:t>
            </a:r>
            <a:r>
              <a:rPr lang="zh-CN" altLang="zh-CN" sz="2400" dirty="0"/>
              <a:t>函数进行处理后输出的中间</a:t>
            </a:r>
            <a:r>
              <a:rPr lang="en-US" altLang="zh-CN" sz="2400" i="1" dirty="0"/>
              <a:t>&lt;key, value</a:t>
            </a:r>
            <a:r>
              <a:rPr lang="en-US" altLang="zh-CN" sz="2400" i="1" dirty="0" smtClean="0"/>
              <a:t>&gt; </a:t>
            </a:r>
            <a:r>
              <a:rPr lang="zh-CN" altLang="zh-CN" sz="2400" dirty="0" smtClean="0"/>
              <a:t>缓存</a:t>
            </a:r>
            <a:r>
              <a:rPr lang="zh-CN" altLang="zh-CN" sz="2400" dirty="0"/>
              <a:t>在</a:t>
            </a:r>
            <a:r>
              <a:rPr lang="zh-CN" altLang="zh-CN" sz="2400" dirty="0" smtClean="0"/>
              <a:t>内存</a:t>
            </a:r>
            <a:r>
              <a:rPr lang="zh-CN" altLang="en-US" sz="2400" dirty="0" smtClean="0"/>
              <a:t>。</a:t>
            </a:r>
            <a:endParaRPr lang="zh-CN" altLang="en-US" sz="2400" dirty="0"/>
          </a:p>
        </p:txBody>
      </p:sp>
      <p:sp>
        <p:nvSpPr>
          <p:cNvPr id="10" name="矩形 9"/>
          <p:cNvSpPr/>
          <p:nvPr/>
        </p:nvSpPr>
        <p:spPr>
          <a:xfrm>
            <a:off x="1998909" y="2780928"/>
            <a:ext cx="864096" cy="504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9943024"/>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en-US" altLang="zh-CN" dirty="0" err="1" smtClean="0"/>
              <a:t>MapReduce</a:t>
            </a:r>
            <a:r>
              <a:rPr lang="zh-CN" altLang="en-US" dirty="0"/>
              <a:t>执行</a:t>
            </a:r>
            <a:r>
              <a:rPr lang="zh-CN" altLang="en-US" dirty="0" smtClean="0"/>
              <a:t>过程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711360" y="1484784"/>
          <a:ext cx="6016752" cy="4517995"/>
        </p:xfrm>
        <a:graphic>
          <a:graphicData uri="http://schemas.openxmlformats.org/presentationml/2006/ole">
            <mc:AlternateContent xmlns:mc="http://schemas.openxmlformats.org/markup-compatibility/2006">
              <mc:Choice xmlns:v="urn:schemas-microsoft-com:vml" Requires="v">
                <p:oleObj spid="_x0000_s4133" name="Visio" r:id="rId4" imgW="6166865" imgH="4633200" progId="Visio.Drawing.11">
                  <p:embed/>
                </p:oleObj>
              </mc:Choice>
              <mc:Fallback>
                <p:oleObj name="Visio" r:id="rId4" imgW="6166865" imgH="463320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60" y="1484784"/>
                        <a:ext cx="6016752" cy="4517995"/>
                      </a:xfrm>
                      <a:prstGeom prst="rect">
                        <a:avLst/>
                      </a:prstGeom>
                      <a:noFill/>
                      <a:extLst/>
                    </p:spPr>
                  </p:pic>
                </p:oleObj>
              </mc:Fallback>
            </mc:AlternateContent>
          </a:graphicData>
        </a:graphic>
      </p:graphicFrame>
      <p:sp>
        <p:nvSpPr>
          <p:cNvPr id="3" name="矩形 2"/>
          <p:cNvSpPr/>
          <p:nvPr/>
        </p:nvSpPr>
        <p:spPr>
          <a:xfrm>
            <a:off x="7424867" y="-1395245"/>
            <a:ext cx="6096000" cy="646331"/>
          </a:xfrm>
          <a:prstGeom prst="rect">
            <a:avLst/>
          </a:prstGeom>
        </p:spPr>
        <p:txBody>
          <a:bodyPr>
            <a:spAutoFit/>
          </a:bodyPr>
          <a:lstStyle/>
          <a:p>
            <a:pPr marL="285750" indent="-285750" eaLnBrk="0" hangingPunct="0">
              <a:spcBef>
                <a:spcPct val="30000"/>
              </a:spcBef>
              <a:buFont typeface="Arial" panose="020B0604020202020204" pitchFamily="34" charset="0"/>
              <a:buChar char="•"/>
              <a:defRPr/>
            </a:pPr>
            <a:endParaRPr lang="zh-CN" altLang="en-US" dirty="0"/>
          </a:p>
          <a:p>
            <a:pPr marL="285750" indent="-285750">
              <a:buFont typeface="Arial" panose="020B0604020202020204" pitchFamily="34" charset="0"/>
              <a:buChar char="•"/>
            </a:pPr>
            <a:endParaRPr lang="zh-CN" altLang="en-US" dirty="0"/>
          </a:p>
        </p:txBody>
      </p:sp>
      <p:sp>
        <p:nvSpPr>
          <p:cNvPr id="5" name="矩形 4"/>
          <p:cNvSpPr/>
          <p:nvPr/>
        </p:nvSpPr>
        <p:spPr>
          <a:xfrm>
            <a:off x="7968208" y="3044484"/>
            <a:ext cx="3888432" cy="341632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altLang="zh-CN" sz="2400" dirty="0" smtClean="0"/>
              <a:t>3.</a:t>
            </a:r>
            <a:r>
              <a:rPr lang="zh-CN" altLang="zh-CN" sz="2400" dirty="0" smtClean="0"/>
              <a:t>缓存</a:t>
            </a:r>
            <a:r>
              <a:rPr lang="zh-CN" altLang="zh-CN" sz="2400" dirty="0"/>
              <a:t>中的</a:t>
            </a:r>
            <a:r>
              <a:rPr lang="en-US" altLang="zh-CN" sz="2400" i="1" dirty="0"/>
              <a:t>&lt;key, value&gt;</a:t>
            </a:r>
            <a:r>
              <a:rPr lang="zh-CN" altLang="zh-CN" sz="2400" dirty="0"/>
              <a:t>通过</a:t>
            </a:r>
            <a:r>
              <a:rPr lang="zh-CN" altLang="zh-CN" sz="2400" dirty="0">
                <a:solidFill>
                  <a:schemeClr val="bg1"/>
                </a:solidFill>
              </a:rPr>
              <a:t>分区函数分成</a:t>
            </a:r>
            <a:r>
              <a:rPr lang="en-US" altLang="zh-CN" sz="2400" dirty="0">
                <a:solidFill>
                  <a:schemeClr val="bg1"/>
                </a:solidFill>
              </a:rPr>
              <a:t>R</a:t>
            </a:r>
            <a:r>
              <a:rPr lang="zh-CN" altLang="zh-CN" sz="2400" dirty="0" smtClean="0">
                <a:solidFill>
                  <a:schemeClr val="bg1"/>
                </a:solidFill>
              </a:rPr>
              <a:t>个</a:t>
            </a:r>
            <a:r>
              <a:rPr lang="zh-CN" altLang="en-US" sz="2400" dirty="0" smtClean="0">
                <a:solidFill>
                  <a:schemeClr val="bg1"/>
                </a:solidFill>
              </a:rPr>
              <a:t>分区</a:t>
            </a:r>
            <a:r>
              <a:rPr lang="zh-CN" altLang="zh-CN" sz="2400" dirty="0" smtClean="0"/>
              <a:t>，</a:t>
            </a:r>
            <a:r>
              <a:rPr lang="zh-CN" altLang="zh-CN" sz="2400" dirty="0"/>
              <a:t>并周期性的写入到本地磁盘</a:t>
            </a:r>
            <a:r>
              <a:rPr lang="zh-CN" altLang="zh-CN" sz="2400" dirty="0" smtClean="0"/>
              <a:t>。</a:t>
            </a:r>
            <a:endParaRPr lang="en-US" altLang="zh-CN" sz="2400" dirty="0" smtClean="0"/>
          </a:p>
          <a:p>
            <a:pPr marL="285750" indent="-285750">
              <a:buFont typeface="Arial" panose="020B0604020202020204" pitchFamily="34" charset="0"/>
              <a:buChar char="•"/>
            </a:pPr>
            <a:r>
              <a:rPr lang="en-US" altLang="zh-CN" sz="2400" i="1" dirty="0" smtClean="0"/>
              <a:t>&lt;</a:t>
            </a:r>
            <a:r>
              <a:rPr lang="en-US" altLang="zh-CN" sz="2400" i="1" dirty="0"/>
              <a:t>key, value&gt;</a:t>
            </a:r>
            <a:r>
              <a:rPr lang="zh-CN" altLang="zh-CN" sz="2400" dirty="0"/>
              <a:t>在本地磁盘上的存储位置将传给</a:t>
            </a:r>
            <a:r>
              <a:rPr lang="en-US" altLang="zh-CN" sz="2400" dirty="0" smtClean="0"/>
              <a:t>Master</a:t>
            </a:r>
          </a:p>
          <a:p>
            <a:pPr marL="285750" indent="-285750">
              <a:buFont typeface="Arial" panose="020B0604020202020204" pitchFamily="34" charset="0"/>
              <a:buChar char="•"/>
            </a:pPr>
            <a:r>
              <a:rPr lang="zh-CN" altLang="zh-CN" sz="2400" dirty="0" smtClean="0"/>
              <a:t>由</a:t>
            </a:r>
            <a:r>
              <a:rPr lang="en-US" altLang="zh-CN" sz="2400" dirty="0"/>
              <a:t>Master</a:t>
            </a:r>
            <a:r>
              <a:rPr lang="zh-CN" altLang="zh-CN" sz="2400" dirty="0"/>
              <a:t>负责把这些存储位置再传送给</a:t>
            </a:r>
            <a:r>
              <a:rPr lang="en-US" altLang="zh-CN" sz="2400" dirty="0"/>
              <a:t>Reduce </a:t>
            </a:r>
            <a:r>
              <a:rPr lang="en-US" altLang="zh-CN" sz="2400" dirty="0" smtClean="0"/>
              <a:t>Worker</a:t>
            </a:r>
            <a:endParaRPr lang="zh-CN" altLang="zh-CN" sz="2400" dirty="0"/>
          </a:p>
        </p:txBody>
      </p:sp>
      <p:sp>
        <p:nvSpPr>
          <p:cNvPr id="8" name="矩形 7"/>
          <p:cNvSpPr/>
          <p:nvPr/>
        </p:nvSpPr>
        <p:spPr>
          <a:xfrm>
            <a:off x="3138954" y="3421614"/>
            <a:ext cx="864096" cy="644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0710734"/>
      </p:ext>
    </p:extLst>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en-US" altLang="zh-CN" dirty="0" err="1" smtClean="0"/>
              <a:t>MapReduce</a:t>
            </a:r>
            <a:r>
              <a:rPr lang="zh-CN" altLang="en-US" dirty="0"/>
              <a:t>执行</a:t>
            </a:r>
            <a:r>
              <a:rPr lang="zh-CN" altLang="en-US" dirty="0" smtClean="0"/>
              <a:t>过程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1408115" y="1628800"/>
          <a:ext cx="6016752" cy="4517995"/>
        </p:xfrm>
        <a:graphic>
          <a:graphicData uri="http://schemas.openxmlformats.org/presentationml/2006/ole">
            <mc:AlternateContent xmlns:mc="http://schemas.openxmlformats.org/markup-compatibility/2006">
              <mc:Choice xmlns:v="urn:schemas-microsoft-com:vml" Requires="v">
                <p:oleObj spid="_x0000_s5157" name="Visio" r:id="rId4" imgW="6166865" imgH="4633200" progId="Visio.Drawing.11">
                  <p:embed/>
                </p:oleObj>
              </mc:Choice>
              <mc:Fallback>
                <p:oleObj name="Visio" r:id="rId4" imgW="6166865" imgH="463320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115" y="1628800"/>
                        <a:ext cx="6016752" cy="4517995"/>
                      </a:xfrm>
                      <a:prstGeom prst="rect">
                        <a:avLst/>
                      </a:prstGeom>
                      <a:noFill/>
                      <a:extLst/>
                    </p:spPr>
                  </p:pic>
                </p:oleObj>
              </mc:Fallback>
            </mc:AlternateContent>
          </a:graphicData>
        </a:graphic>
      </p:graphicFrame>
      <p:sp>
        <p:nvSpPr>
          <p:cNvPr id="3" name="矩形 2"/>
          <p:cNvSpPr/>
          <p:nvPr/>
        </p:nvSpPr>
        <p:spPr>
          <a:xfrm>
            <a:off x="7424867" y="-1395245"/>
            <a:ext cx="6096000" cy="646331"/>
          </a:xfrm>
          <a:prstGeom prst="rect">
            <a:avLst/>
          </a:prstGeom>
        </p:spPr>
        <p:txBody>
          <a:bodyPr>
            <a:spAutoFit/>
          </a:bodyPr>
          <a:lstStyle/>
          <a:p>
            <a:pPr marL="285750" indent="-285750" eaLnBrk="0" hangingPunct="0">
              <a:spcBef>
                <a:spcPct val="30000"/>
              </a:spcBef>
              <a:buFont typeface="Arial" panose="020B0604020202020204" pitchFamily="34" charset="0"/>
              <a:buChar char="•"/>
              <a:defRPr/>
            </a:pPr>
            <a:endParaRPr lang="zh-CN" altLang="en-US" dirty="0"/>
          </a:p>
          <a:p>
            <a:pPr marL="285750" indent="-285750">
              <a:buFont typeface="Arial" panose="020B0604020202020204" pitchFamily="34" charset="0"/>
              <a:buChar char="•"/>
            </a:pPr>
            <a:endParaRPr lang="zh-CN" altLang="en-US" dirty="0"/>
          </a:p>
        </p:txBody>
      </p:sp>
      <p:sp>
        <p:nvSpPr>
          <p:cNvPr id="5" name="矩形 4"/>
          <p:cNvSpPr/>
          <p:nvPr/>
        </p:nvSpPr>
        <p:spPr>
          <a:xfrm>
            <a:off x="8024258" y="2060848"/>
            <a:ext cx="4095613" cy="440120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altLang="zh-CN" sz="2000" dirty="0" smtClean="0">
                <a:solidFill>
                  <a:schemeClr val="bg1"/>
                </a:solidFill>
              </a:rPr>
              <a:t>4.</a:t>
            </a:r>
            <a:r>
              <a:rPr lang="zh-CN" altLang="zh-CN" sz="2000" dirty="0" smtClean="0">
                <a:solidFill>
                  <a:schemeClr val="bg1"/>
                </a:solidFill>
              </a:rPr>
              <a:t>当</a:t>
            </a:r>
            <a:r>
              <a:rPr lang="en-US" altLang="zh-CN" sz="2000" dirty="0">
                <a:solidFill>
                  <a:schemeClr val="bg1"/>
                </a:solidFill>
              </a:rPr>
              <a:t>Reduce Worker</a:t>
            </a:r>
            <a:r>
              <a:rPr lang="zh-CN" altLang="zh-CN" sz="2000" dirty="0">
                <a:solidFill>
                  <a:schemeClr val="bg1"/>
                </a:solidFill>
              </a:rPr>
              <a:t>接收到</a:t>
            </a:r>
            <a:r>
              <a:rPr lang="en-US" altLang="zh-CN" sz="2000" dirty="0">
                <a:solidFill>
                  <a:schemeClr val="bg1"/>
                </a:solidFill>
              </a:rPr>
              <a:t>Master</a:t>
            </a:r>
            <a:r>
              <a:rPr lang="zh-CN" altLang="zh-CN" sz="2000" dirty="0">
                <a:solidFill>
                  <a:schemeClr val="bg1"/>
                </a:solidFill>
              </a:rPr>
              <a:t>发来的数据存储位置</a:t>
            </a:r>
            <a:r>
              <a:rPr lang="zh-CN" altLang="zh-CN" sz="2000" dirty="0" smtClean="0">
                <a:solidFill>
                  <a:schemeClr val="bg1"/>
                </a:solidFill>
              </a:rPr>
              <a:t>信息</a:t>
            </a:r>
            <a:r>
              <a:rPr lang="zh-CN" altLang="en-US" sz="2000" dirty="0">
                <a:solidFill>
                  <a:schemeClr val="bg1"/>
                </a:solidFill>
              </a:rPr>
              <a:t>时</a:t>
            </a:r>
            <a:r>
              <a:rPr lang="zh-CN" altLang="zh-CN" sz="2000" dirty="0" smtClean="0">
                <a:solidFill>
                  <a:schemeClr val="bg1"/>
                </a:solidFill>
              </a:rPr>
              <a:t>，</a:t>
            </a:r>
            <a:r>
              <a:rPr lang="zh-CN" altLang="zh-CN" sz="2000" dirty="0">
                <a:solidFill>
                  <a:schemeClr val="bg1"/>
                </a:solidFill>
              </a:rPr>
              <a:t>通过远程调用从</a:t>
            </a:r>
            <a:r>
              <a:rPr lang="en-US" altLang="zh-CN" sz="2000" dirty="0">
                <a:solidFill>
                  <a:schemeClr val="bg1"/>
                </a:solidFill>
              </a:rPr>
              <a:t>Map Worker</a:t>
            </a:r>
            <a:r>
              <a:rPr lang="zh-CN" altLang="zh-CN" sz="2000" dirty="0">
                <a:solidFill>
                  <a:schemeClr val="bg1"/>
                </a:solidFill>
              </a:rPr>
              <a:t>所在主机的磁盘上读取这些缓存数据</a:t>
            </a:r>
            <a:r>
              <a:rPr lang="zh-CN" altLang="zh-CN" sz="2000" dirty="0" smtClean="0">
                <a:solidFill>
                  <a:schemeClr val="bg1"/>
                </a:solidFill>
              </a:rPr>
              <a:t>。</a:t>
            </a:r>
            <a:endParaRPr lang="en-US" altLang="zh-CN" sz="2000" dirty="0" smtClean="0">
              <a:solidFill>
                <a:schemeClr val="bg1"/>
              </a:solidFill>
            </a:endParaRPr>
          </a:p>
          <a:p>
            <a:pPr marL="285750" indent="-285750">
              <a:buFont typeface="Wingdings" panose="05000000000000000000" pitchFamily="2" charset="2"/>
              <a:buChar char="l"/>
            </a:pPr>
            <a:r>
              <a:rPr lang="zh-CN" altLang="zh-CN" sz="2000" dirty="0" smtClean="0">
                <a:solidFill>
                  <a:schemeClr val="bg1"/>
                </a:solidFill>
              </a:rPr>
              <a:t>当</a:t>
            </a:r>
            <a:r>
              <a:rPr lang="en-US" altLang="zh-CN" sz="2000" dirty="0">
                <a:solidFill>
                  <a:schemeClr val="bg1"/>
                </a:solidFill>
              </a:rPr>
              <a:t>Reduce Worker</a:t>
            </a:r>
            <a:r>
              <a:rPr lang="zh-CN" altLang="zh-CN" sz="2000" dirty="0">
                <a:solidFill>
                  <a:schemeClr val="bg1"/>
                </a:solidFill>
              </a:rPr>
              <a:t>读取了所有的中间数据后，通过对</a:t>
            </a:r>
            <a:r>
              <a:rPr lang="en-US" altLang="zh-CN" sz="2000" i="1" dirty="0">
                <a:solidFill>
                  <a:schemeClr val="bg1"/>
                </a:solidFill>
              </a:rPr>
              <a:t>key</a:t>
            </a:r>
            <a:r>
              <a:rPr lang="zh-CN" altLang="zh-CN" sz="2000" dirty="0">
                <a:solidFill>
                  <a:schemeClr val="bg1"/>
                </a:solidFill>
              </a:rPr>
              <a:t>进行排序，使得具有相同</a:t>
            </a:r>
            <a:r>
              <a:rPr lang="en-US" altLang="zh-CN" sz="2000" i="1" dirty="0">
                <a:solidFill>
                  <a:schemeClr val="bg1"/>
                </a:solidFill>
              </a:rPr>
              <a:t>key</a:t>
            </a:r>
            <a:r>
              <a:rPr lang="zh-CN" altLang="zh-CN" sz="2000" dirty="0">
                <a:solidFill>
                  <a:schemeClr val="bg1"/>
                </a:solidFill>
              </a:rPr>
              <a:t>值的数据聚合在一起</a:t>
            </a:r>
            <a:r>
              <a:rPr lang="zh-CN" altLang="zh-CN" sz="2000" dirty="0" smtClean="0">
                <a:solidFill>
                  <a:schemeClr val="bg1"/>
                </a:solidFill>
              </a:rPr>
              <a:t>。</a:t>
            </a:r>
            <a:endParaRPr lang="en-US" altLang="zh-CN" sz="2000" dirty="0" smtClean="0">
              <a:solidFill>
                <a:schemeClr val="bg1"/>
              </a:solidFill>
            </a:endParaRPr>
          </a:p>
          <a:p>
            <a:pPr marL="742950" lvl="1" indent="-285750">
              <a:buFont typeface="Wingdings" panose="05000000000000000000" pitchFamily="2" charset="2"/>
              <a:buChar char="p"/>
            </a:pPr>
            <a:r>
              <a:rPr lang="zh-CN" altLang="zh-CN" sz="2000" dirty="0" smtClean="0">
                <a:solidFill>
                  <a:schemeClr val="bg1"/>
                </a:solidFill>
              </a:rPr>
              <a:t>由于</a:t>
            </a:r>
            <a:r>
              <a:rPr lang="zh-CN" altLang="zh-CN" sz="2000" dirty="0">
                <a:solidFill>
                  <a:schemeClr val="bg1"/>
                </a:solidFill>
              </a:rPr>
              <a:t>许多不同的</a:t>
            </a:r>
            <a:r>
              <a:rPr lang="en-US" altLang="zh-CN" sz="2000" i="1" dirty="0">
                <a:solidFill>
                  <a:schemeClr val="bg1"/>
                </a:solidFill>
              </a:rPr>
              <a:t>key</a:t>
            </a:r>
            <a:r>
              <a:rPr lang="zh-CN" altLang="zh-CN" sz="2000" dirty="0">
                <a:solidFill>
                  <a:schemeClr val="bg1"/>
                </a:solidFill>
              </a:rPr>
              <a:t>值会映射到相同的</a:t>
            </a:r>
            <a:r>
              <a:rPr lang="en-US" altLang="zh-CN" sz="2000" dirty="0">
                <a:solidFill>
                  <a:schemeClr val="bg1"/>
                </a:solidFill>
              </a:rPr>
              <a:t>Reduce</a:t>
            </a:r>
            <a:r>
              <a:rPr lang="zh-CN" altLang="zh-CN" sz="2000" dirty="0" smtClean="0">
                <a:solidFill>
                  <a:schemeClr val="bg1"/>
                </a:solidFill>
              </a:rPr>
              <a:t>任务，</a:t>
            </a:r>
            <a:r>
              <a:rPr lang="zh-CN" altLang="zh-CN" sz="2000" dirty="0">
                <a:solidFill>
                  <a:schemeClr val="bg1"/>
                </a:solidFill>
              </a:rPr>
              <a:t>因此必须进行排序</a:t>
            </a:r>
            <a:r>
              <a:rPr lang="zh-CN" altLang="zh-CN" sz="2000" dirty="0" smtClean="0">
                <a:solidFill>
                  <a:schemeClr val="bg1"/>
                </a:solidFill>
              </a:rPr>
              <a:t>。</a:t>
            </a:r>
            <a:endParaRPr lang="en-US" altLang="zh-CN" sz="2000" dirty="0" smtClean="0">
              <a:solidFill>
                <a:schemeClr val="bg1"/>
              </a:solidFill>
            </a:endParaRPr>
          </a:p>
          <a:p>
            <a:pPr marL="742950" lvl="1" indent="-285750">
              <a:buFont typeface="Wingdings" panose="05000000000000000000" pitchFamily="2" charset="2"/>
              <a:buChar char="p"/>
            </a:pPr>
            <a:r>
              <a:rPr lang="zh-CN" altLang="zh-CN" sz="2000" dirty="0" smtClean="0">
                <a:solidFill>
                  <a:schemeClr val="bg1"/>
                </a:solidFill>
              </a:rPr>
              <a:t>如果</a:t>
            </a:r>
            <a:r>
              <a:rPr lang="zh-CN" altLang="zh-CN" sz="2000" dirty="0">
                <a:solidFill>
                  <a:schemeClr val="bg1"/>
                </a:solidFill>
              </a:rPr>
              <a:t>中间数据太大无法在内存中完成排序</a:t>
            </a:r>
            <a:r>
              <a:rPr lang="zh-CN" altLang="zh-CN" sz="2000" dirty="0" smtClean="0">
                <a:solidFill>
                  <a:schemeClr val="bg1"/>
                </a:solidFill>
              </a:rPr>
              <a:t>，</a:t>
            </a:r>
            <a:r>
              <a:rPr lang="zh-CN" altLang="en-US" sz="2000" dirty="0" smtClean="0">
                <a:solidFill>
                  <a:schemeClr val="bg1"/>
                </a:solidFill>
              </a:rPr>
              <a:t>可以</a:t>
            </a:r>
            <a:r>
              <a:rPr lang="zh-CN" altLang="zh-CN" sz="2000" dirty="0" smtClean="0">
                <a:solidFill>
                  <a:schemeClr val="bg1"/>
                </a:solidFill>
              </a:rPr>
              <a:t>在</a:t>
            </a:r>
            <a:r>
              <a:rPr lang="zh-CN" altLang="zh-CN" sz="2000" dirty="0">
                <a:solidFill>
                  <a:schemeClr val="bg1"/>
                </a:solidFill>
              </a:rPr>
              <a:t>外部进行排序</a:t>
            </a:r>
            <a:r>
              <a:rPr lang="zh-CN" altLang="zh-CN" sz="2000" dirty="0" smtClean="0">
                <a:solidFill>
                  <a:schemeClr val="bg1"/>
                </a:solidFill>
              </a:rPr>
              <a:t>。</a:t>
            </a:r>
            <a:endParaRPr lang="zh-CN" altLang="zh-CN" sz="2000" dirty="0">
              <a:solidFill>
                <a:schemeClr val="bg1"/>
              </a:solidFill>
            </a:endParaRPr>
          </a:p>
        </p:txBody>
      </p:sp>
      <p:sp>
        <p:nvSpPr>
          <p:cNvPr id="8" name="矩形 7"/>
          <p:cNvSpPr/>
          <p:nvPr/>
        </p:nvSpPr>
        <p:spPr>
          <a:xfrm>
            <a:off x="5159896" y="3600490"/>
            <a:ext cx="864096" cy="504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6">
            <p14:nvContentPartPr>
              <p14:cNvPr id="20" name="墨迹 19"/>
              <p14:cNvContentPartPr/>
              <p14:nvPr/>
            </p14:nvContentPartPr>
            <p14:xfrm>
              <a:off x="7952651" y="1205433"/>
              <a:ext cx="360" cy="360"/>
            </p14:xfrm>
          </p:contentPart>
        </mc:Choice>
        <mc:Fallback xmlns="">
          <p:pic>
            <p:nvPicPr>
              <p:cNvPr id="20" name="墨迹 19"/>
              <p:cNvPicPr/>
              <p:nvPr/>
            </p:nvPicPr>
            <p:blipFill>
              <a:blip r:embed="rId11"/>
              <a:stretch>
                <a:fillRect/>
              </a:stretch>
            </p:blipFill>
            <p:spPr>
              <a:xfrm>
                <a:off x="7940771" y="1193553"/>
                <a:ext cx="24120" cy="24120"/>
              </a:xfrm>
              <a:prstGeom prst="rect">
                <a:avLst/>
              </a:prstGeom>
            </p:spPr>
          </p:pic>
        </mc:Fallback>
      </mc:AlternateContent>
    </p:spTree>
    <p:extLst>
      <p:ext uri="{BB962C8B-B14F-4D97-AF65-F5344CB8AC3E}">
        <p14:creationId xmlns:p14="http://schemas.microsoft.com/office/powerpoint/2010/main" val="982875112"/>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946539" cy="821913"/>
          </a:xfrm>
        </p:spPr>
        <p:txBody>
          <a:bodyPr/>
          <a:lstStyle/>
          <a:p>
            <a:r>
              <a:rPr lang="en-US" altLang="zh-CN" dirty="0" err="1" smtClean="0"/>
              <a:t>MapReduce</a:t>
            </a:r>
            <a:r>
              <a:rPr lang="zh-CN" altLang="en-US" dirty="0"/>
              <a:t>执行</a:t>
            </a:r>
            <a:r>
              <a:rPr lang="zh-CN" altLang="en-US" dirty="0" smtClean="0"/>
              <a:t>过程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1376269" y="1244263"/>
          <a:ext cx="6649396" cy="4993049"/>
        </p:xfrm>
        <a:graphic>
          <a:graphicData uri="http://schemas.openxmlformats.org/presentationml/2006/ole">
            <mc:AlternateContent xmlns:mc="http://schemas.openxmlformats.org/markup-compatibility/2006">
              <mc:Choice xmlns:v="urn:schemas-microsoft-com:vml" Requires="v">
                <p:oleObj spid="_x0000_s6181" name="Visio" r:id="rId4" imgW="6166865" imgH="4633200" progId="Visio.Drawing.11">
                  <p:embed/>
                </p:oleObj>
              </mc:Choice>
              <mc:Fallback>
                <p:oleObj name="Visio" r:id="rId4" imgW="6166865" imgH="463320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269" y="1244263"/>
                        <a:ext cx="6649396" cy="4993049"/>
                      </a:xfrm>
                      <a:prstGeom prst="rect">
                        <a:avLst/>
                      </a:prstGeom>
                      <a:noFill/>
                      <a:extLst/>
                    </p:spPr>
                  </p:pic>
                </p:oleObj>
              </mc:Fallback>
            </mc:AlternateContent>
          </a:graphicData>
        </a:graphic>
      </p:graphicFrame>
      <p:sp>
        <p:nvSpPr>
          <p:cNvPr id="3" name="矩形 2"/>
          <p:cNvSpPr/>
          <p:nvPr/>
        </p:nvSpPr>
        <p:spPr>
          <a:xfrm>
            <a:off x="7424867" y="-1395245"/>
            <a:ext cx="6096000" cy="646331"/>
          </a:xfrm>
          <a:prstGeom prst="rect">
            <a:avLst/>
          </a:prstGeom>
        </p:spPr>
        <p:txBody>
          <a:bodyPr>
            <a:spAutoFit/>
          </a:bodyPr>
          <a:lstStyle/>
          <a:p>
            <a:pPr marL="285750" indent="-285750" eaLnBrk="0" hangingPunct="0">
              <a:spcBef>
                <a:spcPct val="30000"/>
              </a:spcBef>
              <a:buFont typeface="Arial" panose="020B0604020202020204" pitchFamily="34" charset="0"/>
              <a:buChar char="•"/>
              <a:defRPr/>
            </a:pPr>
            <a:endParaRPr lang="zh-CN" altLang="en-US" dirty="0"/>
          </a:p>
          <a:p>
            <a:pPr marL="285750" indent="-285750">
              <a:buFont typeface="Arial" panose="020B0604020202020204" pitchFamily="34" charset="0"/>
              <a:buChar char="•"/>
            </a:pPr>
            <a:endParaRPr lang="zh-CN" altLang="en-US" dirty="0"/>
          </a:p>
        </p:txBody>
      </p:sp>
      <p:sp>
        <p:nvSpPr>
          <p:cNvPr id="5" name="矩形 4"/>
          <p:cNvSpPr/>
          <p:nvPr/>
        </p:nvSpPr>
        <p:spPr>
          <a:xfrm>
            <a:off x="8218362" y="2820992"/>
            <a:ext cx="3973638" cy="34163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CN" sz="2400" dirty="0" smtClean="0"/>
              <a:t>5.Reduce </a:t>
            </a:r>
            <a:r>
              <a:rPr lang="en-US" altLang="zh-CN" sz="2400" dirty="0"/>
              <a:t>Worker</a:t>
            </a:r>
            <a:r>
              <a:rPr lang="zh-CN" altLang="zh-CN" sz="2400" dirty="0"/>
              <a:t>遍历排序后的中间数据，对于每一个唯一的中间</a:t>
            </a:r>
            <a:r>
              <a:rPr lang="en-US" altLang="zh-CN" sz="2400" i="1" dirty="0"/>
              <a:t>key</a:t>
            </a:r>
            <a:r>
              <a:rPr lang="zh-CN" altLang="zh-CN" sz="2400" dirty="0"/>
              <a:t>值</a:t>
            </a:r>
            <a:r>
              <a:rPr lang="zh-CN" altLang="zh-CN" sz="2400" dirty="0" smtClean="0"/>
              <a:t>，将</a:t>
            </a:r>
            <a:r>
              <a:rPr lang="zh-CN" altLang="zh-CN" sz="2400" dirty="0"/>
              <a:t>这个</a:t>
            </a:r>
            <a:r>
              <a:rPr lang="en-US" altLang="zh-CN" sz="2400" i="1" dirty="0"/>
              <a:t>key</a:t>
            </a:r>
            <a:r>
              <a:rPr lang="zh-CN" altLang="zh-CN" sz="2400" dirty="0"/>
              <a:t>值和它相关的中间</a:t>
            </a:r>
            <a:r>
              <a:rPr lang="en-US" altLang="zh-CN" sz="2400" i="1" dirty="0"/>
              <a:t>value</a:t>
            </a:r>
            <a:r>
              <a:rPr lang="zh-CN" altLang="zh-CN" sz="2400" dirty="0"/>
              <a:t>值的集合传递给</a:t>
            </a:r>
            <a:r>
              <a:rPr lang="zh-CN" altLang="zh-CN" sz="2400" dirty="0">
                <a:solidFill>
                  <a:srgbClr val="FF0000"/>
                </a:solidFill>
              </a:rPr>
              <a:t>用户自定义的</a:t>
            </a:r>
            <a:r>
              <a:rPr lang="en-US" altLang="zh-CN" sz="2400" i="1" dirty="0">
                <a:solidFill>
                  <a:srgbClr val="FF0000"/>
                </a:solidFill>
              </a:rPr>
              <a:t>reduce</a:t>
            </a:r>
            <a:r>
              <a:rPr lang="zh-CN" altLang="zh-CN" sz="2400" i="1" dirty="0">
                <a:solidFill>
                  <a:srgbClr val="FF0000"/>
                </a:solidFill>
              </a:rPr>
              <a:t>（）</a:t>
            </a:r>
            <a:r>
              <a:rPr lang="zh-CN" altLang="zh-CN" sz="2400" dirty="0"/>
              <a:t>函数</a:t>
            </a:r>
            <a:r>
              <a:rPr lang="zh-CN" altLang="zh-CN" sz="2400" dirty="0" smtClean="0"/>
              <a:t>。</a:t>
            </a:r>
            <a:endParaRPr lang="en-US" altLang="zh-CN" sz="2400" dirty="0" smtClean="0"/>
          </a:p>
          <a:p>
            <a:pPr marL="285750" indent="-285750">
              <a:buFont typeface="Arial" panose="020B0604020202020204" pitchFamily="34" charset="0"/>
              <a:buChar char="•"/>
            </a:pPr>
            <a:r>
              <a:rPr lang="en-US" altLang="zh-CN" sz="2400" i="1" dirty="0" smtClean="0"/>
              <a:t>reduce</a:t>
            </a:r>
            <a:r>
              <a:rPr lang="zh-CN" altLang="zh-CN" sz="2400" i="1" dirty="0"/>
              <a:t>（）</a:t>
            </a:r>
            <a:r>
              <a:rPr lang="zh-CN" altLang="zh-CN" sz="2400" dirty="0"/>
              <a:t>函数的输出被追加到所属分区的输出文件</a:t>
            </a:r>
            <a:r>
              <a:rPr lang="zh-CN" altLang="zh-CN" sz="2400" dirty="0" smtClean="0"/>
              <a:t>。</a:t>
            </a:r>
            <a:endParaRPr lang="zh-CN" altLang="zh-CN" sz="2400" dirty="0"/>
          </a:p>
        </p:txBody>
      </p:sp>
      <p:sp>
        <p:nvSpPr>
          <p:cNvPr id="8" name="矩形 7"/>
          <p:cNvSpPr/>
          <p:nvPr/>
        </p:nvSpPr>
        <p:spPr>
          <a:xfrm>
            <a:off x="5642349" y="3488758"/>
            <a:ext cx="864096" cy="504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0491088"/>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smtClean="0"/>
              <a:t>开始学习建议</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►如何开始学习</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138618027"/>
              </p:ext>
            </p:extLst>
          </p:nvPr>
        </p:nvGraphicFramePr>
        <p:xfrm>
          <a:off x="812800" y="1500175"/>
          <a:ext cx="9531672"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3810992"/>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en-US" altLang="zh-CN" dirty="0" err="1" smtClean="0"/>
              <a:t>MapReduce</a:t>
            </a:r>
            <a:r>
              <a:rPr lang="zh-CN" altLang="en-US" dirty="0"/>
              <a:t>执行</a:t>
            </a:r>
            <a:r>
              <a:rPr lang="zh-CN" altLang="en-US" dirty="0" smtClean="0"/>
              <a:t>过程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1408115" y="1628800"/>
          <a:ext cx="6016752" cy="4517995"/>
        </p:xfrm>
        <a:graphic>
          <a:graphicData uri="http://schemas.openxmlformats.org/presentationml/2006/ole">
            <mc:AlternateContent xmlns:mc="http://schemas.openxmlformats.org/markup-compatibility/2006">
              <mc:Choice xmlns:v="urn:schemas-microsoft-com:vml" Requires="v">
                <p:oleObj spid="_x0000_s7205" name="Visio" r:id="rId4" imgW="6166865" imgH="4633200" progId="Visio.Drawing.11">
                  <p:embed/>
                </p:oleObj>
              </mc:Choice>
              <mc:Fallback>
                <p:oleObj name="Visio" r:id="rId4" imgW="6166865" imgH="463320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115" y="1628800"/>
                        <a:ext cx="6016752" cy="4517995"/>
                      </a:xfrm>
                      <a:prstGeom prst="rect">
                        <a:avLst/>
                      </a:prstGeom>
                      <a:noFill/>
                      <a:extLst/>
                    </p:spPr>
                  </p:pic>
                </p:oleObj>
              </mc:Fallback>
            </mc:AlternateContent>
          </a:graphicData>
        </a:graphic>
      </p:graphicFrame>
      <p:sp>
        <p:nvSpPr>
          <p:cNvPr id="3" name="矩形 2"/>
          <p:cNvSpPr/>
          <p:nvPr/>
        </p:nvSpPr>
        <p:spPr>
          <a:xfrm>
            <a:off x="7424867" y="-1395245"/>
            <a:ext cx="6096000" cy="646331"/>
          </a:xfrm>
          <a:prstGeom prst="rect">
            <a:avLst/>
          </a:prstGeom>
        </p:spPr>
        <p:txBody>
          <a:bodyPr>
            <a:spAutoFit/>
          </a:bodyPr>
          <a:lstStyle/>
          <a:p>
            <a:pPr marL="285750" indent="-285750" eaLnBrk="0" hangingPunct="0">
              <a:spcBef>
                <a:spcPct val="30000"/>
              </a:spcBef>
              <a:buFont typeface="Arial" panose="020B0604020202020204" pitchFamily="34" charset="0"/>
              <a:buChar char="•"/>
              <a:defRPr/>
            </a:pPr>
            <a:endParaRPr lang="zh-CN" altLang="en-US" dirty="0"/>
          </a:p>
          <a:p>
            <a:pPr marL="285750" indent="-285750">
              <a:buFont typeface="Arial" panose="020B0604020202020204" pitchFamily="34" charset="0"/>
              <a:buChar char="•"/>
            </a:pPr>
            <a:endParaRPr lang="zh-CN" altLang="en-US" dirty="0"/>
          </a:p>
        </p:txBody>
      </p:sp>
      <p:sp>
        <p:nvSpPr>
          <p:cNvPr id="5" name="矩形 4"/>
          <p:cNvSpPr/>
          <p:nvPr/>
        </p:nvSpPr>
        <p:spPr>
          <a:xfrm>
            <a:off x="8152451" y="4182944"/>
            <a:ext cx="3935760" cy="2308324"/>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altLang="zh-CN" sz="2400" dirty="0" smtClean="0"/>
              <a:t>6.</a:t>
            </a:r>
            <a:r>
              <a:rPr lang="zh-CN" altLang="zh-CN" sz="2400" dirty="0" smtClean="0"/>
              <a:t>在</a:t>
            </a:r>
            <a:r>
              <a:rPr lang="zh-CN" altLang="zh-CN" sz="2400" dirty="0"/>
              <a:t>成功完成任务之后，</a:t>
            </a:r>
            <a:r>
              <a:rPr lang="en-US" altLang="zh-CN" sz="2400" dirty="0" err="1"/>
              <a:t>MapReduce</a:t>
            </a:r>
            <a:r>
              <a:rPr lang="zh-CN" altLang="zh-CN" sz="2400" dirty="0"/>
              <a:t>的输出存放在</a:t>
            </a:r>
            <a:r>
              <a:rPr lang="en-US" altLang="zh-CN" sz="2400" dirty="0"/>
              <a:t>R</a:t>
            </a:r>
            <a:r>
              <a:rPr lang="zh-CN" altLang="zh-CN" sz="2400" dirty="0"/>
              <a:t>个输出文件</a:t>
            </a:r>
            <a:r>
              <a:rPr lang="zh-CN" altLang="zh-CN" sz="2400" dirty="0" smtClean="0"/>
              <a:t>中</a:t>
            </a:r>
            <a:endParaRPr lang="en-US" altLang="zh-CN" sz="2400" dirty="0" smtClean="0"/>
          </a:p>
          <a:p>
            <a:pPr marL="342900" indent="-342900">
              <a:buFont typeface="Arial" panose="020B0604020202020204" pitchFamily="34" charset="0"/>
              <a:buChar char="•"/>
            </a:pPr>
            <a:r>
              <a:rPr lang="zh-CN" altLang="zh-CN" sz="2400" dirty="0" smtClean="0"/>
              <a:t>对应</a:t>
            </a:r>
            <a:r>
              <a:rPr lang="zh-CN" altLang="zh-CN" sz="2400" dirty="0"/>
              <a:t>每个</a:t>
            </a:r>
            <a:r>
              <a:rPr lang="en-US" altLang="zh-CN" sz="2400" dirty="0"/>
              <a:t>Reduce</a:t>
            </a:r>
            <a:r>
              <a:rPr lang="zh-CN" altLang="zh-CN" sz="2400" dirty="0"/>
              <a:t>任务产生一个输出文件，文件名由用户</a:t>
            </a:r>
            <a:r>
              <a:rPr lang="zh-CN" altLang="zh-CN" sz="2400" dirty="0" smtClean="0"/>
              <a:t>指定</a:t>
            </a:r>
            <a:endParaRPr lang="en-US" altLang="zh-CN" sz="2400" dirty="0" smtClean="0"/>
          </a:p>
        </p:txBody>
      </p:sp>
    </p:spTree>
    <p:extLst>
      <p:ext uri="{BB962C8B-B14F-4D97-AF65-F5344CB8AC3E}">
        <p14:creationId xmlns:p14="http://schemas.microsoft.com/office/powerpoint/2010/main" val="338122469"/>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en-US" altLang="zh-CN" dirty="0" err="1" smtClean="0"/>
              <a:t>MapReduce</a:t>
            </a:r>
            <a:r>
              <a:rPr lang="zh-CN" altLang="en-US" dirty="0"/>
              <a:t>执行</a:t>
            </a:r>
            <a:r>
              <a:rPr lang="zh-CN" altLang="en-US" dirty="0" smtClean="0"/>
              <a:t>过程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1408115" y="1628800"/>
          <a:ext cx="6016752" cy="4517995"/>
        </p:xfrm>
        <a:graphic>
          <a:graphicData uri="http://schemas.openxmlformats.org/presentationml/2006/ole">
            <mc:AlternateContent xmlns:mc="http://schemas.openxmlformats.org/markup-compatibility/2006">
              <mc:Choice xmlns:v="urn:schemas-microsoft-com:vml" Requires="v">
                <p:oleObj spid="_x0000_s8229" name="Visio" r:id="rId4" imgW="6166865" imgH="4633200" progId="Visio.Drawing.11">
                  <p:embed/>
                </p:oleObj>
              </mc:Choice>
              <mc:Fallback>
                <p:oleObj name="Visio" r:id="rId4" imgW="6166865" imgH="463320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115" y="1628800"/>
                        <a:ext cx="6016752" cy="4517995"/>
                      </a:xfrm>
                      <a:prstGeom prst="rect">
                        <a:avLst/>
                      </a:prstGeom>
                      <a:noFill/>
                      <a:extLst/>
                    </p:spPr>
                  </p:pic>
                </p:oleObj>
              </mc:Fallback>
            </mc:AlternateContent>
          </a:graphicData>
        </a:graphic>
      </p:graphicFrame>
      <p:sp>
        <p:nvSpPr>
          <p:cNvPr id="3" name="矩形 2"/>
          <p:cNvSpPr/>
          <p:nvPr/>
        </p:nvSpPr>
        <p:spPr>
          <a:xfrm>
            <a:off x="7424867" y="-1395245"/>
            <a:ext cx="6096000" cy="646331"/>
          </a:xfrm>
          <a:prstGeom prst="rect">
            <a:avLst/>
          </a:prstGeom>
        </p:spPr>
        <p:txBody>
          <a:bodyPr>
            <a:spAutoFit/>
          </a:bodyPr>
          <a:lstStyle/>
          <a:p>
            <a:pPr marL="285750" indent="-285750" eaLnBrk="0" hangingPunct="0">
              <a:spcBef>
                <a:spcPct val="30000"/>
              </a:spcBef>
              <a:buFont typeface="Arial" panose="020B0604020202020204" pitchFamily="34" charset="0"/>
              <a:buChar char="•"/>
              <a:defRPr/>
            </a:pPr>
            <a:endParaRPr lang="zh-CN" altLang="en-US" dirty="0"/>
          </a:p>
          <a:p>
            <a:pPr marL="285750" indent="-285750">
              <a:buFont typeface="Arial" panose="020B0604020202020204" pitchFamily="34" charset="0"/>
              <a:buChar char="•"/>
            </a:pPr>
            <a:endParaRPr lang="zh-CN" altLang="en-US" dirty="0"/>
          </a:p>
        </p:txBody>
      </p:sp>
      <p:sp>
        <p:nvSpPr>
          <p:cNvPr id="5" name="矩形 4"/>
          <p:cNvSpPr/>
          <p:nvPr/>
        </p:nvSpPr>
        <p:spPr>
          <a:xfrm>
            <a:off x="8184232" y="3406320"/>
            <a:ext cx="3672408" cy="267765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zh-CN" altLang="zh-CN" sz="2800" dirty="0" smtClean="0"/>
              <a:t>最后</a:t>
            </a:r>
            <a:r>
              <a:rPr lang="zh-CN" altLang="zh-CN" sz="2800" dirty="0"/>
              <a:t>，</a:t>
            </a:r>
            <a:r>
              <a:rPr lang="zh-CN" altLang="zh-CN" sz="2800" dirty="0">
                <a:solidFill>
                  <a:srgbClr val="FF0000"/>
                </a:solidFill>
              </a:rPr>
              <a:t>当所有的</a:t>
            </a:r>
            <a:r>
              <a:rPr lang="en-US" altLang="zh-CN" sz="2800" dirty="0">
                <a:solidFill>
                  <a:srgbClr val="FF0000"/>
                </a:solidFill>
              </a:rPr>
              <a:t>Map</a:t>
            </a:r>
            <a:r>
              <a:rPr lang="zh-CN" altLang="zh-CN" sz="2800" dirty="0">
                <a:solidFill>
                  <a:srgbClr val="FF0000"/>
                </a:solidFill>
              </a:rPr>
              <a:t>和</a:t>
            </a:r>
            <a:r>
              <a:rPr lang="en-US" altLang="zh-CN" sz="2800" dirty="0">
                <a:solidFill>
                  <a:srgbClr val="FF0000"/>
                </a:solidFill>
              </a:rPr>
              <a:t>Reduce</a:t>
            </a:r>
            <a:r>
              <a:rPr lang="zh-CN" altLang="zh-CN" sz="2800" dirty="0">
                <a:solidFill>
                  <a:srgbClr val="FF0000"/>
                </a:solidFill>
              </a:rPr>
              <a:t>任务都完成之后</a:t>
            </a:r>
            <a:r>
              <a:rPr lang="zh-CN" altLang="zh-CN" sz="2800" dirty="0"/>
              <a:t>，</a:t>
            </a:r>
            <a:r>
              <a:rPr lang="en-US" altLang="zh-CN" sz="2800" dirty="0"/>
              <a:t>Master</a:t>
            </a:r>
            <a:r>
              <a:rPr lang="zh-CN" altLang="zh-CN" sz="2800" dirty="0"/>
              <a:t>唤醒用户程序，用户程序可调用</a:t>
            </a:r>
            <a:r>
              <a:rPr lang="en-US" altLang="zh-CN" sz="2800" dirty="0" err="1"/>
              <a:t>MapReduce</a:t>
            </a:r>
            <a:r>
              <a:rPr lang="zh-CN" altLang="zh-CN" sz="2800" dirty="0"/>
              <a:t>的返回值。</a:t>
            </a:r>
          </a:p>
        </p:txBody>
      </p:sp>
    </p:spTree>
    <p:extLst>
      <p:ext uri="{BB962C8B-B14F-4D97-AF65-F5344CB8AC3E}">
        <p14:creationId xmlns:p14="http://schemas.microsoft.com/office/powerpoint/2010/main" val="219431036"/>
      </p:ext>
    </p:extLst>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en-US" altLang="zh-CN" dirty="0" smtClean="0"/>
              <a:t>2.3 </a:t>
            </a:r>
            <a:r>
              <a:rPr lang="en-US" altLang="zh-CN" dirty="0" err="1" smtClean="0"/>
              <a:t>MapReduce</a:t>
            </a:r>
            <a:r>
              <a:rPr lang="zh-CN" altLang="en-US" dirty="0" smtClean="0"/>
              <a:t>主要特征</a:t>
            </a:r>
            <a:endParaRPr lang="zh-CN" altLang="en-US" dirty="0"/>
          </a:p>
        </p:txBody>
      </p:sp>
      <p:graphicFrame>
        <p:nvGraphicFramePr>
          <p:cNvPr id="5" name="内容占位符 4"/>
          <p:cNvGraphicFramePr>
            <a:graphicFrameLocks noGrp="1"/>
          </p:cNvGraphicFramePr>
          <p:nvPr>
            <p:ph idx="1"/>
            <p:extLst/>
          </p:nvPr>
        </p:nvGraphicFramePr>
        <p:xfrm>
          <a:off x="812800" y="1500174"/>
          <a:ext cx="9603680" cy="4737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spTree>
    <p:extLst>
      <p:ext uri="{BB962C8B-B14F-4D97-AF65-F5344CB8AC3E}">
        <p14:creationId xmlns:p14="http://schemas.microsoft.com/office/powerpoint/2010/main" val="83611610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90AB7B7D-1D1D-4107-8A70-70C42B3060B4}"/>
                                            </p:graphicEl>
                                          </p:spTgt>
                                        </p:tgtEl>
                                        <p:attrNameLst>
                                          <p:attrName>style.visibility</p:attrName>
                                        </p:attrNameLst>
                                      </p:cBhvr>
                                      <p:to>
                                        <p:strVal val="visible"/>
                                      </p:to>
                                    </p:set>
                                    <p:anim calcmode="lin" valueType="num">
                                      <p:cBhvr additive="base">
                                        <p:cTn id="7" dur="500" fill="hold"/>
                                        <p:tgtEl>
                                          <p:spTgt spid="5">
                                            <p:graphicEl>
                                              <a:dgm id="{90AB7B7D-1D1D-4107-8A70-70C42B3060B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90AB7B7D-1D1D-4107-8A70-70C42B3060B4}"/>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FC1F10ED-89A7-40A1-9F05-6B0E3A525351}"/>
                                            </p:graphicEl>
                                          </p:spTgt>
                                        </p:tgtEl>
                                        <p:attrNameLst>
                                          <p:attrName>style.visibility</p:attrName>
                                        </p:attrNameLst>
                                      </p:cBhvr>
                                      <p:to>
                                        <p:strVal val="visible"/>
                                      </p:to>
                                    </p:set>
                                    <p:anim calcmode="lin" valueType="num">
                                      <p:cBhvr additive="base">
                                        <p:cTn id="13" dur="500" fill="hold"/>
                                        <p:tgtEl>
                                          <p:spTgt spid="5">
                                            <p:graphicEl>
                                              <a:dgm id="{FC1F10ED-89A7-40A1-9F05-6B0E3A52535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FC1F10ED-89A7-40A1-9F05-6B0E3A525351}"/>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95A5CF5C-CFE4-452E-AA8D-152E4BE7D57C}"/>
                                            </p:graphicEl>
                                          </p:spTgt>
                                        </p:tgtEl>
                                        <p:attrNameLst>
                                          <p:attrName>style.visibility</p:attrName>
                                        </p:attrNameLst>
                                      </p:cBhvr>
                                      <p:to>
                                        <p:strVal val="visible"/>
                                      </p:to>
                                    </p:set>
                                    <p:anim calcmode="lin" valueType="num">
                                      <p:cBhvr additive="base">
                                        <p:cTn id="19" dur="500" fill="hold"/>
                                        <p:tgtEl>
                                          <p:spTgt spid="5">
                                            <p:graphicEl>
                                              <a:dgm id="{95A5CF5C-CFE4-452E-AA8D-152E4BE7D57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95A5CF5C-CFE4-452E-AA8D-152E4BE7D57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D652C856-AF2B-411E-9DD5-6BF1BD3FD8D2}"/>
                                            </p:graphicEl>
                                          </p:spTgt>
                                        </p:tgtEl>
                                        <p:attrNameLst>
                                          <p:attrName>style.visibility</p:attrName>
                                        </p:attrNameLst>
                                      </p:cBhvr>
                                      <p:to>
                                        <p:strVal val="visible"/>
                                      </p:to>
                                    </p:set>
                                    <p:anim calcmode="lin" valueType="num">
                                      <p:cBhvr additive="base">
                                        <p:cTn id="25" dur="500" fill="hold"/>
                                        <p:tgtEl>
                                          <p:spTgt spid="5">
                                            <p:graphicEl>
                                              <a:dgm id="{D652C856-AF2B-411E-9DD5-6BF1BD3FD8D2}"/>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D652C856-AF2B-411E-9DD5-6BF1BD3FD8D2}"/>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81EAC267-B8EB-456D-9798-8D2F80ACBFEB}"/>
                                            </p:graphicEl>
                                          </p:spTgt>
                                        </p:tgtEl>
                                        <p:attrNameLst>
                                          <p:attrName>style.visibility</p:attrName>
                                        </p:attrNameLst>
                                      </p:cBhvr>
                                      <p:to>
                                        <p:strVal val="visible"/>
                                      </p:to>
                                    </p:set>
                                    <p:anim calcmode="lin" valueType="num">
                                      <p:cBhvr additive="base">
                                        <p:cTn id="31" dur="500" fill="hold"/>
                                        <p:tgtEl>
                                          <p:spTgt spid="5">
                                            <p:graphicEl>
                                              <a:dgm id="{81EAC267-B8EB-456D-9798-8D2F80ACBFEB}"/>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81EAC267-B8EB-456D-9798-8D2F80ACBFEB}"/>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3B432C49-A2BC-48A1-80E0-CF6C51579C88}"/>
                                            </p:graphicEl>
                                          </p:spTgt>
                                        </p:tgtEl>
                                        <p:attrNameLst>
                                          <p:attrName>style.visibility</p:attrName>
                                        </p:attrNameLst>
                                      </p:cBhvr>
                                      <p:to>
                                        <p:strVal val="visible"/>
                                      </p:to>
                                    </p:set>
                                    <p:anim calcmode="lin" valueType="num">
                                      <p:cBhvr additive="base">
                                        <p:cTn id="37" dur="500" fill="hold"/>
                                        <p:tgtEl>
                                          <p:spTgt spid="5">
                                            <p:graphicEl>
                                              <a:dgm id="{3B432C49-A2BC-48A1-80E0-CF6C51579C8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3B432C49-A2BC-48A1-80E0-CF6C51579C88}"/>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graphicEl>
                                              <a:dgm id="{C45EE67C-7B0E-4E03-9A51-6AB718BCD694}"/>
                                            </p:graphicEl>
                                          </p:spTgt>
                                        </p:tgtEl>
                                        <p:attrNameLst>
                                          <p:attrName>style.visibility</p:attrName>
                                        </p:attrNameLst>
                                      </p:cBhvr>
                                      <p:to>
                                        <p:strVal val="visible"/>
                                      </p:to>
                                    </p:set>
                                    <p:anim calcmode="lin" valueType="num">
                                      <p:cBhvr additive="base">
                                        <p:cTn id="43" dur="500" fill="hold"/>
                                        <p:tgtEl>
                                          <p:spTgt spid="5">
                                            <p:graphicEl>
                                              <a:dgm id="{C45EE67C-7B0E-4E03-9A51-6AB718BCD694}"/>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graphicEl>
                                              <a:dgm id="{C45EE67C-7B0E-4E03-9A51-6AB718BCD69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641779"/>
            <a:ext cx="7210235" cy="821913"/>
          </a:xfrm>
        </p:spPr>
        <p:txBody>
          <a:bodyPr/>
          <a:lstStyle/>
          <a:p>
            <a:r>
              <a:rPr lang="en-US" altLang="zh-CN" b="1" dirty="0"/>
              <a:t>map</a:t>
            </a:r>
            <a:r>
              <a:rPr lang="zh-CN" altLang="en-US" b="1" dirty="0"/>
              <a:t>（）函数与</a:t>
            </a:r>
            <a:r>
              <a:rPr lang="en-US" altLang="zh-CN" b="1" dirty="0"/>
              <a:t>reduce</a:t>
            </a:r>
            <a:r>
              <a:rPr lang="zh-CN" altLang="en-US" b="1" dirty="0"/>
              <a:t>（）</a:t>
            </a:r>
            <a:r>
              <a:rPr lang="zh-CN" altLang="en-US" b="1" dirty="0" smtClean="0"/>
              <a:t>函数</a:t>
            </a:r>
            <a:r>
              <a:rPr lang="en-US" altLang="zh-CN" b="1" dirty="0" smtClean="0"/>
              <a:t/>
            </a:r>
            <a:br>
              <a:rPr lang="en-US" altLang="zh-CN" b="1" dirty="0" smtClean="0"/>
            </a:br>
            <a:r>
              <a:rPr lang="zh-CN" altLang="en-US" b="1" dirty="0" smtClean="0"/>
              <a:t>之间</a:t>
            </a:r>
            <a:r>
              <a:rPr lang="zh-CN" altLang="en-US" b="1" dirty="0"/>
              <a:t>的数据处理</a:t>
            </a:r>
            <a:endParaRPr lang="en-US" altLang="zh-CN" b="1" dirty="0"/>
          </a:p>
        </p:txBody>
      </p:sp>
      <p:graphicFrame>
        <p:nvGraphicFramePr>
          <p:cNvPr id="5" name="内容占位符 4"/>
          <p:cNvGraphicFramePr>
            <a:graphicFrameLocks noGrp="1"/>
          </p:cNvGraphicFramePr>
          <p:nvPr>
            <p:ph idx="1"/>
            <p:extLst/>
          </p:nvPr>
        </p:nvGraphicFramePr>
        <p:xfrm>
          <a:off x="1127448" y="1844824"/>
          <a:ext cx="6170742" cy="4258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a:t>▼</a:t>
            </a:r>
            <a:r>
              <a:rPr lang="en-US" altLang="zh-CN" dirty="0"/>
              <a:t>【</a:t>
            </a:r>
            <a:r>
              <a:rPr lang="zh-CN" altLang="en-US" dirty="0"/>
              <a:t>专题</a:t>
            </a:r>
            <a:r>
              <a:rPr lang="en-US" altLang="zh-CN" dirty="0"/>
              <a:t>】</a:t>
            </a:r>
            <a:r>
              <a:rPr lang="zh-CN" altLang="en-US" dirty="0"/>
              <a:t>技术与工具</a:t>
            </a:r>
          </a:p>
        </p:txBody>
      </p:sp>
      <p:sp>
        <p:nvSpPr>
          <p:cNvPr id="6" name="文本占位符 5"/>
          <p:cNvSpPr>
            <a:spLocks noGrp="1"/>
          </p:cNvSpPr>
          <p:nvPr>
            <p:ph type="body" sz="quarter" idx="14"/>
          </p:nvPr>
        </p:nvSpPr>
        <p:spPr>
          <a:xfrm>
            <a:off x="5429245" y="0"/>
            <a:ext cx="2178923" cy="260648"/>
          </a:xfrm>
        </p:spPr>
        <p:txBody>
          <a:bodyPr/>
          <a:lstStyle/>
          <a:p>
            <a:r>
              <a:rPr lang="zh-CN" altLang="en-US" dirty="0" smtClean="0"/>
              <a:t>►</a:t>
            </a:r>
            <a:r>
              <a:rPr lang="en-US" altLang="zh-CN" dirty="0" smtClean="0"/>
              <a:t>2 </a:t>
            </a:r>
            <a:r>
              <a:rPr lang="en-US" altLang="zh-CN" dirty="0" err="1" smtClean="0"/>
              <a:t>MapReduce</a:t>
            </a:r>
            <a:endParaRPr lang="zh-CN" altLang="en-US" dirty="0"/>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8168" y="536979"/>
            <a:ext cx="4198410" cy="1853425"/>
          </a:xfrm>
          <a:prstGeom prst="rect">
            <a:avLst/>
          </a:prstGeom>
        </p:spPr>
      </p:pic>
      <p:sp>
        <p:nvSpPr>
          <p:cNvPr id="21" name="圆角矩形 20"/>
          <p:cNvSpPr/>
          <p:nvPr/>
        </p:nvSpPr>
        <p:spPr>
          <a:xfrm>
            <a:off x="9624392" y="476672"/>
            <a:ext cx="936104" cy="987019"/>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09856991"/>
      </p:ext>
    </p:extLst>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pPr lvl="1"/>
            <a:r>
              <a:rPr lang="en-US" altLang="zh-CN" sz="3600" b="1" i="1" dirty="0"/>
              <a:t>&lt;key, value&gt;</a:t>
            </a:r>
            <a:r>
              <a:rPr lang="zh-CN" altLang="en-US" sz="3600" b="1" dirty="0"/>
              <a:t>类型的输入</a:t>
            </a:r>
            <a:r>
              <a:rPr lang="en-US" altLang="zh-CN" sz="3600" b="1" dirty="0"/>
              <a:t>/</a:t>
            </a:r>
            <a:r>
              <a:rPr lang="zh-CN" altLang="en-US" sz="3600" b="1" dirty="0"/>
              <a:t>输出</a:t>
            </a:r>
            <a:endParaRPr lang="zh-CN" altLang="en-US" sz="3600" dirty="0"/>
          </a:p>
        </p:txBody>
      </p:sp>
      <p:graphicFrame>
        <p:nvGraphicFramePr>
          <p:cNvPr id="5" name="内容占位符 4"/>
          <p:cNvGraphicFramePr>
            <a:graphicFrameLocks noGrp="1"/>
          </p:cNvGraphicFramePr>
          <p:nvPr>
            <p:ph idx="1"/>
            <p:extLst/>
          </p:nvPr>
        </p:nvGraphicFramePr>
        <p:xfrm>
          <a:off x="2063552" y="4221088"/>
          <a:ext cx="7488832" cy="2258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a:t>【</a:t>
            </a:r>
            <a:r>
              <a:rPr lang="zh-CN" altLang="en-US" dirty="0"/>
              <a:t>专题</a:t>
            </a:r>
            <a:r>
              <a:rPr lang="en-US" altLang="zh-CN" dirty="0"/>
              <a:t>】</a:t>
            </a:r>
            <a:r>
              <a:rPr lang="zh-CN" altLang="en-US" dirty="0"/>
              <a:t>技术与工具</a:t>
            </a:r>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r>
              <a:rPr lang="zh-CN" altLang="en-US" dirty="0" smtClean="0"/>
              <a:t> </a:t>
            </a:r>
            <a:endParaRPr lang="zh-CN" altLang="en-US" dirty="0"/>
          </a:p>
        </p:txBody>
      </p:sp>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5600" y="1230467"/>
            <a:ext cx="6624736" cy="2924548"/>
          </a:xfrm>
          <a:prstGeom prst="rect">
            <a:avLst/>
          </a:prstGeom>
        </p:spPr>
      </p:pic>
    </p:spTree>
    <p:extLst>
      <p:ext uri="{BB962C8B-B14F-4D97-AF65-F5344CB8AC3E}">
        <p14:creationId xmlns:p14="http://schemas.microsoft.com/office/powerpoint/2010/main" val="2325669321"/>
      </p:ext>
    </p:extLst>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pPr>
              <a:buNone/>
            </a:pPr>
            <a:r>
              <a:rPr lang="zh-CN" altLang="en-US" b="1" dirty="0"/>
              <a:t>容错机制的复杂性</a:t>
            </a:r>
            <a:endParaRPr lang="en-US" altLang="zh-CN" b="1" dirty="0"/>
          </a:p>
        </p:txBody>
      </p:sp>
      <p:graphicFrame>
        <p:nvGraphicFramePr>
          <p:cNvPr id="5" name="内容占位符 4"/>
          <p:cNvGraphicFramePr>
            <a:graphicFrameLocks noGrp="1"/>
          </p:cNvGraphicFramePr>
          <p:nvPr>
            <p:ph idx="1"/>
            <p:extLst/>
          </p:nvPr>
        </p:nvGraphicFramePr>
        <p:xfrm>
          <a:off x="551384" y="1556792"/>
          <a:ext cx="5643240" cy="45931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a:t>▼</a:t>
            </a:r>
            <a:r>
              <a:rPr lang="en-US" altLang="zh-CN" dirty="0"/>
              <a:t>【</a:t>
            </a:r>
            <a:r>
              <a:rPr lang="zh-CN" altLang="en-US" dirty="0"/>
              <a:t>专题</a:t>
            </a:r>
            <a:r>
              <a:rPr lang="en-US" altLang="zh-CN" dirty="0"/>
              <a:t>】</a:t>
            </a:r>
            <a:r>
              <a:rPr lang="zh-CN" altLang="en-US" dirty="0"/>
              <a:t>技术与工具</a:t>
            </a:r>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p:txBody>
      </p:sp>
      <p:graphicFrame>
        <p:nvGraphicFramePr>
          <p:cNvPr id="9" name="Object 1"/>
          <p:cNvGraphicFramePr>
            <a:graphicFrameLocks noChangeAspect="1"/>
          </p:cNvGraphicFramePr>
          <p:nvPr>
            <p:extLst/>
          </p:nvPr>
        </p:nvGraphicFramePr>
        <p:xfrm>
          <a:off x="6518706" y="2564904"/>
          <a:ext cx="5049902" cy="3791984"/>
        </p:xfrm>
        <a:graphic>
          <a:graphicData uri="http://schemas.openxmlformats.org/presentationml/2006/ole">
            <mc:AlternateContent xmlns:mc="http://schemas.openxmlformats.org/markup-compatibility/2006">
              <mc:Choice xmlns:v="urn:schemas-microsoft-com:vml" Requires="v">
                <p:oleObj spid="_x0000_s9253" name="Visio" r:id="rId9" imgW="6166865" imgH="4633200" progId="Visio.Drawing.11">
                  <p:embed/>
                </p:oleObj>
              </mc:Choice>
              <mc:Fallback>
                <p:oleObj name="Visio" r:id="rId9" imgW="6166865" imgH="4633200" progId="Visio.Drawing.11">
                  <p:embed/>
                  <p:pic>
                    <p:nvPicPr>
                      <p:cNvPr id="9"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8706" y="2564904"/>
                        <a:ext cx="5049902" cy="3791984"/>
                      </a:xfrm>
                      <a:prstGeom prst="rect">
                        <a:avLst/>
                      </a:prstGeom>
                      <a:noFill/>
                      <a:extLst/>
                    </p:spPr>
                  </p:pic>
                </p:oleObj>
              </mc:Fallback>
            </mc:AlternateContent>
          </a:graphicData>
        </a:graphic>
      </p:graphicFrame>
    </p:spTree>
    <p:extLst>
      <p:ext uri="{BB962C8B-B14F-4D97-AF65-F5344CB8AC3E}">
        <p14:creationId xmlns:p14="http://schemas.microsoft.com/office/powerpoint/2010/main" val="3487451577"/>
      </p:ext>
    </p:extLst>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226459" cy="821913"/>
          </a:xfrm>
        </p:spPr>
        <p:txBody>
          <a:bodyPr/>
          <a:lstStyle/>
          <a:p>
            <a:pPr>
              <a:buNone/>
            </a:pPr>
            <a:r>
              <a:rPr lang="zh-CN" altLang="en-US" b="1" dirty="0"/>
              <a:t>数据存储位置的多样性</a:t>
            </a:r>
            <a:endParaRPr lang="en-US" altLang="zh-CN" b="1" dirty="0"/>
          </a:p>
        </p:txBody>
      </p:sp>
      <p:graphicFrame>
        <p:nvGraphicFramePr>
          <p:cNvPr id="5" name="内容占位符 4"/>
          <p:cNvGraphicFramePr>
            <a:graphicFrameLocks noGrp="1"/>
          </p:cNvGraphicFramePr>
          <p:nvPr>
            <p:ph idx="1"/>
            <p:extLst/>
          </p:nvPr>
        </p:nvGraphicFramePr>
        <p:xfrm>
          <a:off x="839416" y="1700808"/>
          <a:ext cx="4320480" cy="4248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a:t>▼</a:t>
            </a:r>
            <a:r>
              <a:rPr lang="en-US" altLang="zh-CN" dirty="0"/>
              <a:t>【</a:t>
            </a:r>
            <a:r>
              <a:rPr lang="zh-CN" altLang="en-US" dirty="0"/>
              <a:t>专题</a:t>
            </a:r>
            <a:r>
              <a:rPr lang="en-US" altLang="zh-CN" dirty="0"/>
              <a:t>】</a:t>
            </a:r>
            <a:r>
              <a:rPr lang="zh-CN" altLang="en-US" dirty="0"/>
              <a:t>技术与工具</a:t>
            </a:r>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r>
              <a:rPr lang="zh-CN" altLang="en-US" dirty="0" smtClean="0"/>
              <a:t> </a:t>
            </a:r>
            <a:endParaRPr lang="zh-CN" altLang="en-US" dirty="0"/>
          </a:p>
        </p:txBody>
      </p:sp>
      <p:graphicFrame>
        <p:nvGraphicFramePr>
          <p:cNvPr id="7" name="Object 1"/>
          <p:cNvGraphicFramePr>
            <a:graphicFrameLocks noChangeAspect="1"/>
          </p:cNvGraphicFramePr>
          <p:nvPr>
            <p:extLst/>
          </p:nvPr>
        </p:nvGraphicFramePr>
        <p:xfrm>
          <a:off x="5663952" y="1905523"/>
          <a:ext cx="5112568" cy="3839041"/>
        </p:xfrm>
        <a:graphic>
          <a:graphicData uri="http://schemas.openxmlformats.org/presentationml/2006/ole">
            <mc:AlternateContent xmlns:mc="http://schemas.openxmlformats.org/markup-compatibility/2006">
              <mc:Choice xmlns:v="urn:schemas-microsoft-com:vml" Requires="v">
                <p:oleObj spid="_x0000_s10277" name="Visio" r:id="rId9" imgW="6166865" imgH="4633200" progId="Visio.Drawing.11">
                  <p:embed/>
                </p:oleObj>
              </mc:Choice>
              <mc:Fallback>
                <p:oleObj name="Visio" r:id="rId9" imgW="6166865" imgH="4633200" progId="Visio.Drawing.11">
                  <p:embed/>
                  <p:pic>
                    <p:nvPicPr>
                      <p:cNvPr id="7"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952" y="1905523"/>
                        <a:ext cx="5112568" cy="3839041"/>
                      </a:xfrm>
                      <a:prstGeom prst="rect">
                        <a:avLst/>
                      </a:prstGeom>
                      <a:noFill/>
                      <a:extLst/>
                    </p:spPr>
                  </p:pic>
                </p:oleObj>
              </mc:Fallback>
            </mc:AlternateContent>
          </a:graphicData>
        </a:graphic>
      </p:graphicFrame>
    </p:spTree>
    <p:extLst>
      <p:ext uri="{BB962C8B-B14F-4D97-AF65-F5344CB8AC3E}">
        <p14:creationId xmlns:p14="http://schemas.microsoft.com/office/powerpoint/2010/main" val="112733745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AF33635C-2BAD-4EC7-A716-B2D715EC092F}"/>
                                            </p:graphicEl>
                                          </p:spTgt>
                                        </p:tgtEl>
                                        <p:attrNameLst>
                                          <p:attrName>style.visibility</p:attrName>
                                        </p:attrNameLst>
                                      </p:cBhvr>
                                      <p:to>
                                        <p:strVal val="visible"/>
                                      </p:to>
                                    </p:set>
                                    <p:anim calcmode="lin" valueType="num">
                                      <p:cBhvr additive="base">
                                        <p:cTn id="7" dur="500" fill="hold"/>
                                        <p:tgtEl>
                                          <p:spTgt spid="5">
                                            <p:graphicEl>
                                              <a:dgm id="{AF33635C-2BAD-4EC7-A716-B2D715EC092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AF33635C-2BAD-4EC7-A716-B2D715EC092F}"/>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D34BD8F8-A299-440E-B53D-48C944311E65}"/>
                                            </p:graphicEl>
                                          </p:spTgt>
                                        </p:tgtEl>
                                        <p:attrNameLst>
                                          <p:attrName>style.visibility</p:attrName>
                                        </p:attrNameLst>
                                      </p:cBhvr>
                                      <p:to>
                                        <p:strVal val="visible"/>
                                      </p:to>
                                    </p:set>
                                    <p:anim calcmode="lin" valueType="num">
                                      <p:cBhvr additive="base">
                                        <p:cTn id="13" dur="500" fill="hold"/>
                                        <p:tgtEl>
                                          <p:spTgt spid="5">
                                            <p:graphicEl>
                                              <a:dgm id="{D34BD8F8-A299-440E-B53D-48C944311E6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D34BD8F8-A299-440E-B53D-48C944311E65}"/>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958F60CB-3754-4179-B01B-027574982CBD}"/>
                                            </p:graphicEl>
                                          </p:spTgt>
                                        </p:tgtEl>
                                        <p:attrNameLst>
                                          <p:attrName>style.visibility</p:attrName>
                                        </p:attrNameLst>
                                      </p:cBhvr>
                                      <p:to>
                                        <p:strVal val="visible"/>
                                      </p:to>
                                    </p:set>
                                    <p:anim calcmode="lin" valueType="num">
                                      <p:cBhvr additive="base">
                                        <p:cTn id="19" dur="500" fill="hold"/>
                                        <p:tgtEl>
                                          <p:spTgt spid="5">
                                            <p:graphicEl>
                                              <a:dgm id="{958F60CB-3754-4179-B01B-027574982CBD}"/>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958F60CB-3754-4179-B01B-027574982CBD}"/>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F760CAA1-A629-4ED0-A79A-5C63E88AFADA}"/>
                                            </p:graphicEl>
                                          </p:spTgt>
                                        </p:tgtEl>
                                        <p:attrNameLst>
                                          <p:attrName>style.visibility</p:attrName>
                                        </p:attrNameLst>
                                      </p:cBhvr>
                                      <p:to>
                                        <p:strVal val="visible"/>
                                      </p:to>
                                    </p:set>
                                    <p:anim calcmode="lin" valueType="num">
                                      <p:cBhvr additive="base">
                                        <p:cTn id="25" dur="500" fill="hold"/>
                                        <p:tgtEl>
                                          <p:spTgt spid="5">
                                            <p:graphicEl>
                                              <a:dgm id="{F760CAA1-A629-4ED0-A79A-5C63E88AFAD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F760CAA1-A629-4ED0-A79A-5C63E88AFADA}"/>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9D265EBC-2CB9-474A-8B27-5D45D581E633}"/>
                                            </p:graphicEl>
                                          </p:spTgt>
                                        </p:tgtEl>
                                        <p:attrNameLst>
                                          <p:attrName>style.visibility</p:attrName>
                                        </p:attrNameLst>
                                      </p:cBhvr>
                                      <p:to>
                                        <p:strVal val="visible"/>
                                      </p:to>
                                    </p:set>
                                    <p:anim calcmode="lin" valueType="num">
                                      <p:cBhvr additive="base">
                                        <p:cTn id="31" dur="500" fill="hold"/>
                                        <p:tgtEl>
                                          <p:spTgt spid="5">
                                            <p:graphicEl>
                                              <a:dgm id="{9D265EBC-2CB9-474A-8B27-5D45D581E633}"/>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9D265EBC-2CB9-474A-8B27-5D45D581E633}"/>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D77AC3A1-2641-4BD2-B429-299DAF24C92A}"/>
                                            </p:graphicEl>
                                          </p:spTgt>
                                        </p:tgtEl>
                                        <p:attrNameLst>
                                          <p:attrName>style.visibility</p:attrName>
                                        </p:attrNameLst>
                                      </p:cBhvr>
                                      <p:to>
                                        <p:strVal val="visible"/>
                                      </p:to>
                                    </p:set>
                                    <p:anim calcmode="lin" valueType="num">
                                      <p:cBhvr additive="base">
                                        <p:cTn id="37" dur="500" fill="hold"/>
                                        <p:tgtEl>
                                          <p:spTgt spid="5">
                                            <p:graphicEl>
                                              <a:dgm id="{D77AC3A1-2641-4BD2-B429-299DAF24C92A}"/>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D77AC3A1-2641-4BD2-B429-299DAF24C92A}"/>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graphicEl>
                                              <a:dgm id="{AE9E122F-4B08-4C34-A1D4-5FFAC48C1878}"/>
                                            </p:graphicEl>
                                          </p:spTgt>
                                        </p:tgtEl>
                                        <p:attrNameLst>
                                          <p:attrName>style.visibility</p:attrName>
                                        </p:attrNameLst>
                                      </p:cBhvr>
                                      <p:to>
                                        <p:strVal val="visible"/>
                                      </p:to>
                                    </p:set>
                                    <p:anim calcmode="lin" valueType="num">
                                      <p:cBhvr additive="base">
                                        <p:cTn id="43" dur="500" fill="hold"/>
                                        <p:tgtEl>
                                          <p:spTgt spid="5">
                                            <p:graphicEl>
                                              <a:dgm id="{AE9E122F-4B08-4C34-A1D4-5FFAC48C1878}"/>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graphicEl>
                                              <a:dgm id="{AE9E122F-4B08-4C34-A1D4-5FFAC48C1878}"/>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graphicEl>
                                              <a:dgm id="{5495237A-0F74-4974-A8F1-DB14D2B8FE0D}"/>
                                            </p:graphicEl>
                                          </p:spTgt>
                                        </p:tgtEl>
                                        <p:attrNameLst>
                                          <p:attrName>style.visibility</p:attrName>
                                        </p:attrNameLst>
                                      </p:cBhvr>
                                      <p:to>
                                        <p:strVal val="visible"/>
                                      </p:to>
                                    </p:set>
                                    <p:anim calcmode="lin" valueType="num">
                                      <p:cBhvr additive="base">
                                        <p:cTn id="49" dur="500" fill="hold"/>
                                        <p:tgtEl>
                                          <p:spTgt spid="5">
                                            <p:graphicEl>
                                              <a:dgm id="{5495237A-0F74-4974-A8F1-DB14D2B8FE0D}"/>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graphicEl>
                                              <a:dgm id="{5495237A-0F74-4974-A8F1-DB14D2B8FE0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b="1" dirty="0"/>
              <a:t>任务粒度大小的重要性</a:t>
            </a:r>
            <a:endParaRPr lang="en-US" altLang="zh-CN" b="1" dirty="0"/>
          </a:p>
        </p:txBody>
      </p:sp>
      <p:graphicFrame>
        <p:nvGraphicFramePr>
          <p:cNvPr id="5" name="内容占位符 4"/>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a:t>▼</a:t>
            </a:r>
            <a:r>
              <a:rPr lang="en-US" altLang="zh-CN" dirty="0"/>
              <a:t>【</a:t>
            </a:r>
            <a:r>
              <a:rPr lang="zh-CN" altLang="en-US" dirty="0"/>
              <a:t>专题</a:t>
            </a:r>
            <a:r>
              <a:rPr lang="en-US" altLang="zh-CN" dirty="0"/>
              <a:t>】</a:t>
            </a:r>
            <a:r>
              <a:rPr lang="zh-CN" altLang="en-US" dirty="0"/>
              <a:t>技术与工具</a:t>
            </a:r>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 </a:t>
            </a:r>
            <a:r>
              <a:rPr lang="en-US" altLang="zh-CN" dirty="0" err="1" smtClean="0"/>
              <a:t>MapReduce</a:t>
            </a:r>
            <a:r>
              <a:rPr lang="zh-CN" altLang="en-US" dirty="0" smtClean="0"/>
              <a:t> </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8400256" y="419104"/>
          <a:ext cx="3247725" cy="2438725"/>
        </p:xfrm>
        <a:graphic>
          <a:graphicData uri="http://schemas.openxmlformats.org/presentationml/2006/ole">
            <mc:AlternateContent xmlns:mc="http://schemas.openxmlformats.org/markup-compatibility/2006">
              <mc:Choice xmlns:v="urn:schemas-microsoft-com:vml" Requires="v">
                <p:oleObj spid="_x0000_s11301" name="Visio" r:id="rId9" imgW="6166865" imgH="4633200" progId="Visio.Drawing.11">
                  <p:embed/>
                </p:oleObj>
              </mc:Choice>
              <mc:Fallback>
                <p:oleObj name="Visio" r:id="rId9" imgW="6166865" imgH="4633200" progId="Visio.Drawing.11">
                  <p:embed/>
                  <p:pic>
                    <p:nvPicPr>
                      <p:cNvPr id="7"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0256" y="419104"/>
                        <a:ext cx="3247725" cy="2438725"/>
                      </a:xfrm>
                      <a:prstGeom prst="rect">
                        <a:avLst/>
                      </a:prstGeom>
                      <a:noFill/>
                      <a:extLst/>
                    </p:spPr>
                  </p:pic>
                </p:oleObj>
              </mc:Fallback>
            </mc:AlternateContent>
          </a:graphicData>
        </a:graphic>
      </p:graphicFrame>
    </p:spTree>
    <p:extLst>
      <p:ext uri="{BB962C8B-B14F-4D97-AF65-F5344CB8AC3E}">
        <p14:creationId xmlns:p14="http://schemas.microsoft.com/office/powerpoint/2010/main" val="3428516100"/>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b="1" dirty="0"/>
              <a:t>任务备份机制的必要性</a:t>
            </a:r>
            <a:endParaRPr lang="en-US" altLang="zh-CN" b="1" dirty="0"/>
          </a:p>
        </p:txBody>
      </p:sp>
      <p:graphicFrame>
        <p:nvGraphicFramePr>
          <p:cNvPr id="7" name="内容占位符 6"/>
          <p:cNvGraphicFramePr>
            <a:graphicFrameLocks noGrp="1"/>
          </p:cNvGraphicFramePr>
          <p:nvPr>
            <p:ph idx="1"/>
            <p:extLst/>
          </p:nvPr>
        </p:nvGraphicFramePr>
        <p:xfrm>
          <a:off x="812800" y="1500175"/>
          <a:ext cx="816352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 </a:t>
            </a:r>
            <a:r>
              <a:rPr lang="en-US" altLang="zh-CN" dirty="0" err="1" smtClean="0"/>
              <a:t>MapReduce</a:t>
            </a:r>
            <a:r>
              <a:rPr lang="zh-CN" altLang="en-US" dirty="0" smtClean="0"/>
              <a:t> </a:t>
            </a:r>
            <a:endParaRPr lang="zh-CN" altLang="en-US" dirty="0"/>
          </a:p>
          <a:p>
            <a:endParaRPr lang="zh-CN" altLang="en-US" dirty="0"/>
          </a:p>
        </p:txBody>
      </p:sp>
      <p:pic>
        <p:nvPicPr>
          <p:cNvPr id="205826" name="Picture 2" descr="“lag behind”的图片搜索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93392" y="-11768"/>
            <a:ext cx="2898608" cy="163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22871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3CF557B4-EB9F-4F78-8A77-4E48225DD09B}"/>
                                            </p:graphicEl>
                                          </p:spTgt>
                                        </p:tgtEl>
                                        <p:attrNameLst>
                                          <p:attrName>style.visibility</p:attrName>
                                        </p:attrNameLst>
                                      </p:cBhvr>
                                      <p:to>
                                        <p:strVal val="visible"/>
                                      </p:to>
                                    </p:set>
                                    <p:anim calcmode="lin" valueType="num">
                                      <p:cBhvr additive="base">
                                        <p:cTn id="7" dur="500" fill="hold"/>
                                        <p:tgtEl>
                                          <p:spTgt spid="7">
                                            <p:graphicEl>
                                              <a:dgm id="{3CF557B4-EB9F-4F78-8A77-4E48225DD09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3CF557B4-EB9F-4F78-8A77-4E48225DD09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5275672A-67A5-49AD-AEA7-064DDED4EA0B}"/>
                                            </p:graphicEl>
                                          </p:spTgt>
                                        </p:tgtEl>
                                        <p:attrNameLst>
                                          <p:attrName>style.visibility</p:attrName>
                                        </p:attrNameLst>
                                      </p:cBhvr>
                                      <p:to>
                                        <p:strVal val="visible"/>
                                      </p:to>
                                    </p:set>
                                    <p:anim calcmode="lin" valueType="num">
                                      <p:cBhvr additive="base">
                                        <p:cTn id="13" dur="500" fill="hold"/>
                                        <p:tgtEl>
                                          <p:spTgt spid="7">
                                            <p:graphicEl>
                                              <a:dgm id="{5275672A-67A5-49AD-AEA7-064DDED4EA0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5275672A-67A5-49AD-AEA7-064DDED4EA0B}"/>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D6DB16B3-C3B2-4058-8791-F3D8EA1CECE0}"/>
                                            </p:graphicEl>
                                          </p:spTgt>
                                        </p:tgtEl>
                                        <p:attrNameLst>
                                          <p:attrName>style.visibility</p:attrName>
                                        </p:attrNameLst>
                                      </p:cBhvr>
                                      <p:to>
                                        <p:strVal val="visible"/>
                                      </p:to>
                                    </p:set>
                                    <p:anim calcmode="lin" valueType="num">
                                      <p:cBhvr additive="base">
                                        <p:cTn id="19" dur="500" fill="hold"/>
                                        <p:tgtEl>
                                          <p:spTgt spid="7">
                                            <p:graphicEl>
                                              <a:dgm id="{D6DB16B3-C3B2-4058-8791-F3D8EA1CECE0}"/>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D6DB16B3-C3B2-4058-8791-F3D8EA1CECE0}"/>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9915E617-6421-45B0-BE9D-1FF8C90518FB}"/>
                                            </p:graphicEl>
                                          </p:spTgt>
                                        </p:tgtEl>
                                        <p:attrNameLst>
                                          <p:attrName>style.visibility</p:attrName>
                                        </p:attrNameLst>
                                      </p:cBhvr>
                                      <p:to>
                                        <p:strVal val="visible"/>
                                      </p:to>
                                    </p:set>
                                    <p:anim calcmode="lin" valueType="num">
                                      <p:cBhvr additive="base">
                                        <p:cTn id="25" dur="500" fill="hold"/>
                                        <p:tgtEl>
                                          <p:spTgt spid="7">
                                            <p:graphicEl>
                                              <a:dgm id="{9915E617-6421-45B0-BE9D-1FF8C90518FB}"/>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9915E617-6421-45B0-BE9D-1FF8C90518F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2.4MapReduce</a:t>
            </a:r>
            <a:r>
              <a:rPr lang="zh-CN" altLang="en-US" dirty="0" smtClean="0"/>
              <a:t>关键技术</a:t>
            </a:r>
            <a:endParaRPr lang="zh-CN" altLang="en-US" dirty="0"/>
          </a:p>
        </p:txBody>
      </p:sp>
      <p:graphicFrame>
        <p:nvGraphicFramePr>
          <p:cNvPr id="5" name="内容占位符 4"/>
          <p:cNvGraphicFramePr>
            <a:graphicFrameLocks noGrp="1"/>
          </p:cNvGraphicFramePr>
          <p:nvPr>
            <p:ph idx="1"/>
            <p:extLst/>
          </p:nvPr>
        </p:nvGraphicFramePr>
        <p:xfrm>
          <a:off x="812800" y="1500175"/>
          <a:ext cx="873958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►2.MapReduce</a:t>
            </a:r>
          </a:p>
        </p:txBody>
      </p:sp>
    </p:spTree>
    <p:extLst>
      <p:ext uri="{BB962C8B-B14F-4D97-AF65-F5344CB8AC3E}">
        <p14:creationId xmlns:p14="http://schemas.microsoft.com/office/powerpoint/2010/main" val="2778644543"/>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smtClean="0"/>
              <a:t>开始学习</a:t>
            </a:r>
            <a:r>
              <a:rPr lang="en-US" altLang="zh-CN" dirty="0" smtClean="0"/>
              <a:t>Q&amp;A</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►如何开始学习</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179738310"/>
              </p:ext>
            </p:extLst>
          </p:nvPr>
        </p:nvGraphicFramePr>
        <p:xfrm>
          <a:off x="911424" y="1347763"/>
          <a:ext cx="9649072" cy="4684310"/>
        </p:xfrm>
        <a:graphic>
          <a:graphicData uri="http://schemas.openxmlformats.org/drawingml/2006/table">
            <a:tbl>
              <a:tblPr firstRow="1" firstCol="1" bandRow="1">
                <a:tableStyleId>{7DF18680-E054-41AD-8BC1-D1AEF772440D}</a:tableStyleId>
              </a:tblPr>
              <a:tblGrid>
                <a:gridCol w="1175188">
                  <a:extLst>
                    <a:ext uri="{9D8B030D-6E8A-4147-A177-3AD203B41FA5}">
                      <a16:colId xmlns:a16="http://schemas.microsoft.com/office/drawing/2014/main" val="3425793081"/>
                    </a:ext>
                  </a:extLst>
                </a:gridCol>
                <a:gridCol w="4346626">
                  <a:extLst>
                    <a:ext uri="{9D8B030D-6E8A-4147-A177-3AD203B41FA5}">
                      <a16:colId xmlns:a16="http://schemas.microsoft.com/office/drawing/2014/main" val="152389609"/>
                    </a:ext>
                  </a:extLst>
                </a:gridCol>
                <a:gridCol w="4127258">
                  <a:extLst>
                    <a:ext uri="{9D8B030D-6E8A-4147-A177-3AD203B41FA5}">
                      <a16:colId xmlns:a16="http://schemas.microsoft.com/office/drawing/2014/main" val="2092994126"/>
                    </a:ext>
                  </a:extLst>
                </a:gridCol>
              </a:tblGrid>
              <a:tr h="648072">
                <a:tc>
                  <a:txBody>
                    <a:bodyPr/>
                    <a:lstStyle/>
                    <a:p>
                      <a:pPr algn="ctr">
                        <a:spcAft>
                          <a:spcPts val="0"/>
                        </a:spcAft>
                      </a:pPr>
                      <a:r>
                        <a:rPr lang="zh-CN" sz="1800" kern="100">
                          <a:effectLst/>
                        </a:rPr>
                        <a:t>序号</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1800" kern="100">
                          <a:effectLst/>
                        </a:rPr>
                        <a:t>我提出的疑问</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1800" kern="100">
                          <a:effectLst/>
                        </a:rPr>
                        <a:t>本章中的答案</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extLst>
                  <a:ext uri="{0D108BD9-81ED-4DB2-BD59-A6C34878D82A}">
                    <a16:rowId xmlns:a16="http://schemas.microsoft.com/office/drawing/2014/main" val="164987549"/>
                  </a:ext>
                </a:extLst>
              </a:tr>
              <a:tr h="625333">
                <a:tc>
                  <a:txBody>
                    <a:bodyPr/>
                    <a:lstStyle/>
                    <a:p>
                      <a:pPr algn="ctr">
                        <a:spcAft>
                          <a:spcPts val="0"/>
                        </a:spcAft>
                      </a:pPr>
                      <a:r>
                        <a:rPr lang="en-US" sz="1800" kern="100">
                          <a:effectLst/>
                        </a:rPr>
                        <a:t>1</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数据科学中常用技术有哪些？</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数据科学的技术体系（</a:t>
                      </a:r>
                      <a:r>
                        <a:rPr lang="en-US" sz="1800" kern="100">
                          <a:effectLst/>
                        </a:rPr>
                        <a:t>4.1</a:t>
                      </a:r>
                      <a:r>
                        <a:rPr lang="zh-CN" sz="1800" kern="100">
                          <a:effectLst/>
                        </a:rPr>
                        <a:t>）</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172548423"/>
                  </a:ext>
                </a:extLst>
              </a:tr>
              <a:tr h="1136969">
                <a:tc>
                  <a:txBody>
                    <a:bodyPr/>
                    <a:lstStyle/>
                    <a:p>
                      <a:pPr algn="ctr">
                        <a:spcAft>
                          <a:spcPts val="0"/>
                        </a:spcAft>
                      </a:pPr>
                      <a:r>
                        <a:rPr lang="en-US" sz="1800" kern="100">
                          <a:effectLst/>
                        </a:rPr>
                        <a:t>2</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数据科学中常用的数据计算技术有哪些？</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en-US" sz="1800" kern="100">
                          <a:effectLst/>
                        </a:rPr>
                        <a:t>MapReduce</a:t>
                      </a:r>
                      <a:r>
                        <a:rPr lang="zh-CN" sz="1800" kern="100">
                          <a:effectLst/>
                        </a:rPr>
                        <a:t>（</a:t>
                      </a:r>
                      <a:r>
                        <a:rPr lang="en-US" sz="1800" kern="100">
                          <a:effectLst/>
                        </a:rPr>
                        <a:t>4.2</a:t>
                      </a:r>
                      <a:r>
                        <a:rPr lang="zh-CN" sz="1800" kern="100">
                          <a:effectLst/>
                        </a:rPr>
                        <a:t>）； </a:t>
                      </a:r>
                      <a:r>
                        <a:rPr lang="en-US" sz="1800" kern="100">
                          <a:effectLst/>
                        </a:rPr>
                        <a:t>Hadoop</a:t>
                      </a:r>
                      <a:r>
                        <a:rPr lang="zh-CN" sz="1800" kern="100">
                          <a:effectLst/>
                        </a:rPr>
                        <a:t>生态系统（</a:t>
                      </a:r>
                      <a:r>
                        <a:rPr lang="en-US" sz="1800" kern="100">
                          <a:effectLst/>
                        </a:rPr>
                        <a:t>4.3</a:t>
                      </a:r>
                      <a:r>
                        <a:rPr lang="zh-CN" sz="1800" kern="100">
                          <a:effectLst/>
                        </a:rPr>
                        <a:t>）；</a:t>
                      </a:r>
                      <a:r>
                        <a:rPr lang="en-US" sz="1800" kern="100">
                          <a:effectLst/>
                        </a:rPr>
                        <a:t>Spark</a:t>
                      </a:r>
                      <a:r>
                        <a:rPr lang="zh-CN" sz="1800" kern="100">
                          <a:effectLst/>
                        </a:rPr>
                        <a:t>（</a:t>
                      </a:r>
                      <a:r>
                        <a:rPr lang="en-US" sz="1800" kern="100">
                          <a:effectLst/>
                        </a:rPr>
                        <a:t>4.4</a:t>
                      </a:r>
                      <a:r>
                        <a:rPr lang="zh-CN" sz="1800" kern="100">
                          <a:effectLst/>
                        </a:rPr>
                        <a:t>）</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98133842"/>
                  </a:ext>
                </a:extLst>
              </a:tr>
              <a:tr h="682181">
                <a:tc>
                  <a:txBody>
                    <a:bodyPr/>
                    <a:lstStyle/>
                    <a:p>
                      <a:pPr algn="ctr">
                        <a:spcAft>
                          <a:spcPts val="0"/>
                        </a:spcAft>
                      </a:pPr>
                      <a:r>
                        <a:rPr lang="en-US" sz="1800" kern="100">
                          <a:effectLst/>
                        </a:rPr>
                        <a:t>3</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数据科学中常用的数据管理技术有哪些？</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en-US" sz="1800" kern="100">
                          <a:effectLst/>
                        </a:rPr>
                        <a:t>NoSQL</a:t>
                      </a:r>
                      <a:r>
                        <a:rPr lang="zh-CN" sz="1800" kern="100">
                          <a:effectLst/>
                        </a:rPr>
                        <a:t>、</a:t>
                      </a:r>
                      <a:r>
                        <a:rPr lang="en-US" sz="1800" kern="100">
                          <a:effectLst/>
                        </a:rPr>
                        <a:t>NewSQL</a:t>
                      </a:r>
                      <a:r>
                        <a:rPr lang="zh-CN" sz="1800" kern="100">
                          <a:effectLst/>
                        </a:rPr>
                        <a:t>和关系云（</a:t>
                      </a:r>
                      <a:r>
                        <a:rPr lang="en-US" sz="1800" kern="100">
                          <a:effectLst/>
                        </a:rPr>
                        <a:t>4.5</a:t>
                      </a:r>
                      <a:r>
                        <a:rPr lang="zh-CN" sz="1800" kern="100">
                          <a:effectLst/>
                        </a:rPr>
                        <a:t>）</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1911146367"/>
                  </a:ext>
                </a:extLst>
              </a:tr>
              <a:tr h="909574">
                <a:tc>
                  <a:txBody>
                    <a:bodyPr/>
                    <a:lstStyle/>
                    <a:p>
                      <a:pPr algn="ctr">
                        <a:spcAft>
                          <a:spcPts val="0"/>
                        </a:spcAft>
                      </a:pPr>
                      <a:r>
                        <a:rPr lang="en-US" sz="1800" kern="100">
                          <a:effectLst/>
                        </a:rPr>
                        <a:t>4</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数据科学中的</a:t>
                      </a:r>
                      <a:r>
                        <a:rPr lang="en-US" sz="1800" kern="100">
                          <a:effectLst/>
                        </a:rPr>
                        <a:t>R</a:t>
                      </a:r>
                      <a:r>
                        <a:rPr lang="zh-CN" sz="1800" kern="100">
                          <a:effectLst/>
                        </a:rPr>
                        <a:t>语言与</a:t>
                      </a:r>
                      <a:r>
                        <a:rPr lang="en-US" sz="1800" kern="100">
                          <a:effectLst/>
                        </a:rPr>
                        <a:t>Python</a:t>
                      </a:r>
                      <a:r>
                        <a:rPr lang="zh-CN" sz="1800" kern="100">
                          <a:effectLst/>
                        </a:rPr>
                        <a:t>语言的区别是什么？</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en-US" sz="1800" kern="100">
                          <a:effectLst/>
                        </a:rPr>
                        <a:t>R</a:t>
                      </a:r>
                      <a:r>
                        <a:rPr lang="zh-CN" sz="1800" kern="100">
                          <a:effectLst/>
                        </a:rPr>
                        <a:t>与</a:t>
                      </a:r>
                      <a:r>
                        <a:rPr lang="en-US" sz="1800" kern="100">
                          <a:effectLst/>
                        </a:rPr>
                        <a:t>Python</a:t>
                      </a:r>
                      <a:r>
                        <a:rPr lang="zh-CN" sz="1800" kern="100">
                          <a:effectLst/>
                        </a:rPr>
                        <a:t>（</a:t>
                      </a:r>
                      <a:r>
                        <a:rPr lang="en-US" sz="1800" kern="100">
                          <a:effectLst/>
                        </a:rPr>
                        <a:t>4.6</a:t>
                      </a:r>
                      <a:r>
                        <a:rPr lang="zh-CN" sz="1800" kern="100">
                          <a:effectLst/>
                        </a:rPr>
                        <a:t>）</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915931239"/>
                  </a:ext>
                </a:extLst>
              </a:tr>
              <a:tr h="682181">
                <a:tc>
                  <a:txBody>
                    <a:bodyPr/>
                    <a:lstStyle/>
                    <a:p>
                      <a:pPr algn="ctr">
                        <a:spcAft>
                          <a:spcPts val="0"/>
                        </a:spcAft>
                      </a:pPr>
                      <a:r>
                        <a:rPr lang="en-US" sz="1800" kern="100">
                          <a:effectLst/>
                        </a:rPr>
                        <a:t>5</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a:effectLst/>
                        </a:rPr>
                        <a:t>数据科学中常用技术的变化与发展趋势是什么？</a:t>
                      </a:r>
                      <a:endParaRPr lang="zh-CN" sz="24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800" kern="100" dirty="0">
                          <a:effectLst/>
                        </a:rPr>
                        <a:t>主要发展趋势（</a:t>
                      </a:r>
                      <a:r>
                        <a:rPr lang="en-US" sz="1800" kern="100" dirty="0">
                          <a:effectLst/>
                        </a:rPr>
                        <a:t>4.7</a:t>
                      </a:r>
                      <a:r>
                        <a:rPr lang="zh-CN" sz="1800" kern="100" dirty="0">
                          <a:effectLst/>
                        </a:rPr>
                        <a:t>）</a:t>
                      </a:r>
                      <a:endParaRPr lang="zh-CN" sz="24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1674694949"/>
                  </a:ext>
                </a:extLst>
              </a:tr>
            </a:tbl>
          </a:graphicData>
        </a:graphic>
      </p:graphicFrame>
    </p:spTree>
    <p:extLst>
      <p:ext uri="{BB962C8B-B14F-4D97-AF65-F5344CB8AC3E}">
        <p14:creationId xmlns:p14="http://schemas.microsoft.com/office/powerpoint/2010/main" val="3852948609"/>
      </p:ext>
    </p:extLst>
  </p:cSld>
  <p:clrMapOvr>
    <a:masterClrMapping/>
  </p:clrMapOvr>
  <p:transition>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362363" cy="821913"/>
          </a:xfrm>
        </p:spPr>
        <p:txBody>
          <a:bodyPr/>
          <a:lstStyle/>
          <a:p>
            <a:r>
              <a:rPr lang="zh-CN" altLang="en-US" b="1" dirty="0" smtClean="0"/>
              <a:t>分区函数</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8" name="文本占位符 7"/>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p:txBody>
      </p:sp>
      <p:pic>
        <p:nvPicPr>
          <p:cNvPr id="6" name="图片 5"/>
          <p:cNvPicPr/>
          <p:nvPr/>
        </p:nvPicPr>
        <p:blipFill>
          <a:blip r:embed="rId3"/>
          <a:srcRect/>
          <a:stretch>
            <a:fillRect/>
          </a:stretch>
        </p:blipFill>
        <p:spPr bwMode="auto">
          <a:xfrm>
            <a:off x="983432" y="2060848"/>
            <a:ext cx="6120680" cy="3888432"/>
          </a:xfrm>
          <a:prstGeom prst="rect">
            <a:avLst/>
          </a:prstGeom>
          <a:noFill/>
          <a:ln w="9525">
            <a:noFill/>
            <a:miter lim="800000"/>
            <a:headEnd/>
            <a:tailEnd/>
          </a:ln>
        </p:spPr>
      </p:pic>
      <p:graphicFrame>
        <p:nvGraphicFramePr>
          <p:cNvPr id="5" name="图示 4"/>
          <p:cNvGraphicFramePr/>
          <p:nvPr>
            <p:extLst/>
          </p:nvPr>
        </p:nvGraphicFramePr>
        <p:xfrm>
          <a:off x="7608168" y="2276872"/>
          <a:ext cx="4101909" cy="40384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3283588"/>
      </p:ext>
    </p:extLst>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Combiner</a:t>
            </a:r>
            <a:r>
              <a:rPr lang="zh-CN" altLang="en-US" b="1" dirty="0"/>
              <a:t>（）</a:t>
            </a:r>
            <a:r>
              <a:rPr lang="zh-CN" altLang="en-US" b="1" dirty="0" smtClean="0"/>
              <a:t>函数</a:t>
            </a:r>
            <a:endParaRPr lang="zh-CN" altLang="en-US" dirty="0"/>
          </a:p>
        </p:txBody>
      </p:sp>
      <p:graphicFrame>
        <p:nvGraphicFramePr>
          <p:cNvPr id="5" name="内容占位符 4"/>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p:txBody>
      </p:sp>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2184" y="573462"/>
            <a:ext cx="4198410" cy="1853425"/>
          </a:xfrm>
          <a:prstGeom prst="rect">
            <a:avLst/>
          </a:prstGeom>
        </p:spPr>
      </p:pic>
    </p:spTree>
    <p:extLst>
      <p:ext uri="{BB962C8B-B14F-4D97-AF65-F5344CB8AC3E}">
        <p14:creationId xmlns:p14="http://schemas.microsoft.com/office/powerpoint/2010/main" val="295943009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4C3942D5-81A6-4D6D-972B-944FAF211E6C}"/>
                                            </p:graphicEl>
                                          </p:spTgt>
                                        </p:tgtEl>
                                        <p:attrNameLst>
                                          <p:attrName>style.visibility</p:attrName>
                                        </p:attrNameLst>
                                      </p:cBhvr>
                                      <p:to>
                                        <p:strVal val="visible"/>
                                      </p:to>
                                    </p:set>
                                    <p:anim calcmode="lin" valueType="num">
                                      <p:cBhvr additive="base">
                                        <p:cTn id="7" dur="500" fill="hold"/>
                                        <p:tgtEl>
                                          <p:spTgt spid="5">
                                            <p:graphicEl>
                                              <a:dgm id="{4C3942D5-81A6-4D6D-972B-944FAF211E6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4C3942D5-81A6-4D6D-972B-944FAF211E6C}"/>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792604BA-1E93-4039-83D8-3F689FED3F47}"/>
                                            </p:graphicEl>
                                          </p:spTgt>
                                        </p:tgtEl>
                                        <p:attrNameLst>
                                          <p:attrName>style.visibility</p:attrName>
                                        </p:attrNameLst>
                                      </p:cBhvr>
                                      <p:to>
                                        <p:strVal val="visible"/>
                                      </p:to>
                                    </p:set>
                                    <p:anim calcmode="lin" valueType="num">
                                      <p:cBhvr additive="base">
                                        <p:cTn id="13" dur="500" fill="hold"/>
                                        <p:tgtEl>
                                          <p:spTgt spid="5">
                                            <p:graphicEl>
                                              <a:dgm id="{792604BA-1E93-4039-83D8-3F689FED3F47}"/>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792604BA-1E93-4039-83D8-3F689FED3F47}"/>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E40A1C04-57EA-45D7-8F44-3AF93EC0FCA0}"/>
                                            </p:graphicEl>
                                          </p:spTgt>
                                        </p:tgtEl>
                                        <p:attrNameLst>
                                          <p:attrName>style.visibility</p:attrName>
                                        </p:attrNameLst>
                                      </p:cBhvr>
                                      <p:to>
                                        <p:strVal val="visible"/>
                                      </p:to>
                                    </p:set>
                                    <p:anim calcmode="lin" valueType="num">
                                      <p:cBhvr additive="base">
                                        <p:cTn id="19" dur="500" fill="hold"/>
                                        <p:tgtEl>
                                          <p:spTgt spid="5">
                                            <p:graphicEl>
                                              <a:dgm id="{E40A1C04-57EA-45D7-8F44-3AF93EC0FCA0}"/>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E40A1C04-57EA-45D7-8F44-3AF93EC0FCA0}"/>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B71F26AA-A931-4E3E-8B8A-9BCBCF7BE35A}"/>
                                            </p:graphicEl>
                                          </p:spTgt>
                                        </p:tgtEl>
                                        <p:attrNameLst>
                                          <p:attrName>style.visibility</p:attrName>
                                        </p:attrNameLst>
                                      </p:cBhvr>
                                      <p:to>
                                        <p:strVal val="visible"/>
                                      </p:to>
                                    </p:set>
                                    <p:anim calcmode="lin" valueType="num">
                                      <p:cBhvr additive="base">
                                        <p:cTn id="25" dur="500" fill="hold"/>
                                        <p:tgtEl>
                                          <p:spTgt spid="5">
                                            <p:graphicEl>
                                              <a:dgm id="{B71F26AA-A931-4E3E-8B8A-9BCBCF7BE35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B71F26AA-A931-4E3E-8B8A-9BCBCF7BE35A}"/>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74D6C6ED-69A4-4426-A151-3D56CEBF2853}"/>
                                            </p:graphicEl>
                                          </p:spTgt>
                                        </p:tgtEl>
                                        <p:attrNameLst>
                                          <p:attrName>style.visibility</p:attrName>
                                        </p:attrNameLst>
                                      </p:cBhvr>
                                      <p:to>
                                        <p:strVal val="visible"/>
                                      </p:to>
                                    </p:set>
                                    <p:anim calcmode="lin" valueType="num">
                                      <p:cBhvr additive="base">
                                        <p:cTn id="31" dur="500" fill="hold"/>
                                        <p:tgtEl>
                                          <p:spTgt spid="5">
                                            <p:graphicEl>
                                              <a:dgm id="{74D6C6ED-69A4-4426-A151-3D56CEBF2853}"/>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74D6C6ED-69A4-4426-A151-3D56CEBF2853}"/>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C5DB64C6-D35F-4DDB-A99C-19AC0872B449}"/>
                                            </p:graphicEl>
                                          </p:spTgt>
                                        </p:tgtEl>
                                        <p:attrNameLst>
                                          <p:attrName>style.visibility</p:attrName>
                                        </p:attrNameLst>
                                      </p:cBhvr>
                                      <p:to>
                                        <p:strVal val="visible"/>
                                      </p:to>
                                    </p:set>
                                    <p:anim calcmode="lin" valueType="num">
                                      <p:cBhvr additive="base">
                                        <p:cTn id="37" dur="500" fill="hold"/>
                                        <p:tgtEl>
                                          <p:spTgt spid="5">
                                            <p:graphicEl>
                                              <a:dgm id="{C5DB64C6-D35F-4DDB-A99C-19AC0872B44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C5DB64C6-D35F-4DDB-A99C-19AC0872B44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跳</a:t>
            </a:r>
            <a:r>
              <a:rPr lang="zh-CN" altLang="en-US" b="1" dirty="0"/>
              <a:t>过损坏</a:t>
            </a:r>
            <a:r>
              <a:rPr lang="zh-CN" altLang="en-US" b="1" dirty="0" smtClean="0"/>
              <a:t>记录</a:t>
            </a:r>
            <a:endParaRPr lang="zh-CN" altLang="en-US" dirty="0"/>
          </a:p>
        </p:txBody>
      </p:sp>
      <p:graphicFrame>
        <p:nvGraphicFramePr>
          <p:cNvPr id="5" name="内容占位符 4"/>
          <p:cNvGraphicFramePr>
            <a:graphicFrameLocks noGrp="1"/>
          </p:cNvGraphicFramePr>
          <p:nvPr>
            <p:ph idx="1"/>
            <p:extLst/>
          </p:nvPr>
        </p:nvGraphicFramePr>
        <p:xfrm>
          <a:off x="812800" y="1484784"/>
          <a:ext cx="6795368"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7" name="Object 1"/>
          <p:cNvGraphicFramePr>
            <a:graphicFrameLocks noChangeAspect="1"/>
          </p:cNvGraphicFramePr>
          <p:nvPr>
            <p:extLst/>
          </p:nvPr>
        </p:nvGraphicFramePr>
        <p:xfrm>
          <a:off x="8400256" y="419104"/>
          <a:ext cx="3247725" cy="2438725"/>
        </p:xfrm>
        <a:graphic>
          <a:graphicData uri="http://schemas.openxmlformats.org/presentationml/2006/ole">
            <mc:AlternateContent xmlns:mc="http://schemas.openxmlformats.org/markup-compatibility/2006">
              <mc:Choice xmlns:v="urn:schemas-microsoft-com:vml" Requires="v">
                <p:oleObj spid="_x0000_s12325" name="Visio" r:id="rId9" imgW="6166865" imgH="4633200" progId="Visio.Drawing.11">
                  <p:embed/>
                </p:oleObj>
              </mc:Choice>
              <mc:Fallback>
                <p:oleObj name="Visio" r:id="rId9" imgW="6166865" imgH="4633200" progId="Visio.Drawing.11">
                  <p:embed/>
                  <p:pic>
                    <p:nvPicPr>
                      <p:cNvPr id="7"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0256" y="419104"/>
                        <a:ext cx="3247725" cy="2438725"/>
                      </a:xfrm>
                      <a:prstGeom prst="rect">
                        <a:avLst/>
                      </a:prstGeom>
                      <a:noFill/>
                      <a:extLst/>
                    </p:spPr>
                  </p:pic>
                </p:oleObj>
              </mc:Fallback>
            </mc:AlternateContent>
          </a:graphicData>
        </a:graphic>
      </p:graphicFrame>
    </p:spTree>
    <p:extLst>
      <p:ext uri="{BB962C8B-B14F-4D97-AF65-F5344CB8AC3E}">
        <p14:creationId xmlns:p14="http://schemas.microsoft.com/office/powerpoint/2010/main" val="2598740798"/>
      </p:ext>
    </p:extLst>
  </p:cSld>
  <p:clrMapOvr>
    <a:masterClrMapping/>
  </p:clrMapOvr>
  <p:transition>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其他关键技术</a:t>
            </a:r>
            <a:endParaRPr lang="zh-CN" altLang="en-US" dirty="0"/>
          </a:p>
        </p:txBody>
      </p:sp>
      <p:graphicFrame>
        <p:nvGraphicFramePr>
          <p:cNvPr id="7" name="内容占位符 6"/>
          <p:cNvGraphicFramePr>
            <a:graphicFrameLocks noGrp="1"/>
          </p:cNvGraphicFramePr>
          <p:nvPr>
            <p:ph idx="1"/>
            <p:extLst/>
          </p:nvPr>
        </p:nvGraphicFramePr>
        <p:xfrm>
          <a:off x="1127448" y="1772816"/>
          <a:ext cx="6003280" cy="41610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a:p>
            <a:endParaRPr lang="zh-CN" altLang="en-US" dirty="0"/>
          </a:p>
        </p:txBody>
      </p:sp>
      <p:graphicFrame>
        <p:nvGraphicFramePr>
          <p:cNvPr id="8" name="Object 1"/>
          <p:cNvGraphicFramePr>
            <a:graphicFrameLocks noChangeAspect="1"/>
          </p:cNvGraphicFramePr>
          <p:nvPr>
            <p:extLst/>
          </p:nvPr>
        </p:nvGraphicFramePr>
        <p:xfrm>
          <a:off x="8400256" y="419104"/>
          <a:ext cx="3247725" cy="2438725"/>
        </p:xfrm>
        <a:graphic>
          <a:graphicData uri="http://schemas.openxmlformats.org/presentationml/2006/ole">
            <mc:AlternateContent xmlns:mc="http://schemas.openxmlformats.org/markup-compatibility/2006">
              <mc:Choice xmlns:v="urn:schemas-microsoft-com:vml" Requires="v">
                <p:oleObj spid="_x0000_s13349" name="Visio" r:id="rId9" imgW="6166865" imgH="4633200" progId="Visio.Drawing.11">
                  <p:embed/>
                </p:oleObj>
              </mc:Choice>
              <mc:Fallback>
                <p:oleObj name="Visio" r:id="rId9" imgW="6166865" imgH="4633200" progId="Visio.Drawing.11">
                  <p:embed/>
                  <p:pic>
                    <p:nvPicPr>
                      <p:cNvPr id="8"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0256" y="419104"/>
                        <a:ext cx="3247725" cy="2438725"/>
                      </a:xfrm>
                      <a:prstGeom prst="rect">
                        <a:avLst/>
                      </a:prstGeom>
                      <a:noFill/>
                      <a:extLst/>
                    </p:spPr>
                  </p:pic>
                </p:oleObj>
              </mc:Fallback>
            </mc:AlternateContent>
          </a:graphicData>
        </a:graphic>
      </p:graphicFrame>
    </p:spTree>
    <p:extLst>
      <p:ext uri="{BB962C8B-B14F-4D97-AF65-F5344CB8AC3E}">
        <p14:creationId xmlns:p14="http://schemas.microsoft.com/office/powerpoint/2010/main" val="118799784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7441051D-FC89-4D6E-BF64-1EBA8027908A}"/>
                                            </p:graphicEl>
                                          </p:spTgt>
                                        </p:tgtEl>
                                        <p:attrNameLst>
                                          <p:attrName>style.visibility</p:attrName>
                                        </p:attrNameLst>
                                      </p:cBhvr>
                                      <p:to>
                                        <p:strVal val="visible"/>
                                      </p:to>
                                    </p:set>
                                    <p:anim calcmode="lin" valueType="num">
                                      <p:cBhvr additive="base">
                                        <p:cTn id="7" dur="500" fill="hold"/>
                                        <p:tgtEl>
                                          <p:spTgt spid="7">
                                            <p:graphicEl>
                                              <a:dgm id="{7441051D-FC89-4D6E-BF64-1EBA8027908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7441051D-FC89-4D6E-BF64-1EBA8027908A}"/>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68159D9D-ECB2-4F0F-8023-6571BEB12011}"/>
                                            </p:graphicEl>
                                          </p:spTgt>
                                        </p:tgtEl>
                                        <p:attrNameLst>
                                          <p:attrName>style.visibility</p:attrName>
                                        </p:attrNameLst>
                                      </p:cBhvr>
                                      <p:to>
                                        <p:strVal val="visible"/>
                                      </p:to>
                                    </p:set>
                                    <p:anim calcmode="lin" valueType="num">
                                      <p:cBhvr additive="base">
                                        <p:cTn id="13" dur="500" fill="hold"/>
                                        <p:tgtEl>
                                          <p:spTgt spid="7">
                                            <p:graphicEl>
                                              <a:dgm id="{68159D9D-ECB2-4F0F-8023-6571BEB1201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68159D9D-ECB2-4F0F-8023-6571BEB12011}"/>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8AED51A7-F8A5-40FC-9657-8272D1C84CEB}"/>
                                            </p:graphicEl>
                                          </p:spTgt>
                                        </p:tgtEl>
                                        <p:attrNameLst>
                                          <p:attrName>style.visibility</p:attrName>
                                        </p:attrNameLst>
                                      </p:cBhvr>
                                      <p:to>
                                        <p:strVal val="visible"/>
                                      </p:to>
                                    </p:set>
                                    <p:anim calcmode="lin" valueType="num">
                                      <p:cBhvr additive="base">
                                        <p:cTn id="19" dur="500" fill="hold"/>
                                        <p:tgtEl>
                                          <p:spTgt spid="7">
                                            <p:graphicEl>
                                              <a:dgm id="{8AED51A7-F8A5-40FC-9657-8272D1C84CEB}"/>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8AED51A7-F8A5-40FC-9657-8272D1C84CEB}"/>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D2D43FD5-519E-4AF0-AF33-85844CE042C3}"/>
                                            </p:graphicEl>
                                          </p:spTgt>
                                        </p:tgtEl>
                                        <p:attrNameLst>
                                          <p:attrName>style.visibility</p:attrName>
                                        </p:attrNameLst>
                                      </p:cBhvr>
                                      <p:to>
                                        <p:strVal val="visible"/>
                                      </p:to>
                                    </p:set>
                                    <p:anim calcmode="lin" valueType="num">
                                      <p:cBhvr additive="base">
                                        <p:cTn id="25" dur="500" fill="hold"/>
                                        <p:tgtEl>
                                          <p:spTgt spid="7">
                                            <p:graphicEl>
                                              <a:dgm id="{D2D43FD5-519E-4AF0-AF33-85844CE042C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D2D43FD5-519E-4AF0-AF33-85844CE042C3}"/>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graphicEl>
                                              <a:dgm id="{ECE08C59-FC2B-4847-AD1C-71A18E4B23B9}"/>
                                            </p:graphicEl>
                                          </p:spTgt>
                                        </p:tgtEl>
                                        <p:attrNameLst>
                                          <p:attrName>style.visibility</p:attrName>
                                        </p:attrNameLst>
                                      </p:cBhvr>
                                      <p:to>
                                        <p:strVal val="visible"/>
                                      </p:to>
                                    </p:set>
                                    <p:anim calcmode="lin" valueType="num">
                                      <p:cBhvr additive="base">
                                        <p:cTn id="31" dur="500" fill="hold"/>
                                        <p:tgtEl>
                                          <p:spTgt spid="7">
                                            <p:graphicEl>
                                              <a:dgm id="{ECE08C59-FC2B-4847-AD1C-71A18E4B23B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graphicEl>
                                              <a:dgm id="{ECE08C59-FC2B-4847-AD1C-71A18E4B23B9}"/>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graphicEl>
                                              <a:dgm id="{4795F78E-0D1D-474B-8E3F-A9157C329ECE}"/>
                                            </p:graphicEl>
                                          </p:spTgt>
                                        </p:tgtEl>
                                        <p:attrNameLst>
                                          <p:attrName>style.visibility</p:attrName>
                                        </p:attrNameLst>
                                      </p:cBhvr>
                                      <p:to>
                                        <p:strVal val="visible"/>
                                      </p:to>
                                    </p:set>
                                    <p:anim calcmode="lin" valueType="num">
                                      <p:cBhvr additive="base">
                                        <p:cTn id="37" dur="500" fill="hold"/>
                                        <p:tgtEl>
                                          <p:spTgt spid="7">
                                            <p:graphicEl>
                                              <a:dgm id="{4795F78E-0D1D-474B-8E3F-A9157C329ECE}"/>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graphicEl>
                                              <a:dgm id="{4795F78E-0D1D-474B-8E3F-A9157C329EC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010435" cy="821913"/>
          </a:xfrm>
        </p:spPr>
        <p:txBody>
          <a:bodyPr/>
          <a:lstStyle/>
          <a:p>
            <a:r>
              <a:rPr lang="en-US" altLang="zh-CN" dirty="0" smtClean="0"/>
              <a:t>2.5</a:t>
            </a:r>
            <a:r>
              <a:rPr lang="zh-CN" altLang="en-US" dirty="0" smtClean="0"/>
              <a:t>下一代</a:t>
            </a:r>
            <a:r>
              <a:rPr lang="en-US" altLang="zh-CN" dirty="0" err="1" smtClean="0"/>
              <a:t>MapReduce</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87132823"/>
              </p:ext>
            </p:extLst>
          </p:nvPr>
        </p:nvGraphicFramePr>
        <p:xfrm>
          <a:off x="812800" y="1500175"/>
          <a:ext cx="917163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2.MapReduce</a:t>
            </a:r>
            <a:endParaRPr lang="zh-CN" altLang="en-US" dirty="0"/>
          </a:p>
        </p:txBody>
      </p:sp>
    </p:spTree>
    <p:extLst>
      <p:ext uri="{BB962C8B-B14F-4D97-AF65-F5344CB8AC3E}">
        <p14:creationId xmlns:p14="http://schemas.microsoft.com/office/powerpoint/2010/main" val="507466330"/>
      </p:ext>
    </p:extLst>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720075"/>
            <a:ext cx="7210235" cy="821913"/>
          </a:xfrm>
        </p:spPr>
        <p:txBody>
          <a:bodyPr/>
          <a:lstStyle/>
          <a:p>
            <a:r>
              <a:rPr lang="zh-CN" altLang="en-US" dirty="0" smtClean="0"/>
              <a:t>“以</a:t>
            </a:r>
            <a:r>
              <a:rPr lang="en-US" altLang="zh-CN" dirty="0" err="1"/>
              <a:t>MapReduce</a:t>
            </a:r>
            <a:r>
              <a:rPr lang="zh-CN" altLang="en-US" dirty="0"/>
              <a:t>为</a:t>
            </a:r>
            <a:r>
              <a:rPr lang="zh-CN" altLang="en-US" dirty="0" smtClean="0"/>
              <a:t>核心”与</a:t>
            </a:r>
            <a:r>
              <a:rPr lang="en-US" altLang="zh-CN" dirty="0" smtClean="0"/>
              <a:t/>
            </a:r>
            <a:br>
              <a:rPr lang="en-US" altLang="zh-CN" dirty="0" smtClean="0"/>
            </a:br>
            <a:r>
              <a:rPr lang="zh-CN" altLang="en-US" dirty="0" smtClean="0"/>
              <a:t>“以</a:t>
            </a:r>
            <a:r>
              <a:rPr lang="en-US" altLang="zh-CN" dirty="0"/>
              <a:t>YARN</a:t>
            </a:r>
            <a:r>
              <a:rPr lang="zh-CN" altLang="en-US" dirty="0"/>
              <a:t>为</a:t>
            </a:r>
            <a:r>
              <a:rPr lang="zh-CN" altLang="en-US" dirty="0" smtClean="0"/>
              <a:t>核心”的</a:t>
            </a:r>
            <a:r>
              <a:rPr lang="zh-CN" altLang="en-US" dirty="0"/>
              <a:t>软件栈对比</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r>
              <a:rPr lang="en-US" altLang="zh-CN" dirty="0" smtClean="0"/>
              <a:t>】</a:t>
            </a:r>
            <a:endParaRPr lang="zh-CN" altLang="en-US" dirty="0"/>
          </a:p>
        </p:txBody>
      </p:sp>
      <p:sp>
        <p:nvSpPr>
          <p:cNvPr id="6" name="文本占位符 5"/>
          <p:cNvSpPr>
            <a:spLocks noGrp="1"/>
          </p:cNvSpPr>
          <p:nvPr>
            <p:ph type="body" sz="quarter" idx="14"/>
          </p:nvPr>
        </p:nvSpPr>
        <p:spPr/>
        <p:txBody>
          <a:bodyPr/>
          <a:lstStyle/>
          <a:p>
            <a:r>
              <a:rPr lang="zh-CN" altLang="en-US" dirty="0"/>
              <a:t>▼</a:t>
            </a:r>
            <a:r>
              <a:rPr lang="en-US" altLang="zh-CN" dirty="0"/>
              <a:t>3.5</a:t>
            </a:r>
            <a:r>
              <a:rPr lang="zh-CN" altLang="en-US" dirty="0"/>
              <a:t>下一代</a:t>
            </a:r>
            <a:r>
              <a:rPr lang="en-US" altLang="zh-CN" dirty="0" err="1"/>
              <a:t>MapReduce</a:t>
            </a:r>
            <a:endParaRPr lang="zh-CN" altLang="en-US" dirty="0"/>
          </a:p>
          <a:p>
            <a:endParaRPr lang="zh-CN" altLang="en-US" dirty="0"/>
          </a:p>
        </p:txBody>
      </p:sp>
      <p:sp>
        <p:nvSpPr>
          <p:cNvPr id="72706"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2705" name="Object 1"/>
          <p:cNvGraphicFramePr>
            <a:graphicFrameLocks noChangeAspect="1"/>
          </p:cNvGraphicFramePr>
          <p:nvPr>
            <p:extLst/>
          </p:nvPr>
        </p:nvGraphicFramePr>
        <p:xfrm>
          <a:off x="983432" y="2665040"/>
          <a:ext cx="9685425" cy="1857388"/>
        </p:xfrm>
        <a:graphic>
          <a:graphicData uri="http://schemas.openxmlformats.org/presentationml/2006/ole">
            <mc:AlternateContent xmlns:mc="http://schemas.openxmlformats.org/markup-compatibility/2006">
              <mc:Choice xmlns:v="urn:schemas-microsoft-com:vml" Requires="v">
                <p:oleObj spid="_x0000_s14373" name="Visio" r:id="rId4" imgW="6454827" imgH="1456920" progId="Visio.Drawing.11">
                  <p:embed/>
                </p:oleObj>
              </mc:Choice>
              <mc:Fallback>
                <p:oleObj name="Visio" r:id="rId4" imgW="6454827" imgH="1456920" progId="Visio.Drawing.11">
                  <p:embed/>
                  <p:pic>
                    <p:nvPicPr>
                      <p:cNvPr id="72705"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432" y="2665040"/>
                        <a:ext cx="9685425" cy="1857388"/>
                      </a:xfrm>
                      <a:prstGeom prst="rect">
                        <a:avLst/>
                      </a:prstGeom>
                      <a:noFill/>
                      <a:extLst/>
                    </p:spPr>
                  </p:pic>
                </p:oleObj>
              </mc:Fallback>
            </mc:AlternateContent>
          </a:graphicData>
        </a:graphic>
      </p:graphicFrame>
      <p:sp>
        <p:nvSpPr>
          <p:cNvPr id="5" name="矩形 4"/>
          <p:cNvSpPr/>
          <p:nvPr/>
        </p:nvSpPr>
        <p:spPr>
          <a:xfrm>
            <a:off x="623392" y="4951056"/>
            <a:ext cx="11089232" cy="1015663"/>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0" lvl="1"/>
            <a:r>
              <a:rPr lang="en-US" altLang="zh-CN" sz="2000" dirty="0">
                <a:solidFill>
                  <a:schemeClr val="bg1"/>
                </a:solidFill>
                <a:latin typeface="+mn-ea"/>
              </a:rPr>
              <a:t>MRv2 </a:t>
            </a:r>
            <a:r>
              <a:rPr lang="zh-CN" altLang="zh-CN" sz="2000" dirty="0">
                <a:solidFill>
                  <a:schemeClr val="bg1"/>
                </a:solidFill>
                <a:latin typeface="+mn-ea"/>
              </a:rPr>
              <a:t>具有与</a:t>
            </a:r>
            <a:r>
              <a:rPr lang="en-US" altLang="zh-CN" sz="2000" dirty="0">
                <a:solidFill>
                  <a:schemeClr val="bg1"/>
                </a:solidFill>
                <a:latin typeface="+mn-ea"/>
              </a:rPr>
              <a:t>MRv1 </a:t>
            </a:r>
            <a:r>
              <a:rPr lang="zh-CN" altLang="zh-CN" sz="2000" dirty="0">
                <a:solidFill>
                  <a:schemeClr val="bg1"/>
                </a:solidFill>
                <a:latin typeface="+mn-ea"/>
              </a:rPr>
              <a:t>相同的编程模型和数据处理引擎，而主要区别在于运行时环境</a:t>
            </a:r>
            <a:r>
              <a:rPr lang="zh-CN" altLang="zh-CN" sz="2000" dirty="0" smtClean="0">
                <a:solidFill>
                  <a:schemeClr val="bg1"/>
                </a:solidFill>
                <a:latin typeface="+mn-ea"/>
              </a:rPr>
              <a:t>。</a:t>
            </a:r>
            <a:r>
              <a:rPr lang="zh-CN" altLang="zh-CN" sz="2000" dirty="0">
                <a:solidFill>
                  <a:srgbClr val="FFFF00"/>
                </a:solidFill>
                <a:latin typeface="+mn-ea"/>
              </a:rPr>
              <a:t>它的运行时环境不再由</a:t>
            </a:r>
            <a:r>
              <a:rPr lang="en-US" altLang="zh-CN" sz="2000" dirty="0" err="1">
                <a:solidFill>
                  <a:srgbClr val="FFFF00"/>
                </a:solidFill>
                <a:latin typeface="+mn-ea"/>
              </a:rPr>
              <a:t>JobTracker</a:t>
            </a:r>
            <a:r>
              <a:rPr lang="en-US" altLang="zh-CN" sz="2000" dirty="0">
                <a:solidFill>
                  <a:srgbClr val="FFFF00"/>
                </a:solidFill>
                <a:latin typeface="+mn-ea"/>
              </a:rPr>
              <a:t> </a:t>
            </a:r>
            <a:r>
              <a:rPr lang="zh-CN" altLang="zh-CN" sz="2000" dirty="0">
                <a:solidFill>
                  <a:srgbClr val="FFFF00"/>
                </a:solidFill>
                <a:latin typeface="+mn-ea"/>
              </a:rPr>
              <a:t>和</a:t>
            </a:r>
            <a:r>
              <a:rPr lang="en-US" altLang="zh-CN" sz="2000" dirty="0" err="1">
                <a:solidFill>
                  <a:srgbClr val="FFFF00"/>
                </a:solidFill>
                <a:latin typeface="+mn-ea"/>
              </a:rPr>
              <a:t>TaskTracker</a:t>
            </a:r>
            <a:r>
              <a:rPr lang="en-US" altLang="zh-CN" sz="2000" dirty="0">
                <a:solidFill>
                  <a:srgbClr val="FFFF00"/>
                </a:solidFill>
                <a:latin typeface="+mn-ea"/>
              </a:rPr>
              <a:t> </a:t>
            </a:r>
            <a:r>
              <a:rPr lang="zh-CN" altLang="zh-CN" sz="2000" dirty="0">
                <a:solidFill>
                  <a:srgbClr val="FFFF00"/>
                </a:solidFill>
                <a:latin typeface="+mn-ea"/>
              </a:rPr>
              <a:t>等服务组成，而是变为通用资源管理系统</a:t>
            </a:r>
            <a:r>
              <a:rPr lang="en-US" altLang="zh-CN" sz="2000" dirty="0">
                <a:solidFill>
                  <a:srgbClr val="FFFF00"/>
                </a:solidFill>
                <a:latin typeface="+mn-ea"/>
              </a:rPr>
              <a:t>YARN </a:t>
            </a:r>
            <a:r>
              <a:rPr lang="zh-CN" altLang="zh-CN" sz="2000" dirty="0">
                <a:solidFill>
                  <a:srgbClr val="FFFF00"/>
                </a:solidFill>
                <a:latin typeface="+mn-ea"/>
              </a:rPr>
              <a:t>和作业控制进程</a:t>
            </a:r>
            <a:r>
              <a:rPr lang="en-US" altLang="zh-CN" sz="2000" dirty="0" err="1" smtClean="0">
                <a:solidFill>
                  <a:srgbClr val="FFFF00"/>
                </a:solidFill>
                <a:latin typeface="+mn-ea"/>
              </a:rPr>
              <a:t>ApplicationMaster</a:t>
            </a:r>
            <a:r>
              <a:rPr lang="zh-CN" altLang="en-US" sz="2000" dirty="0">
                <a:solidFill>
                  <a:srgbClr val="FFFF00"/>
                </a:solidFill>
                <a:latin typeface="+mn-ea"/>
              </a:rPr>
              <a:t>。</a:t>
            </a:r>
            <a:endParaRPr lang="en-US" altLang="zh-CN" sz="2000" dirty="0">
              <a:solidFill>
                <a:srgbClr val="FFFF00"/>
              </a:solidFill>
              <a:latin typeface="+mn-ea"/>
            </a:endParaRPr>
          </a:p>
        </p:txBody>
      </p:sp>
      <p:sp>
        <p:nvSpPr>
          <p:cNvPr id="3" name="文本框 2"/>
          <p:cNvSpPr txBox="1"/>
          <p:nvPr/>
        </p:nvSpPr>
        <p:spPr>
          <a:xfrm flipH="1">
            <a:off x="8832304" y="-27672"/>
            <a:ext cx="3359696" cy="156966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1600" dirty="0" smtClean="0"/>
              <a:t>Hadoop MR1 </a:t>
            </a:r>
            <a:r>
              <a:rPr lang="zh-CN" altLang="en-US" sz="1600" dirty="0" smtClean="0"/>
              <a:t>的</a:t>
            </a:r>
            <a:r>
              <a:rPr lang="en-US" altLang="zh-CN" sz="1600" dirty="0" smtClean="0"/>
              <a:t>3</a:t>
            </a:r>
            <a:r>
              <a:rPr lang="zh-CN" altLang="en-US" sz="1600" dirty="0" smtClean="0"/>
              <a:t>个组成部分：</a:t>
            </a:r>
            <a:endParaRPr lang="en-US" altLang="zh-CN" sz="1600" dirty="0" smtClean="0"/>
          </a:p>
          <a:p>
            <a:pPr marL="742950" lvl="1" indent="-285750">
              <a:buFont typeface="Arial" panose="020B0604020202020204" pitchFamily="34" charset="0"/>
              <a:buChar char="•"/>
            </a:pPr>
            <a:r>
              <a:rPr lang="zh-CN" altLang="en-US" sz="1600" dirty="0"/>
              <a:t>编程</a:t>
            </a:r>
            <a:r>
              <a:rPr lang="zh-CN" altLang="en-US" sz="1600" dirty="0" smtClean="0"/>
              <a:t>模型：</a:t>
            </a:r>
            <a:r>
              <a:rPr lang="en-US" altLang="zh-CN" sz="1600" dirty="0" smtClean="0"/>
              <a:t>map/reduce</a:t>
            </a:r>
          </a:p>
          <a:p>
            <a:pPr marL="742950" lvl="1" indent="-285750">
              <a:buFont typeface="Arial" panose="020B0604020202020204" pitchFamily="34" charset="0"/>
              <a:buChar char="•"/>
            </a:pPr>
            <a:r>
              <a:rPr lang="zh-CN" altLang="en-US" sz="1600" dirty="0" smtClean="0"/>
              <a:t>数据处理引擎：</a:t>
            </a:r>
            <a:r>
              <a:rPr lang="en-US" altLang="zh-CN" sz="1600" dirty="0" smtClean="0"/>
              <a:t>map task/reduce task</a:t>
            </a:r>
          </a:p>
          <a:p>
            <a:pPr marL="742950" lvl="1" indent="-285750">
              <a:buFont typeface="Arial" panose="020B0604020202020204" pitchFamily="34" charset="0"/>
              <a:buChar char="•"/>
            </a:pPr>
            <a:r>
              <a:rPr lang="zh-CN" altLang="en-US" sz="1600" dirty="0"/>
              <a:t>运行</a:t>
            </a:r>
            <a:r>
              <a:rPr lang="zh-CN" altLang="en-US" sz="1600" dirty="0" smtClean="0"/>
              <a:t>时环境：</a:t>
            </a:r>
            <a:r>
              <a:rPr lang="en-US" altLang="zh-CN" sz="1600" dirty="0" err="1" smtClean="0"/>
              <a:t>JobTracker</a:t>
            </a:r>
            <a:r>
              <a:rPr lang="en-US" altLang="zh-CN" sz="1600" dirty="0" smtClean="0"/>
              <a:t>/</a:t>
            </a:r>
            <a:r>
              <a:rPr lang="en-US" altLang="zh-CN" sz="1600" dirty="0" err="1" smtClean="0"/>
              <a:t>TaskTracker</a:t>
            </a:r>
            <a:endParaRPr lang="zh-CN" altLang="en-US" sz="1600" dirty="0"/>
          </a:p>
        </p:txBody>
      </p:sp>
    </p:spTree>
    <p:extLst>
      <p:ext uri="{BB962C8B-B14F-4D97-AF65-F5344CB8AC3E}">
        <p14:creationId xmlns:p14="http://schemas.microsoft.com/office/powerpoint/2010/main" val="1315286588"/>
      </p:ext>
    </p:extLst>
  </p:cSld>
  <p:clrMapOvr>
    <a:masterClrMapping/>
  </p:clrMapOvr>
  <p:transition>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小结</a:t>
            </a:r>
            <a:r>
              <a:rPr lang="en-US" altLang="zh-CN" dirty="0" smtClean="0"/>
              <a:t>】</a:t>
            </a:r>
            <a:r>
              <a:rPr lang="en-US" altLang="zh-CN" dirty="0" err="1" smtClean="0"/>
              <a:t>MapReduce</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►2.MapReduce</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1460690"/>
            <a:ext cx="2664296" cy="2158480"/>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5750" y="1470449"/>
            <a:ext cx="2626990" cy="2148721"/>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8754" y="1470449"/>
            <a:ext cx="2701397" cy="2148721"/>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335" y="4149080"/>
            <a:ext cx="2525266" cy="1964657"/>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9137" y="4149080"/>
            <a:ext cx="2412298" cy="1952121"/>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9365" y="4060649"/>
            <a:ext cx="2553333" cy="2053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7532898"/>
      </p:ext>
    </p:extLst>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17518965"/>
      </p:ext>
    </p:extLst>
  </p:cSld>
  <p:clrMapOvr>
    <a:masterClrMapping/>
  </p:clrMapOvr>
  <p:transition>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800" dirty="0" smtClean="0"/>
              <a:t>3. Hadoop</a:t>
            </a:r>
            <a:endParaRPr lang="zh-CN" altLang="en-US" sz="4800" dirty="0"/>
          </a:p>
        </p:txBody>
      </p:sp>
      <p:sp>
        <p:nvSpPr>
          <p:cNvPr id="7" name="副标题 6"/>
          <p:cNvSpPr>
            <a:spLocks noGrp="1"/>
          </p:cNvSpPr>
          <p:nvPr>
            <p:ph type="subTitle" idx="1"/>
          </p:nvPr>
        </p:nvSpPr>
        <p:spPr>
          <a:xfrm>
            <a:off x="3359696" y="3429000"/>
            <a:ext cx="5040560" cy="1752600"/>
          </a:xfrm>
        </p:spPr>
        <p:txBody>
          <a:bodyPr/>
          <a:lstStyle/>
          <a:p>
            <a:r>
              <a:rPr lang="en-US" altLang="zh-CN" sz="2400" dirty="0" smtClean="0">
                <a:latin typeface="Arial" panose="020B0604020202020204" pitchFamily="34" charset="0"/>
                <a:cs typeface="Arial" panose="020B0604020202020204" pitchFamily="34" charset="0"/>
              </a:rPr>
              <a:t>▲2.MapReduce</a:t>
            </a:r>
          </a:p>
          <a:p>
            <a:endParaRPr lang="en-US" altLang="zh-CN" sz="2400" dirty="0">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a:t>
            </a:r>
            <a:r>
              <a:rPr lang="en-US" altLang="zh-CN" sz="2400" dirty="0" smtClean="0">
                <a:solidFill>
                  <a:schemeClr val="bg1">
                    <a:lumMod val="50000"/>
                  </a:schemeClr>
                </a:solidFill>
                <a:latin typeface="Arial" panose="020B0604020202020204" pitchFamily="34" charset="0"/>
                <a:cs typeface="Arial" panose="020B0604020202020204" pitchFamily="34" charset="0"/>
              </a:rPr>
              <a:t>4.Spark</a:t>
            </a:r>
            <a:endParaRPr lang="zh-CN" altLang="en-US" sz="2400" dirty="0"/>
          </a:p>
        </p:txBody>
      </p:sp>
    </p:spTree>
    <p:extLst>
      <p:ext uri="{BB962C8B-B14F-4D97-AF65-F5344CB8AC3E}">
        <p14:creationId xmlns:p14="http://schemas.microsoft.com/office/powerpoint/2010/main" val="3507794940"/>
      </p:ext>
    </p:extLst>
  </p:cSld>
  <p:clrMapOvr>
    <a:masterClrMapping/>
  </p:clrMapOvr>
  <p:transition>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1373" y="488154"/>
            <a:ext cx="9101051" cy="821913"/>
          </a:xfrm>
        </p:spPr>
        <p:txBody>
          <a:bodyPr/>
          <a:lstStyle/>
          <a:p>
            <a:r>
              <a:rPr lang="en-US" altLang="zh-CN" dirty="0" smtClean="0"/>
              <a:t>3.1 Hadoop</a:t>
            </a:r>
            <a:r>
              <a:rPr lang="zh-CN" altLang="en-US" dirty="0" smtClean="0"/>
              <a:t>数据流</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►3.Hadoop</a:t>
            </a:r>
          </a:p>
          <a:p>
            <a:endParaRPr lang="en-US" altLang="zh-CN" dirty="0"/>
          </a:p>
        </p:txBody>
      </p:sp>
      <p:graphicFrame>
        <p:nvGraphicFramePr>
          <p:cNvPr id="7" name="Object 1"/>
          <p:cNvGraphicFramePr>
            <a:graphicFrameLocks noChangeAspect="1"/>
          </p:cNvGraphicFramePr>
          <p:nvPr>
            <p:extLst/>
          </p:nvPr>
        </p:nvGraphicFramePr>
        <p:xfrm>
          <a:off x="911424" y="2359487"/>
          <a:ext cx="6544597" cy="2872278"/>
        </p:xfrm>
        <a:graphic>
          <a:graphicData uri="http://schemas.openxmlformats.org/presentationml/2006/ole">
            <mc:AlternateContent xmlns:mc="http://schemas.openxmlformats.org/markup-compatibility/2006">
              <mc:Choice xmlns:v="urn:schemas-microsoft-com:vml" Requires="v">
                <p:oleObj spid="_x0000_s15396" name="Visio" r:id="rId4" imgW="6004785" imgH="2638980" progId="Visio.Drawing.11">
                  <p:embed/>
                </p:oleObj>
              </mc:Choice>
              <mc:Fallback>
                <p:oleObj name="Visio" r:id="rId4" imgW="6004785" imgH="2638980" progId="Visio.Drawing.11">
                  <p:embed/>
                  <p:pic>
                    <p:nvPicPr>
                      <p:cNvPr id="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424" y="2359487"/>
                        <a:ext cx="6544597" cy="2872278"/>
                      </a:xfrm>
                      <a:prstGeom prst="rect">
                        <a:avLst/>
                      </a:prstGeom>
                      <a:noFill/>
                      <a:extLst/>
                    </p:spPr>
                  </p:pic>
                </p:oleObj>
              </mc:Fallback>
            </mc:AlternateContent>
          </a:graphicData>
        </a:graphic>
      </p:graphicFrame>
      <p:sp>
        <p:nvSpPr>
          <p:cNvPr id="8" name="文本框 7"/>
          <p:cNvSpPr txBox="1"/>
          <p:nvPr/>
        </p:nvSpPr>
        <p:spPr>
          <a:xfrm>
            <a:off x="9557218" y="1988840"/>
            <a:ext cx="184731" cy="369332"/>
          </a:xfrm>
          <a:prstGeom prst="rect">
            <a:avLst/>
          </a:prstGeom>
          <a:noFill/>
        </p:spPr>
        <p:txBody>
          <a:bodyPr wrap="none" rtlCol="0">
            <a:spAutoFit/>
          </a:bodyPr>
          <a:lstStyle/>
          <a:p>
            <a:endParaRPr lang="zh-CN" altLang="en-US" dirty="0"/>
          </a:p>
        </p:txBody>
      </p:sp>
      <p:graphicFrame>
        <p:nvGraphicFramePr>
          <p:cNvPr id="3" name="图示 2"/>
          <p:cNvGraphicFramePr/>
          <p:nvPr>
            <p:extLst/>
          </p:nvPr>
        </p:nvGraphicFramePr>
        <p:xfrm>
          <a:off x="7608168" y="2075760"/>
          <a:ext cx="4268198" cy="42863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68420776"/>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97933" y="392510"/>
            <a:ext cx="10162563" cy="821913"/>
          </a:xfrm>
        </p:spPr>
        <p:txBody>
          <a:bodyPr/>
          <a:lstStyle/>
          <a:p>
            <a:r>
              <a:rPr lang="zh-CN" altLang="en-US" dirty="0" smtClean="0"/>
              <a:t>学习内容</a:t>
            </a:r>
          </a:p>
        </p:txBody>
      </p:sp>
      <p:sp>
        <p:nvSpPr>
          <p:cNvPr id="18436"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a:t>目录</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724485081"/>
              </p:ext>
            </p:extLst>
          </p:nvPr>
        </p:nvGraphicFramePr>
        <p:xfrm>
          <a:off x="1127448" y="1484784"/>
          <a:ext cx="9649072"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7960753"/>
      </p:ext>
    </p:extLst>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4127" y="528504"/>
            <a:ext cx="7210235" cy="821913"/>
          </a:xfrm>
        </p:spPr>
        <p:txBody>
          <a:bodyPr/>
          <a:lstStyle/>
          <a:p>
            <a:r>
              <a:rPr lang="zh-CN" altLang="en-US" dirty="0"/>
              <a:t>多个</a:t>
            </a:r>
            <a:r>
              <a:rPr lang="en-US" altLang="zh-CN" dirty="0"/>
              <a:t>reduce</a:t>
            </a:r>
            <a:r>
              <a:rPr lang="zh-CN" altLang="en-US" dirty="0"/>
              <a:t>任务的数据流</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6" name="文本占位符 5"/>
          <p:cNvSpPr>
            <a:spLocks noGrp="1"/>
          </p:cNvSpPr>
          <p:nvPr>
            <p:ph type="body" sz="quarter" idx="14"/>
          </p:nvPr>
        </p:nvSpPr>
        <p:spPr/>
        <p:txBody>
          <a:bodyPr/>
          <a:lstStyle/>
          <a:p>
            <a:r>
              <a:rPr lang="en-US" altLang="zh-CN" dirty="0"/>
              <a:t>►3.Hadoop</a:t>
            </a:r>
          </a:p>
          <a:p>
            <a:endParaRPr lang="zh-CN" altLang="en-US" dirty="0"/>
          </a:p>
        </p:txBody>
      </p:sp>
      <p:sp>
        <p:nvSpPr>
          <p:cNvPr id="94210"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4209" name="Object 1"/>
          <p:cNvGraphicFramePr>
            <a:graphicFrameLocks noChangeAspect="1"/>
          </p:cNvGraphicFramePr>
          <p:nvPr>
            <p:extLst/>
          </p:nvPr>
        </p:nvGraphicFramePr>
        <p:xfrm>
          <a:off x="605199" y="2440187"/>
          <a:ext cx="7191758" cy="3149054"/>
        </p:xfrm>
        <a:graphic>
          <a:graphicData uri="http://schemas.openxmlformats.org/presentationml/2006/ole">
            <mc:AlternateContent xmlns:mc="http://schemas.openxmlformats.org/markup-compatibility/2006">
              <mc:Choice xmlns:v="urn:schemas-microsoft-com:vml" Requires="v">
                <p:oleObj spid="_x0000_s16420" name="Visio" r:id="rId4" imgW="6004785" imgH="2638980" progId="Visio.Drawing.11">
                  <p:embed/>
                </p:oleObj>
              </mc:Choice>
              <mc:Fallback>
                <p:oleObj name="Visio" r:id="rId4" imgW="6004785" imgH="2638980" progId="Visio.Drawing.11">
                  <p:embed/>
                  <p:pic>
                    <p:nvPicPr>
                      <p:cNvPr id="94209"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99" y="2440187"/>
                        <a:ext cx="7191758" cy="3149054"/>
                      </a:xfrm>
                      <a:prstGeom prst="rect">
                        <a:avLst/>
                      </a:prstGeom>
                      <a:noFill/>
                      <a:extLst/>
                    </p:spPr>
                  </p:pic>
                </p:oleObj>
              </mc:Fallback>
            </mc:AlternateContent>
          </a:graphicData>
        </a:graphic>
      </p:graphicFrame>
      <p:graphicFrame>
        <p:nvGraphicFramePr>
          <p:cNvPr id="5" name="图示 4"/>
          <p:cNvGraphicFramePr/>
          <p:nvPr>
            <p:extLst/>
          </p:nvPr>
        </p:nvGraphicFramePr>
        <p:xfrm>
          <a:off x="8054625" y="2440187"/>
          <a:ext cx="4117710" cy="42210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3123906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B56A0EC3-FD8C-4DBA-8CFC-CC07999AEFDC}"/>
                                            </p:graphicEl>
                                          </p:spTgt>
                                        </p:tgtEl>
                                        <p:attrNameLst>
                                          <p:attrName>style.visibility</p:attrName>
                                        </p:attrNameLst>
                                      </p:cBhvr>
                                      <p:to>
                                        <p:strVal val="visible"/>
                                      </p:to>
                                    </p:set>
                                    <p:anim calcmode="lin" valueType="num">
                                      <p:cBhvr additive="base">
                                        <p:cTn id="7" dur="500" fill="hold"/>
                                        <p:tgtEl>
                                          <p:spTgt spid="5">
                                            <p:graphicEl>
                                              <a:dgm id="{B56A0EC3-FD8C-4DBA-8CFC-CC07999AEFD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B56A0EC3-FD8C-4DBA-8CFC-CC07999AEFDC}"/>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F4E15F34-5F6A-4517-8F03-90CA92086190}"/>
                                            </p:graphicEl>
                                          </p:spTgt>
                                        </p:tgtEl>
                                        <p:attrNameLst>
                                          <p:attrName>style.visibility</p:attrName>
                                        </p:attrNameLst>
                                      </p:cBhvr>
                                      <p:to>
                                        <p:strVal val="visible"/>
                                      </p:to>
                                    </p:set>
                                    <p:anim calcmode="lin" valueType="num">
                                      <p:cBhvr additive="base">
                                        <p:cTn id="13" dur="500" fill="hold"/>
                                        <p:tgtEl>
                                          <p:spTgt spid="5">
                                            <p:graphicEl>
                                              <a:dgm id="{F4E15F34-5F6A-4517-8F03-90CA92086190}"/>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F4E15F34-5F6A-4517-8F03-90CA92086190}"/>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0EE7131D-378D-4C45-98FF-F772AA41406C}"/>
                                            </p:graphicEl>
                                          </p:spTgt>
                                        </p:tgtEl>
                                        <p:attrNameLst>
                                          <p:attrName>style.visibility</p:attrName>
                                        </p:attrNameLst>
                                      </p:cBhvr>
                                      <p:to>
                                        <p:strVal val="visible"/>
                                      </p:to>
                                    </p:set>
                                    <p:anim calcmode="lin" valueType="num">
                                      <p:cBhvr additive="base">
                                        <p:cTn id="19" dur="500" fill="hold"/>
                                        <p:tgtEl>
                                          <p:spTgt spid="5">
                                            <p:graphicEl>
                                              <a:dgm id="{0EE7131D-378D-4C45-98FF-F772AA41406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0EE7131D-378D-4C45-98FF-F772AA41406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B3A17191-B59A-4B47-BC22-B29642C8E9F4}"/>
                                            </p:graphicEl>
                                          </p:spTgt>
                                        </p:tgtEl>
                                        <p:attrNameLst>
                                          <p:attrName>style.visibility</p:attrName>
                                        </p:attrNameLst>
                                      </p:cBhvr>
                                      <p:to>
                                        <p:strVal val="visible"/>
                                      </p:to>
                                    </p:set>
                                    <p:anim calcmode="lin" valueType="num">
                                      <p:cBhvr additive="base">
                                        <p:cTn id="25" dur="500" fill="hold"/>
                                        <p:tgtEl>
                                          <p:spTgt spid="5">
                                            <p:graphicEl>
                                              <a:dgm id="{B3A17191-B59A-4B47-BC22-B29642C8E9F4}"/>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B3A17191-B59A-4B47-BC22-B29642C8E9F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370475" cy="821913"/>
          </a:xfrm>
        </p:spPr>
        <p:txBody>
          <a:bodyPr/>
          <a:lstStyle/>
          <a:p>
            <a:r>
              <a:rPr lang="en-US" altLang="zh-CN" dirty="0" smtClean="0"/>
              <a:t>3.2 Hadoop </a:t>
            </a:r>
            <a:r>
              <a:rPr lang="en-US" altLang="zh-CN" dirty="0" err="1" smtClean="0"/>
              <a:t>MapReduce</a:t>
            </a:r>
            <a:r>
              <a:rPr lang="en-US" altLang="zh-CN" dirty="0" smtClean="0"/>
              <a:t> </a:t>
            </a:r>
            <a:r>
              <a:rPr lang="zh-CN" altLang="en-US" dirty="0" smtClean="0"/>
              <a:t>任务处理</a:t>
            </a:r>
            <a:endParaRPr lang="zh-CN" altLang="en-US" dirty="0"/>
          </a:p>
        </p:txBody>
      </p:sp>
      <p:graphicFrame>
        <p:nvGraphicFramePr>
          <p:cNvPr id="7" name="内容占位符 6"/>
          <p:cNvGraphicFramePr>
            <a:graphicFrameLocks noGrp="1"/>
          </p:cNvGraphicFramePr>
          <p:nvPr>
            <p:ph idx="1"/>
            <p:extLst/>
          </p:nvPr>
        </p:nvGraphicFramePr>
        <p:xfrm>
          <a:off x="7896200" y="3501008"/>
          <a:ext cx="3935760" cy="2952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3.Hadoop</a:t>
            </a:r>
            <a:endParaRPr lang="zh-CN" altLang="en-US" dirty="0"/>
          </a:p>
        </p:txBody>
      </p:sp>
      <p:sp>
        <p:nvSpPr>
          <p:cNvPr id="5" name="Rectangle 2"/>
          <p:cNvSpPr>
            <a:spLocks noChangeArrowheads="1"/>
          </p:cNvSpPr>
          <p:nvPr/>
        </p:nvSpPr>
        <p:spPr bwMode="auto">
          <a:xfrm>
            <a:off x="1559496" y="13544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nvPr>
        </p:nvGraphicFramePr>
        <p:xfrm>
          <a:off x="1251381" y="1379506"/>
          <a:ext cx="5829230" cy="5217846"/>
        </p:xfrm>
        <a:graphic>
          <a:graphicData uri="http://schemas.openxmlformats.org/presentationml/2006/ole">
            <mc:AlternateContent xmlns:mc="http://schemas.openxmlformats.org/markup-compatibility/2006">
              <mc:Choice xmlns:v="urn:schemas-microsoft-com:vml" Requires="v">
                <p:oleObj spid="_x0000_s17444" name="Visio" r:id="rId9" imgW="5860804" imgH="5245290" progId="Visio.Drawing.11">
                  <p:embed/>
                </p:oleObj>
              </mc:Choice>
              <mc:Fallback>
                <p:oleObj name="Visio" r:id="rId9" imgW="5860804" imgH="5245290" progId="Visio.Drawing.11">
                  <p:embed/>
                  <p:pic>
                    <p:nvPicPr>
                      <p:cNvPr id="8" name="对象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1381" y="1379506"/>
                        <a:ext cx="5829230" cy="5217846"/>
                      </a:xfrm>
                      <a:prstGeom prst="rect">
                        <a:avLst/>
                      </a:prstGeom>
                      <a:noFill/>
                    </p:spPr>
                  </p:pic>
                </p:oleObj>
              </mc:Fallback>
            </mc:AlternateContent>
          </a:graphicData>
        </a:graphic>
      </p:graphicFrame>
    </p:spTree>
    <p:extLst>
      <p:ext uri="{BB962C8B-B14F-4D97-AF65-F5344CB8AC3E}">
        <p14:creationId xmlns:p14="http://schemas.microsoft.com/office/powerpoint/2010/main" val="4003864855"/>
      </p:ext>
    </p:extLst>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938427" cy="821913"/>
          </a:xfrm>
        </p:spPr>
        <p:txBody>
          <a:bodyPr/>
          <a:lstStyle/>
          <a:p>
            <a:r>
              <a:rPr lang="en-US" altLang="zh-CN" dirty="0" smtClean="0"/>
              <a:t>3.3 Hadoop</a:t>
            </a:r>
            <a:r>
              <a:rPr lang="zh-CN" altLang="en-US" dirty="0" smtClean="0"/>
              <a:t>技术实现</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184844287"/>
              </p:ext>
            </p:extLst>
          </p:nvPr>
        </p:nvGraphicFramePr>
        <p:xfrm>
          <a:off x="812800" y="1500175"/>
          <a:ext cx="9891712"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3.Hadoop</a:t>
            </a:r>
            <a:endParaRPr lang="zh-CN" altLang="en-US" dirty="0"/>
          </a:p>
          <a:p>
            <a:endParaRPr lang="zh-CN" altLang="en-US" dirty="0"/>
          </a:p>
        </p:txBody>
      </p:sp>
    </p:spTree>
    <p:extLst>
      <p:ext uri="{BB962C8B-B14F-4D97-AF65-F5344CB8AC3E}">
        <p14:creationId xmlns:p14="http://schemas.microsoft.com/office/powerpoint/2010/main" val="444083532"/>
      </p:ext>
    </p:extLst>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zh-CN" altLang="en-US" b="1" dirty="0" smtClean="0"/>
              <a:t>失效处理</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a:t>►3.Hadoop</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752785325"/>
              </p:ext>
            </p:extLst>
          </p:nvPr>
        </p:nvGraphicFramePr>
        <p:xfrm>
          <a:off x="1199456" y="1371618"/>
          <a:ext cx="9243640" cy="4881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908517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B04FBEEF-9B1D-4A4A-B281-00981215B033}"/>
                                            </p:graphicEl>
                                          </p:spTgt>
                                        </p:tgtEl>
                                        <p:attrNameLst>
                                          <p:attrName>style.visibility</p:attrName>
                                        </p:attrNameLst>
                                      </p:cBhvr>
                                      <p:to>
                                        <p:strVal val="visible"/>
                                      </p:to>
                                    </p:set>
                                    <p:anim calcmode="lin" valueType="num">
                                      <p:cBhvr additive="base">
                                        <p:cTn id="7" dur="500" fill="hold"/>
                                        <p:tgtEl>
                                          <p:spTgt spid="7">
                                            <p:graphicEl>
                                              <a:dgm id="{B04FBEEF-9B1D-4A4A-B281-00981215B03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B04FBEEF-9B1D-4A4A-B281-00981215B03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BF527F38-74A1-4FFE-855B-9041DF1DA618}"/>
                                            </p:graphicEl>
                                          </p:spTgt>
                                        </p:tgtEl>
                                        <p:attrNameLst>
                                          <p:attrName>style.visibility</p:attrName>
                                        </p:attrNameLst>
                                      </p:cBhvr>
                                      <p:to>
                                        <p:strVal val="visible"/>
                                      </p:to>
                                    </p:set>
                                    <p:anim calcmode="lin" valueType="num">
                                      <p:cBhvr additive="base">
                                        <p:cTn id="13" dur="500" fill="hold"/>
                                        <p:tgtEl>
                                          <p:spTgt spid="7">
                                            <p:graphicEl>
                                              <a:dgm id="{BF527F38-74A1-4FFE-855B-9041DF1DA61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BF527F38-74A1-4FFE-855B-9041DF1DA61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8C7AF0E2-26DE-4E8B-ADDA-BC67A83691BD}"/>
                                            </p:graphicEl>
                                          </p:spTgt>
                                        </p:tgtEl>
                                        <p:attrNameLst>
                                          <p:attrName>style.visibility</p:attrName>
                                        </p:attrNameLst>
                                      </p:cBhvr>
                                      <p:to>
                                        <p:strVal val="visible"/>
                                      </p:to>
                                    </p:set>
                                    <p:anim calcmode="lin" valueType="num">
                                      <p:cBhvr additive="base">
                                        <p:cTn id="19" dur="500" fill="hold"/>
                                        <p:tgtEl>
                                          <p:spTgt spid="7">
                                            <p:graphicEl>
                                              <a:dgm id="{8C7AF0E2-26DE-4E8B-ADDA-BC67A83691BD}"/>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8C7AF0E2-26DE-4E8B-ADDA-BC67A83691BD}"/>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2561B6BF-9698-49AE-A5D0-5C15ACA5427C}"/>
                                            </p:graphicEl>
                                          </p:spTgt>
                                        </p:tgtEl>
                                        <p:attrNameLst>
                                          <p:attrName>style.visibility</p:attrName>
                                        </p:attrNameLst>
                                      </p:cBhvr>
                                      <p:to>
                                        <p:strVal val="visible"/>
                                      </p:to>
                                    </p:set>
                                    <p:anim calcmode="lin" valueType="num">
                                      <p:cBhvr additive="base">
                                        <p:cTn id="25" dur="500" fill="hold"/>
                                        <p:tgtEl>
                                          <p:spTgt spid="7">
                                            <p:graphicEl>
                                              <a:dgm id="{2561B6BF-9698-49AE-A5D0-5C15ACA5427C}"/>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2561B6BF-9698-49AE-A5D0-5C15ACA5427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22603" cy="821913"/>
          </a:xfrm>
        </p:spPr>
        <p:txBody>
          <a:bodyPr/>
          <a:lstStyle/>
          <a:p>
            <a:r>
              <a:rPr lang="zh-CN" altLang="en-US" b="1" dirty="0" smtClean="0"/>
              <a:t>作业调度</a:t>
            </a:r>
            <a:endParaRPr lang="zh-CN" altLang="en-US" dirty="0"/>
          </a:p>
        </p:txBody>
      </p:sp>
      <p:graphicFrame>
        <p:nvGraphicFramePr>
          <p:cNvPr id="5" name="内容占位符 4"/>
          <p:cNvGraphicFramePr>
            <a:graphicFrameLocks noGrp="1"/>
          </p:cNvGraphicFramePr>
          <p:nvPr>
            <p:ph idx="1"/>
            <p:extLst/>
          </p:nvPr>
        </p:nvGraphicFramePr>
        <p:xfrm>
          <a:off x="812800" y="1500175"/>
          <a:ext cx="960368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a:t>►3.Hadoop</a:t>
            </a:r>
          </a:p>
        </p:txBody>
      </p:sp>
    </p:spTree>
    <p:extLst>
      <p:ext uri="{BB962C8B-B14F-4D97-AF65-F5344CB8AC3E}">
        <p14:creationId xmlns:p14="http://schemas.microsoft.com/office/powerpoint/2010/main" val="28490209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DA690757-A4EE-4DCA-B1B6-FBD24473A024}"/>
                                            </p:graphicEl>
                                          </p:spTgt>
                                        </p:tgtEl>
                                        <p:attrNameLst>
                                          <p:attrName>style.visibility</p:attrName>
                                        </p:attrNameLst>
                                      </p:cBhvr>
                                      <p:to>
                                        <p:strVal val="visible"/>
                                      </p:to>
                                    </p:set>
                                    <p:anim calcmode="lin" valueType="num">
                                      <p:cBhvr additive="base">
                                        <p:cTn id="7" dur="500" fill="hold"/>
                                        <p:tgtEl>
                                          <p:spTgt spid="5">
                                            <p:graphicEl>
                                              <a:dgm id="{DA690757-A4EE-4DCA-B1B6-FBD24473A02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DA690757-A4EE-4DCA-B1B6-FBD24473A024}"/>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4F4DAF8D-8673-47D8-AFA4-E4DEB9F1FD0C}"/>
                                            </p:graphicEl>
                                          </p:spTgt>
                                        </p:tgtEl>
                                        <p:attrNameLst>
                                          <p:attrName>style.visibility</p:attrName>
                                        </p:attrNameLst>
                                      </p:cBhvr>
                                      <p:to>
                                        <p:strVal val="visible"/>
                                      </p:to>
                                    </p:set>
                                    <p:anim calcmode="lin" valueType="num">
                                      <p:cBhvr additive="base">
                                        <p:cTn id="13" dur="500" fill="hold"/>
                                        <p:tgtEl>
                                          <p:spTgt spid="5">
                                            <p:graphicEl>
                                              <a:dgm id="{4F4DAF8D-8673-47D8-AFA4-E4DEB9F1FD0C}"/>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4F4DAF8D-8673-47D8-AFA4-E4DEB9F1FD0C}"/>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C868742D-5258-41CC-A83F-28ACA155A523}"/>
                                            </p:graphicEl>
                                          </p:spTgt>
                                        </p:tgtEl>
                                        <p:attrNameLst>
                                          <p:attrName>style.visibility</p:attrName>
                                        </p:attrNameLst>
                                      </p:cBhvr>
                                      <p:to>
                                        <p:strVal val="visible"/>
                                      </p:to>
                                    </p:set>
                                    <p:anim calcmode="lin" valueType="num">
                                      <p:cBhvr additive="base">
                                        <p:cTn id="19" dur="500" fill="hold"/>
                                        <p:tgtEl>
                                          <p:spTgt spid="5">
                                            <p:graphicEl>
                                              <a:dgm id="{C868742D-5258-41CC-A83F-28ACA155A52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C868742D-5258-41CC-A83F-28ACA155A52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ADB9FF17-4B74-44C4-9614-312AE9669106}"/>
                                            </p:graphicEl>
                                          </p:spTgt>
                                        </p:tgtEl>
                                        <p:attrNameLst>
                                          <p:attrName>style.visibility</p:attrName>
                                        </p:attrNameLst>
                                      </p:cBhvr>
                                      <p:to>
                                        <p:strVal val="visible"/>
                                      </p:to>
                                    </p:set>
                                    <p:anim calcmode="lin" valueType="num">
                                      <p:cBhvr additive="base">
                                        <p:cTn id="25" dur="500" fill="hold"/>
                                        <p:tgtEl>
                                          <p:spTgt spid="5">
                                            <p:graphicEl>
                                              <a:dgm id="{ADB9FF17-4B74-44C4-9614-312AE9669106}"/>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ADB9FF17-4B74-44C4-9614-312AE9669106}"/>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CF0B5EC8-D296-4BC0-AF2D-BDB089046B98}"/>
                                            </p:graphicEl>
                                          </p:spTgt>
                                        </p:tgtEl>
                                        <p:attrNameLst>
                                          <p:attrName>style.visibility</p:attrName>
                                        </p:attrNameLst>
                                      </p:cBhvr>
                                      <p:to>
                                        <p:strVal val="visible"/>
                                      </p:to>
                                    </p:set>
                                    <p:anim calcmode="lin" valueType="num">
                                      <p:cBhvr additive="base">
                                        <p:cTn id="31" dur="500" fill="hold"/>
                                        <p:tgtEl>
                                          <p:spTgt spid="5">
                                            <p:graphicEl>
                                              <a:dgm id="{CF0B5EC8-D296-4BC0-AF2D-BDB089046B98}"/>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CF0B5EC8-D296-4BC0-AF2D-BDB089046B98}"/>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7E8DB350-B04D-42A0-B70F-6A762C7D9726}"/>
                                            </p:graphicEl>
                                          </p:spTgt>
                                        </p:tgtEl>
                                        <p:attrNameLst>
                                          <p:attrName>style.visibility</p:attrName>
                                        </p:attrNameLst>
                                      </p:cBhvr>
                                      <p:to>
                                        <p:strVal val="visible"/>
                                      </p:to>
                                    </p:set>
                                    <p:anim calcmode="lin" valueType="num">
                                      <p:cBhvr additive="base">
                                        <p:cTn id="37" dur="500" fill="hold"/>
                                        <p:tgtEl>
                                          <p:spTgt spid="5">
                                            <p:graphicEl>
                                              <a:dgm id="{7E8DB350-B04D-42A0-B70F-6A762C7D9726}"/>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7E8DB350-B04D-42A0-B70F-6A762C7D972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zh-CN" altLang="en-US" b="1" dirty="0"/>
              <a:t>推测执行</a:t>
            </a:r>
            <a:r>
              <a:rPr lang="en-US" altLang="zh-CN" b="1" dirty="0"/>
              <a:t>(Speculative Execution)</a:t>
            </a:r>
            <a:endParaRPr lang="zh-CN" altLang="en-US" dirty="0"/>
          </a:p>
        </p:txBody>
      </p:sp>
      <p:graphicFrame>
        <p:nvGraphicFramePr>
          <p:cNvPr id="5" name="内容占位符 4"/>
          <p:cNvGraphicFramePr>
            <a:graphicFrameLocks noGrp="1"/>
          </p:cNvGraphicFramePr>
          <p:nvPr>
            <p:ph idx="1"/>
            <p:extLst/>
          </p:nvPr>
        </p:nvGraphicFramePr>
        <p:xfrm>
          <a:off x="1222061" y="1556792"/>
          <a:ext cx="917163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6" name="文本占位符 5"/>
          <p:cNvSpPr>
            <a:spLocks noGrp="1"/>
          </p:cNvSpPr>
          <p:nvPr>
            <p:ph type="body" sz="quarter" idx="14"/>
          </p:nvPr>
        </p:nvSpPr>
        <p:spPr/>
        <p:txBody>
          <a:bodyPr/>
          <a:lstStyle/>
          <a:p>
            <a:r>
              <a:rPr lang="en-US" altLang="zh-CN" dirty="0" smtClean="0"/>
              <a:t>►3.Hadoop </a:t>
            </a:r>
            <a:endParaRPr lang="zh-CN" altLang="en-US" dirty="0"/>
          </a:p>
          <a:p>
            <a:endParaRPr lang="zh-CN" altLang="en-US" dirty="0"/>
          </a:p>
        </p:txBody>
      </p:sp>
    </p:spTree>
    <p:extLst>
      <p:ext uri="{BB962C8B-B14F-4D97-AF65-F5344CB8AC3E}">
        <p14:creationId xmlns:p14="http://schemas.microsoft.com/office/powerpoint/2010/main" val="2866447483"/>
      </p:ext>
    </p:extLst>
  </p:cSld>
  <p:clrMapOvr>
    <a:masterClrMapping/>
  </p:clrMapOvr>
  <p:transition>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YARN</a:t>
            </a:r>
            <a:endParaRPr lang="zh-CN" altLang="en-US" dirty="0"/>
          </a:p>
        </p:txBody>
      </p:sp>
      <p:sp>
        <p:nvSpPr>
          <p:cNvPr id="3" name="内容占位符 2"/>
          <p:cNvSpPr>
            <a:spLocks noGrp="1"/>
          </p:cNvSpPr>
          <p:nvPr>
            <p:ph idx="1"/>
          </p:nvPr>
        </p:nvSpPr>
        <p:spPr>
          <a:xfrm>
            <a:off x="812800" y="1500175"/>
            <a:ext cx="7731472" cy="4762910"/>
          </a:xfrm>
        </p:spPr>
        <p:txBody>
          <a:bodyPr/>
          <a:lstStyle/>
          <a:p>
            <a:r>
              <a:rPr lang="en-US" dirty="0" smtClean="0"/>
              <a:t>YARN </a:t>
            </a:r>
            <a:r>
              <a:rPr lang="zh-CN" altLang="en-US" dirty="0" smtClean="0"/>
              <a:t>（</a:t>
            </a:r>
            <a:r>
              <a:rPr lang="en-US" dirty="0" smtClean="0"/>
              <a:t>Yet Another Resource Negotiator</a:t>
            </a:r>
            <a:r>
              <a:rPr lang="zh-CN" altLang="en-US" dirty="0" smtClean="0"/>
              <a:t>）</a:t>
            </a:r>
            <a:endParaRPr lang="en-US" altLang="zh-CN" dirty="0" smtClean="0"/>
          </a:p>
          <a:p>
            <a:pPr lvl="1"/>
            <a:r>
              <a:rPr lang="en-US" sz="2400" dirty="0" smtClean="0"/>
              <a:t>Hadoop 2.0 </a:t>
            </a:r>
            <a:r>
              <a:rPr lang="zh-CN" altLang="en-US" sz="2400" dirty="0" smtClean="0"/>
              <a:t>的资源管理系统</a:t>
            </a:r>
            <a:endParaRPr lang="en-US" altLang="zh-CN" sz="2400" dirty="0" smtClean="0"/>
          </a:p>
          <a:p>
            <a:pPr lvl="1"/>
            <a:r>
              <a:rPr lang="zh-CN" altLang="en-US" sz="2400" dirty="0" smtClean="0"/>
              <a:t>处于</a:t>
            </a:r>
            <a:r>
              <a:rPr lang="en-US" sz="2400" dirty="0" smtClean="0"/>
              <a:t>YARN</a:t>
            </a:r>
            <a:r>
              <a:rPr lang="zh-CN" altLang="en-US" sz="2400" dirty="0" smtClean="0"/>
              <a:t>应用的计算层</a:t>
            </a:r>
            <a:endParaRPr lang="en-US" altLang="zh-CN" sz="2400" dirty="0" smtClean="0"/>
          </a:p>
          <a:p>
            <a:endParaRPr lang="zh-CN" altLang="en-US" dirty="0"/>
          </a:p>
        </p:txBody>
      </p:sp>
      <p:sp>
        <p:nvSpPr>
          <p:cNvPr id="4" name="文本占位符 3"/>
          <p:cNvSpPr>
            <a:spLocks noGrp="1"/>
          </p:cNvSpPr>
          <p:nvPr>
            <p:ph type="body" sz="quarter" idx="13"/>
          </p:nvPr>
        </p:nvSpPr>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3.Hadoop</a:t>
            </a:r>
            <a:endParaRPr lang="zh-CN" altLang="en-US" dirty="0"/>
          </a:p>
        </p:txBody>
      </p:sp>
      <p:sp>
        <p:nvSpPr>
          <p:cNvPr id="10240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3"/>
          <a:stretch>
            <a:fillRect/>
          </a:stretch>
        </p:blipFill>
        <p:spPr>
          <a:xfrm>
            <a:off x="812800" y="3212976"/>
            <a:ext cx="5834442" cy="2829879"/>
          </a:xfrm>
          <a:prstGeom prst="rect">
            <a:avLst/>
          </a:prstGeom>
        </p:spPr>
      </p:pic>
      <p:sp>
        <p:nvSpPr>
          <p:cNvPr id="7" name="文本框 6"/>
          <p:cNvSpPr txBox="1"/>
          <p:nvPr/>
        </p:nvSpPr>
        <p:spPr>
          <a:xfrm>
            <a:off x="8328248" y="1500175"/>
            <a:ext cx="3038400"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zh-CN" altLang="en-US" dirty="0" smtClean="0"/>
              <a:t>资源管理与作业控制</a:t>
            </a:r>
            <a:endParaRPr lang="en-US" altLang="zh-CN" dirty="0" smtClean="0"/>
          </a:p>
          <a:p>
            <a:pPr marL="285750" indent="-285750">
              <a:buFont typeface="Arial" panose="020B0604020202020204" pitchFamily="34" charset="0"/>
              <a:buChar char="•"/>
            </a:pPr>
            <a:r>
              <a:rPr lang="zh-CN" altLang="en-US" dirty="0" smtClean="0"/>
              <a:t>桥梁作用</a:t>
            </a:r>
            <a:endParaRPr lang="en-US" altLang="zh-CN" dirty="0" smtClean="0"/>
          </a:p>
          <a:p>
            <a:pPr marL="285750" indent="-285750">
              <a:buFont typeface="Arial" panose="020B0604020202020204" pitchFamily="34" charset="0"/>
              <a:buChar char="•"/>
            </a:pPr>
            <a:r>
              <a:rPr lang="en-US" altLang="zh-CN" dirty="0" smtClean="0"/>
              <a:t>Spark</a:t>
            </a:r>
            <a:r>
              <a:rPr lang="zh-CN" altLang="en-US" dirty="0" smtClean="0"/>
              <a:t>等</a:t>
            </a:r>
            <a:endParaRPr lang="zh-CN" altLang="en-US" dirty="0"/>
          </a:p>
        </p:txBody>
      </p:sp>
    </p:spTree>
    <p:extLst>
      <p:ext uri="{BB962C8B-B14F-4D97-AF65-F5344CB8AC3E}">
        <p14:creationId xmlns:p14="http://schemas.microsoft.com/office/powerpoint/2010/main" val="1772120777"/>
      </p:ext>
    </p:extLst>
  </p:cSld>
  <p:clrMapOvr>
    <a:masterClrMapping/>
  </p:clrMapOvr>
  <p:transition>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480" y="260648"/>
            <a:ext cx="7210235" cy="821913"/>
          </a:xfrm>
        </p:spPr>
        <p:txBody>
          <a:bodyPr/>
          <a:lstStyle/>
          <a:p>
            <a:r>
              <a:rPr lang="en-US" altLang="zh-CN" dirty="0"/>
              <a:t>YARN </a:t>
            </a:r>
            <a:r>
              <a:rPr lang="zh-CN" altLang="en-US" dirty="0"/>
              <a:t>的数据处理流程</a:t>
            </a:r>
          </a:p>
        </p:txBody>
      </p:sp>
      <p:graphicFrame>
        <p:nvGraphicFramePr>
          <p:cNvPr id="8" name="内容占位符 7"/>
          <p:cNvGraphicFramePr>
            <a:graphicFrameLocks noGrp="1"/>
          </p:cNvGraphicFramePr>
          <p:nvPr>
            <p:ph idx="1"/>
            <p:extLst/>
          </p:nvPr>
        </p:nvGraphicFramePr>
        <p:xfrm>
          <a:off x="7248128" y="1610010"/>
          <a:ext cx="4583832" cy="4675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6" name="文本占位符 5"/>
          <p:cNvSpPr>
            <a:spLocks noGrp="1"/>
          </p:cNvSpPr>
          <p:nvPr>
            <p:ph type="body" sz="quarter" idx="14"/>
          </p:nvPr>
        </p:nvSpPr>
        <p:spPr/>
        <p:txBody>
          <a:bodyPr/>
          <a:lstStyle/>
          <a:p>
            <a:r>
              <a:rPr lang="en-US" altLang="zh-CN" dirty="0" smtClean="0"/>
              <a:t>►3.Hadoop </a:t>
            </a:r>
            <a:endParaRPr lang="zh-CN" altLang="en-US" dirty="0"/>
          </a:p>
        </p:txBody>
      </p:sp>
      <p:sp>
        <p:nvSpPr>
          <p:cNvPr id="5" name="Rectangle 2"/>
          <p:cNvSpPr>
            <a:spLocks noChangeArrowheads="1"/>
          </p:cNvSpPr>
          <p:nvPr/>
        </p:nvSpPr>
        <p:spPr bwMode="auto">
          <a:xfrm>
            <a:off x="1415480" y="13462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nvPr>
        </p:nvGraphicFramePr>
        <p:xfrm>
          <a:off x="1518774" y="1214423"/>
          <a:ext cx="4968552" cy="5881355"/>
        </p:xfrm>
        <a:graphic>
          <a:graphicData uri="http://schemas.openxmlformats.org/presentationml/2006/ole">
            <mc:AlternateContent xmlns:mc="http://schemas.openxmlformats.org/markup-compatibility/2006">
              <mc:Choice xmlns:v="urn:schemas-microsoft-com:vml" Requires="v">
                <p:oleObj spid="_x0000_s18468" name="Visio" r:id="rId9" imgW="6172076" imgH="7305822" progId="Visio.Drawing.11">
                  <p:embed/>
                </p:oleObj>
              </mc:Choice>
              <mc:Fallback>
                <p:oleObj name="Visio" r:id="rId9" imgW="6172076" imgH="7305822" progId="Visio.Drawing.11">
                  <p:embed/>
                  <p:pic>
                    <p:nvPicPr>
                      <p:cNvPr id="7"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8774" y="1214423"/>
                        <a:ext cx="4968552" cy="5881355"/>
                      </a:xfrm>
                      <a:prstGeom prst="rect">
                        <a:avLst/>
                      </a:prstGeom>
                      <a:noFill/>
                    </p:spPr>
                  </p:pic>
                </p:oleObj>
              </mc:Fallback>
            </mc:AlternateContent>
          </a:graphicData>
        </a:graphic>
      </p:graphicFrame>
    </p:spTree>
    <p:extLst>
      <p:ext uri="{BB962C8B-B14F-4D97-AF65-F5344CB8AC3E}">
        <p14:creationId xmlns:p14="http://schemas.microsoft.com/office/powerpoint/2010/main" val="68267360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27F555DA-663B-42C6-B38D-3CE072964244}"/>
                                            </p:graphicEl>
                                          </p:spTgt>
                                        </p:tgtEl>
                                        <p:attrNameLst>
                                          <p:attrName>style.visibility</p:attrName>
                                        </p:attrNameLst>
                                      </p:cBhvr>
                                      <p:to>
                                        <p:strVal val="visible"/>
                                      </p:to>
                                    </p:set>
                                    <p:anim calcmode="lin" valueType="num">
                                      <p:cBhvr additive="base">
                                        <p:cTn id="7" dur="500" fill="hold"/>
                                        <p:tgtEl>
                                          <p:spTgt spid="8">
                                            <p:graphicEl>
                                              <a:dgm id="{27F555DA-663B-42C6-B38D-3CE07296424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27F555DA-663B-42C6-B38D-3CE072964244}"/>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graphicEl>
                                              <a:dgm id="{23EF1B72-3955-489D-A6A6-36E9D763B993}"/>
                                            </p:graphicEl>
                                          </p:spTgt>
                                        </p:tgtEl>
                                        <p:attrNameLst>
                                          <p:attrName>style.visibility</p:attrName>
                                        </p:attrNameLst>
                                      </p:cBhvr>
                                      <p:to>
                                        <p:strVal val="visible"/>
                                      </p:to>
                                    </p:set>
                                    <p:anim calcmode="lin" valueType="num">
                                      <p:cBhvr additive="base">
                                        <p:cTn id="13" dur="500" fill="hold"/>
                                        <p:tgtEl>
                                          <p:spTgt spid="8">
                                            <p:graphicEl>
                                              <a:dgm id="{23EF1B72-3955-489D-A6A6-36E9D763B99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graphicEl>
                                              <a:dgm id="{23EF1B72-3955-489D-A6A6-36E9D763B993}"/>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graphicEl>
                                              <a:dgm id="{EA61EF99-B1A1-4C34-8181-BA6BF562CCDC}"/>
                                            </p:graphicEl>
                                          </p:spTgt>
                                        </p:tgtEl>
                                        <p:attrNameLst>
                                          <p:attrName>style.visibility</p:attrName>
                                        </p:attrNameLst>
                                      </p:cBhvr>
                                      <p:to>
                                        <p:strVal val="visible"/>
                                      </p:to>
                                    </p:set>
                                    <p:anim calcmode="lin" valueType="num">
                                      <p:cBhvr additive="base">
                                        <p:cTn id="19" dur="500" fill="hold"/>
                                        <p:tgtEl>
                                          <p:spTgt spid="8">
                                            <p:graphicEl>
                                              <a:dgm id="{EA61EF99-B1A1-4C34-8181-BA6BF562CCD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graphicEl>
                                              <a:dgm id="{EA61EF99-B1A1-4C34-8181-BA6BF562CCD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graphicEl>
                                              <a:dgm id="{0FEB0FAB-ED07-4329-AA49-0BB2BBC29881}"/>
                                            </p:graphicEl>
                                          </p:spTgt>
                                        </p:tgtEl>
                                        <p:attrNameLst>
                                          <p:attrName>style.visibility</p:attrName>
                                        </p:attrNameLst>
                                      </p:cBhvr>
                                      <p:to>
                                        <p:strVal val="visible"/>
                                      </p:to>
                                    </p:set>
                                    <p:anim calcmode="lin" valueType="num">
                                      <p:cBhvr additive="base">
                                        <p:cTn id="25" dur="500" fill="hold"/>
                                        <p:tgtEl>
                                          <p:spTgt spid="8">
                                            <p:graphicEl>
                                              <a:dgm id="{0FEB0FAB-ED07-4329-AA49-0BB2BBC298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0FEB0FAB-ED07-4329-AA49-0BB2BBC29881}"/>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graphicEl>
                                              <a:dgm id="{772F33A2-643F-4E74-AF95-B8FA4F43E354}"/>
                                            </p:graphicEl>
                                          </p:spTgt>
                                        </p:tgtEl>
                                        <p:attrNameLst>
                                          <p:attrName>style.visibility</p:attrName>
                                        </p:attrNameLst>
                                      </p:cBhvr>
                                      <p:to>
                                        <p:strVal val="visible"/>
                                      </p:to>
                                    </p:set>
                                    <p:anim calcmode="lin" valueType="num">
                                      <p:cBhvr additive="base">
                                        <p:cTn id="31" dur="500" fill="hold"/>
                                        <p:tgtEl>
                                          <p:spTgt spid="8">
                                            <p:graphicEl>
                                              <a:dgm id="{772F33A2-643F-4E74-AF95-B8FA4F43E354}"/>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graphicEl>
                                              <a:dgm id="{772F33A2-643F-4E74-AF95-B8FA4F43E354}"/>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graphicEl>
                                              <a:dgm id="{5456C1C2-C130-4AE0-8BB7-918C6C003D66}"/>
                                            </p:graphicEl>
                                          </p:spTgt>
                                        </p:tgtEl>
                                        <p:attrNameLst>
                                          <p:attrName>style.visibility</p:attrName>
                                        </p:attrNameLst>
                                      </p:cBhvr>
                                      <p:to>
                                        <p:strVal val="visible"/>
                                      </p:to>
                                    </p:set>
                                    <p:anim calcmode="lin" valueType="num">
                                      <p:cBhvr additive="base">
                                        <p:cTn id="37" dur="500" fill="hold"/>
                                        <p:tgtEl>
                                          <p:spTgt spid="8">
                                            <p:graphicEl>
                                              <a:dgm id="{5456C1C2-C130-4AE0-8BB7-918C6C003D66}"/>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graphicEl>
                                              <a:dgm id="{5456C1C2-C130-4AE0-8BB7-918C6C003D6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082443" cy="821913"/>
          </a:xfrm>
        </p:spPr>
        <p:txBody>
          <a:bodyPr/>
          <a:lstStyle/>
          <a:p>
            <a:r>
              <a:rPr lang="en-US" altLang="zh-CN" dirty="0" smtClean="0"/>
              <a:t>【</a:t>
            </a:r>
            <a:r>
              <a:rPr lang="zh-CN" altLang="en-US" dirty="0" smtClean="0"/>
              <a:t>小结</a:t>
            </a:r>
            <a:r>
              <a:rPr lang="en-US" altLang="zh-CN" dirty="0" smtClean="0"/>
              <a:t>】Hadoop</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199" y="1496183"/>
            <a:ext cx="2787576" cy="2087719"/>
          </a:xfrm>
          <a:prstGeom prst="rect">
            <a:avLst/>
          </a:prstGeom>
          <a:ln>
            <a:noFill/>
          </a:ln>
          <a:effectLst>
            <a:outerShdw blurRad="292100" dist="139700" dir="2700000" algn="tl" rotWithShape="0">
              <a:srgbClr val="333333">
                <a:alpha val="65000"/>
              </a:srgbClr>
            </a:outerShdw>
          </a:effectLst>
        </p:spPr>
      </p:pic>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►3.Hadoop</a:t>
            </a:r>
          </a:p>
          <a:p>
            <a:endParaRPr lang="en-US" altLang="zh-CN"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45" y="1484784"/>
            <a:ext cx="2639566" cy="2110645"/>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309" y="4149080"/>
            <a:ext cx="2474186" cy="202433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988" y="4165399"/>
            <a:ext cx="2476080" cy="2008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4183840"/>
      </p:ext>
    </p:extLst>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449655125"/>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000" dirty="0" smtClean="0"/>
              <a:t>1. </a:t>
            </a:r>
            <a:r>
              <a:rPr lang="zh-CN" altLang="en-US" sz="4000" dirty="0" smtClean="0"/>
              <a:t>技术体系</a:t>
            </a:r>
            <a:endParaRPr lang="zh-CN" altLang="en-US" sz="4000" dirty="0"/>
          </a:p>
        </p:txBody>
      </p:sp>
      <p:sp>
        <p:nvSpPr>
          <p:cNvPr id="7" name="副标题 6"/>
          <p:cNvSpPr>
            <a:spLocks noGrp="1"/>
          </p:cNvSpPr>
          <p:nvPr>
            <p:ph type="subTitle" idx="1"/>
          </p:nvPr>
        </p:nvSpPr>
        <p:spPr>
          <a:xfrm>
            <a:off x="3647728" y="3063461"/>
            <a:ext cx="5040560" cy="1752600"/>
          </a:xfrm>
        </p:spPr>
        <p:txBody>
          <a:bodyPr/>
          <a:lstStyle/>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a:t>
            </a:r>
            <a:r>
              <a:rPr lang="zh-CN" altLang="en-US" sz="2000" dirty="0" smtClean="0">
                <a:solidFill>
                  <a:schemeClr val="bg1">
                    <a:lumMod val="50000"/>
                  </a:schemeClr>
                </a:solidFill>
                <a:latin typeface="Arial" panose="020B0604020202020204" pitchFamily="34" charset="0"/>
                <a:cs typeface="Arial" panose="020B0604020202020204" pitchFamily="34" charset="0"/>
              </a:rPr>
              <a:t>专题</a:t>
            </a:r>
            <a:r>
              <a:rPr lang="en-US" altLang="zh-CN" sz="2000" dirty="0" smtClean="0">
                <a:solidFill>
                  <a:schemeClr val="bg1">
                    <a:lumMod val="50000"/>
                  </a:schemeClr>
                </a:solidFill>
                <a:latin typeface="Arial" panose="020B0604020202020204" pitchFamily="34" charset="0"/>
                <a:cs typeface="Arial" panose="020B0604020202020204" pitchFamily="34" charset="0"/>
              </a:rPr>
              <a:t>】</a:t>
            </a:r>
            <a:r>
              <a:rPr lang="zh-CN" altLang="en-US" sz="2000" dirty="0" smtClean="0">
                <a:solidFill>
                  <a:schemeClr val="bg1">
                    <a:lumMod val="50000"/>
                  </a:schemeClr>
                </a:solidFill>
                <a:latin typeface="Arial" panose="020B0604020202020204" pitchFamily="34" charset="0"/>
                <a:cs typeface="Arial" panose="020B0604020202020204" pitchFamily="34" charset="0"/>
              </a:rPr>
              <a:t>技术与工具</a:t>
            </a:r>
            <a:endParaRPr lang="en-US" altLang="zh-CN" sz="2000" dirty="0">
              <a:latin typeface="Arial" panose="020B0604020202020204" pitchFamily="34" charset="0"/>
              <a:cs typeface="Arial" panose="020B0604020202020204" pitchFamily="34" charset="0"/>
            </a:endParaRPr>
          </a:p>
          <a:p>
            <a:r>
              <a:rPr lang="en-US" altLang="zh-CN" sz="2000" dirty="0" smtClean="0">
                <a:solidFill>
                  <a:schemeClr val="bg1">
                    <a:lumMod val="50000"/>
                  </a:schemeClr>
                </a:solidFill>
                <a:latin typeface="Arial" panose="020B0604020202020204" pitchFamily="34" charset="0"/>
                <a:cs typeface="Arial" panose="020B0604020202020204" pitchFamily="34" charset="0"/>
              </a:rPr>
              <a:t> </a:t>
            </a:r>
            <a:endParaRPr lang="zh-CN" altLang="en-US" sz="2000" dirty="0"/>
          </a:p>
        </p:txBody>
      </p:sp>
    </p:spTree>
    <p:extLst>
      <p:ext uri="{BB962C8B-B14F-4D97-AF65-F5344CB8AC3E}">
        <p14:creationId xmlns:p14="http://schemas.microsoft.com/office/powerpoint/2010/main" val="3054167091"/>
      </p:ext>
    </p:extLst>
  </p:cSld>
  <p:clrMapOvr>
    <a:masterClrMapping/>
  </p:clrMapOvr>
  <p:transition>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800" dirty="0" smtClean="0"/>
              <a:t>4. Spark</a:t>
            </a:r>
            <a:endParaRPr lang="zh-CN" altLang="en-US" sz="4800" dirty="0"/>
          </a:p>
        </p:txBody>
      </p:sp>
      <p:sp>
        <p:nvSpPr>
          <p:cNvPr id="7" name="副标题 6"/>
          <p:cNvSpPr>
            <a:spLocks noGrp="1"/>
          </p:cNvSpPr>
          <p:nvPr>
            <p:ph type="subTitle" idx="1"/>
          </p:nvPr>
        </p:nvSpPr>
        <p:spPr>
          <a:xfrm>
            <a:off x="4243953" y="3356992"/>
            <a:ext cx="5040560" cy="1752600"/>
          </a:xfrm>
        </p:spPr>
        <p:txBody>
          <a:bodyPr/>
          <a:lstStyle/>
          <a:p>
            <a:r>
              <a:rPr lang="en-US" altLang="zh-CN" sz="2400" dirty="0" smtClean="0">
                <a:latin typeface="Arial" panose="020B0604020202020204" pitchFamily="34" charset="0"/>
                <a:cs typeface="Arial" panose="020B0604020202020204" pitchFamily="34" charset="0"/>
              </a:rPr>
              <a:t>▲3.Hadoop</a:t>
            </a:r>
          </a:p>
          <a:p>
            <a:endParaRPr lang="en-US" altLang="zh-CN" sz="2400" dirty="0">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a:t>
            </a:r>
            <a:r>
              <a:rPr lang="en-US" altLang="zh-CN" sz="2400" dirty="0" smtClean="0">
                <a:solidFill>
                  <a:schemeClr val="bg1">
                    <a:lumMod val="50000"/>
                  </a:schemeClr>
                </a:solidFill>
                <a:latin typeface="Arial" panose="020B0604020202020204" pitchFamily="34" charset="0"/>
                <a:cs typeface="Arial" panose="020B0604020202020204" pitchFamily="34" charset="0"/>
              </a:rPr>
              <a:t>5. NoSQL</a:t>
            </a:r>
            <a:r>
              <a:rPr lang="zh-CN" altLang="en-US" sz="2400" dirty="0" smtClean="0">
                <a:solidFill>
                  <a:schemeClr val="bg1">
                    <a:lumMod val="50000"/>
                  </a:schemeClr>
                </a:solidFill>
                <a:latin typeface="Arial" panose="020B0604020202020204" pitchFamily="34" charset="0"/>
                <a:cs typeface="Arial" panose="020B0604020202020204" pitchFamily="34" charset="0"/>
              </a:rPr>
              <a:t>和</a:t>
            </a:r>
            <a:r>
              <a:rPr lang="en-US" altLang="zh-CN" sz="2400" dirty="0" err="1" smtClean="0">
                <a:solidFill>
                  <a:schemeClr val="bg1">
                    <a:lumMod val="50000"/>
                  </a:schemeClr>
                </a:solidFill>
                <a:latin typeface="Arial" panose="020B0604020202020204" pitchFamily="34" charset="0"/>
                <a:cs typeface="Arial" panose="020B0604020202020204" pitchFamily="34" charset="0"/>
              </a:rPr>
              <a:t>NewSQL</a:t>
            </a:r>
            <a:endParaRPr lang="zh-CN" altLang="en-US" sz="2400" dirty="0"/>
          </a:p>
        </p:txBody>
      </p:sp>
    </p:spTree>
    <p:extLst>
      <p:ext uri="{BB962C8B-B14F-4D97-AF65-F5344CB8AC3E}">
        <p14:creationId xmlns:p14="http://schemas.microsoft.com/office/powerpoint/2010/main" val="740476464"/>
      </p:ext>
    </p:extLst>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Spark</a:t>
            </a:r>
            <a:endParaRPr lang="zh-CN" altLang="en-US" dirty="0"/>
          </a:p>
        </p:txBody>
      </p:sp>
      <p:graphicFrame>
        <p:nvGraphicFramePr>
          <p:cNvPr id="5" name="内容占位符 4"/>
          <p:cNvGraphicFramePr>
            <a:graphicFrameLocks noGrp="1"/>
          </p:cNvGraphicFramePr>
          <p:nvPr>
            <p:ph idx="1"/>
            <p:extLst/>
          </p:nvPr>
        </p:nvGraphicFramePr>
        <p:xfrm>
          <a:off x="812800" y="1500175"/>
          <a:ext cx="636332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►4.Spark</a:t>
            </a:r>
            <a:endParaRPr lang="en-US" altLang="zh-CN" dirty="0"/>
          </a:p>
        </p:txBody>
      </p:sp>
      <p:pic>
        <p:nvPicPr>
          <p:cNvPr id="7" name="图片 6"/>
          <p:cNvPicPr>
            <a:picLocks noChangeAspect="1"/>
          </p:cNvPicPr>
          <p:nvPr/>
        </p:nvPicPr>
        <p:blipFill>
          <a:blip r:embed="rId8"/>
          <a:stretch>
            <a:fillRect/>
          </a:stretch>
        </p:blipFill>
        <p:spPr>
          <a:xfrm>
            <a:off x="10242232" y="3861048"/>
            <a:ext cx="1662058" cy="2211666"/>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9"/>
          <a:stretch>
            <a:fillRect/>
          </a:stretch>
        </p:blipFill>
        <p:spPr>
          <a:xfrm>
            <a:off x="8165289" y="980728"/>
            <a:ext cx="3739001" cy="2478090"/>
          </a:xfrm>
          <a:prstGeom prst="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8188586" y="3677762"/>
            <a:ext cx="1872209" cy="258532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err="1"/>
              <a:t>Zaharia</a:t>
            </a:r>
            <a:r>
              <a:rPr lang="en-US" altLang="zh-CN" dirty="0"/>
              <a:t> M, Chowdhury M, Franklin M J, et al. Spark: cluster computing with working sets[J]. </a:t>
            </a:r>
            <a:r>
              <a:rPr lang="en-US" altLang="zh-CN" dirty="0" err="1"/>
              <a:t>HotCloud</a:t>
            </a:r>
            <a:r>
              <a:rPr lang="en-US" altLang="zh-CN" dirty="0"/>
              <a:t>, 2010, 10: 10-10.</a:t>
            </a:r>
            <a:endParaRPr lang="zh-CN" altLang="en-US" dirty="0"/>
          </a:p>
        </p:txBody>
      </p:sp>
    </p:spTree>
    <p:extLst>
      <p:ext uri="{BB962C8B-B14F-4D97-AF65-F5344CB8AC3E}">
        <p14:creationId xmlns:p14="http://schemas.microsoft.com/office/powerpoint/2010/main" val="94717503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5BC9F409-5F05-4B5D-8610-B189335453F9}"/>
                                            </p:graphicEl>
                                          </p:spTgt>
                                        </p:tgtEl>
                                        <p:attrNameLst>
                                          <p:attrName>style.visibility</p:attrName>
                                        </p:attrNameLst>
                                      </p:cBhvr>
                                      <p:to>
                                        <p:strVal val="visible"/>
                                      </p:to>
                                    </p:set>
                                    <p:anim calcmode="lin" valueType="num">
                                      <p:cBhvr additive="base">
                                        <p:cTn id="7" dur="500" fill="hold"/>
                                        <p:tgtEl>
                                          <p:spTgt spid="5">
                                            <p:graphicEl>
                                              <a:dgm id="{5BC9F409-5F05-4B5D-8610-B189335453F9}"/>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5BC9F409-5F05-4B5D-8610-B189335453F9}"/>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142F82C3-D0A8-404E-A537-3AA1E121AFA5}"/>
                                            </p:graphicEl>
                                          </p:spTgt>
                                        </p:tgtEl>
                                        <p:attrNameLst>
                                          <p:attrName>style.visibility</p:attrName>
                                        </p:attrNameLst>
                                      </p:cBhvr>
                                      <p:to>
                                        <p:strVal val="visible"/>
                                      </p:to>
                                    </p:set>
                                    <p:anim calcmode="lin" valueType="num">
                                      <p:cBhvr additive="base">
                                        <p:cTn id="13" dur="500" fill="hold"/>
                                        <p:tgtEl>
                                          <p:spTgt spid="5">
                                            <p:graphicEl>
                                              <a:dgm id="{142F82C3-D0A8-404E-A537-3AA1E121AFA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142F82C3-D0A8-404E-A537-3AA1E121AFA5}"/>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7924104E-9DD4-461F-9A04-BA396AF1191A}"/>
                                            </p:graphicEl>
                                          </p:spTgt>
                                        </p:tgtEl>
                                        <p:attrNameLst>
                                          <p:attrName>style.visibility</p:attrName>
                                        </p:attrNameLst>
                                      </p:cBhvr>
                                      <p:to>
                                        <p:strVal val="visible"/>
                                      </p:to>
                                    </p:set>
                                    <p:anim calcmode="lin" valueType="num">
                                      <p:cBhvr additive="base">
                                        <p:cTn id="19" dur="500" fill="hold"/>
                                        <p:tgtEl>
                                          <p:spTgt spid="5">
                                            <p:graphicEl>
                                              <a:dgm id="{7924104E-9DD4-461F-9A04-BA396AF1191A}"/>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7924104E-9DD4-461F-9A04-BA396AF1191A}"/>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EB8AC057-CCA0-49E8-BB56-21528B1E9EB8}"/>
                                            </p:graphicEl>
                                          </p:spTgt>
                                        </p:tgtEl>
                                        <p:attrNameLst>
                                          <p:attrName>style.visibility</p:attrName>
                                        </p:attrNameLst>
                                      </p:cBhvr>
                                      <p:to>
                                        <p:strVal val="visible"/>
                                      </p:to>
                                    </p:set>
                                    <p:anim calcmode="lin" valueType="num">
                                      <p:cBhvr additive="base">
                                        <p:cTn id="25" dur="500" fill="hold"/>
                                        <p:tgtEl>
                                          <p:spTgt spid="5">
                                            <p:graphicEl>
                                              <a:dgm id="{EB8AC057-CCA0-49E8-BB56-21528B1E9EB8}"/>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EB8AC057-CCA0-49E8-BB56-21528B1E9EB8}"/>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E3233319-372B-4A0A-BAD3-2AF76FEAF79C}"/>
                                            </p:graphicEl>
                                          </p:spTgt>
                                        </p:tgtEl>
                                        <p:attrNameLst>
                                          <p:attrName>style.visibility</p:attrName>
                                        </p:attrNameLst>
                                      </p:cBhvr>
                                      <p:to>
                                        <p:strVal val="visible"/>
                                      </p:to>
                                    </p:set>
                                    <p:anim calcmode="lin" valueType="num">
                                      <p:cBhvr additive="base">
                                        <p:cTn id="31" dur="500" fill="hold"/>
                                        <p:tgtEl>
                                          <p:spTgt spid="5">
                                            <p:graphicEl>
                                              <a:dgm id="{E3233319-372B-4A0A-BAD3-2AF76FEAF79C}"/>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E3233319-372B-4A0A-BAD3-2AF76FEAF79C}"/>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D6B32EF7-9BDD-4428-9B5F-8BFCA746791D}"/>
                                            </p:graphicEl>
                                          </p:spTgt>
                                        </p:tgtEl>
                                        <p:attrNameLst>
                                          <p:attrName>style.visibility</p:attrName>
                                        </p:attrNameLst>
                                      </p:cBhvr>
                                      <p:to>
                                        <p:strVal val="visible"/>
                                      </p:to>
                                    </p:set>
                                    <p:anim calcmode="lin" valueType="num">
                                      <p:cBhvr additive="base">
                                        <p:cTn id="37" dur="500" fill="hold"/>
                                        <p:tgtEl>
                                          <p:spTgt spid="5">
                                            <p:graphicEl>
                                              <a:dgm id="{D6B32EF7-9BDD-4428-9B5F-8BFCA746791D}"/>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D6B32EF7-9BDD-4428-9B5F-8BFCA746791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en-US" altLang="zh-CN" dirty="0" smtClean="0"/>
              <a:t>Spark</a:t>
            </a:r>
            <a:r>
              <a:rPr lang="zh-CN" altLang="en-US" dirty="0" smtClean="0"/>
              <a:t>的特点</a:t>
            </a:r>
            <a:endParaRPr lang="zh-CN" altLang="en-US" dirty="0"/>
          </a:p>
        </p:txBody>
      </p:sp>
      <p:graphicFrame>
        <p:nvGraphicFramePr>
          <p:cNvPr id="5" name="内容占位符 4"/>
          <p:cNvGraphicFramePr>
            <a:graphicFrameLocks noGrp="1"/>
          </p:cNvGraphicFramePr>
          <p:nvPr>
            <p:ph idx="1"/>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►4.Spark</a:t>
            </a:r>
          </a:p>
          <a:p>
            <a:endParaRPr lang="en-US" altLang="zh-CN" dirty="0"/>
          </a:p>
        </p:txBody>
      </p:sp>
    </p:spTree>
    <p:extLst>
      <p:ext uri="{BB962C8B-B14F-4D97-AF65-F5344CB8AC3E}">
        <p14:creationId xmlns:p14="http://schemas.microsoft.com/office/powerpoint/2010/main" val="192166279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2F216979-78F5-4625-82D0-D053A2ED6DCB}"/>
                                            </p:graphicEl>
                                          </p:spTgt>
                                        </p:tgtEl>
                                        <p:attrNameLst>
                                          <p:attrName>style.visibility</p:attrName>
                                        </p:attrNameLst>
                                      </p:cBhvr>
                                      <p:to>
                                        <p:strVal val="visible"/>
                                      </p:to>
                                    </p:set>
                                    <p:anim calcmode="lin" valueType="num">
                                      <p:cBhvr additive="base">
                                        <p:cTn id="7" dur="500" fill="hold"/>
                                        <p:tgtEl>
                                          <p:spTgt spid="5">
                                            <p:graphicEl>
                                              <a:dgm id="{2F216979-78F5-4625-82D0-D053A2ED6DC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2F216979-78F5-4625-82D0-D053A2ED6DC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1B4EB72C-232B-4DF6-A524-D9F43B0D49E8}"/>
                                            </p:graphicEl>
                                          </p:spTgt>
                                        </p:tgtEl>
                                        <p:attrNameLst>
                                          <p:attrName>style.visibility</p:attrName>
                                        </p:attrNameLst>
                                      </p:cBhvr>
                                      <p:to>
                                        <p:strVal val="visible"/>
                                      </p:to>
                                    </p:set>
                                    <p:anim calcmode="lin" valueType="num">
                                      <p:cBhvr additive="base">
                                        <p:cTn id="13" dur="500" fill="hold"/>
                                        <p:tgtEl>
                                          <p:spTgt spid="5">
                                            <p:graphicEl>
                                              <a:dgm id="{1B4EB72C-232B-4DF6-A524-D9F43B0D49E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1B4EB72C-232B-4DF6-A524-D9F43B0D49E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D4E56CF4-2AF9-404A-8CB6-3527D118FC6F}"/>
                                            </p:graphicEl>
                                          </p:spTgt>
                                        </p:tgtEl>
                                        <p:attrNameLst>
                                          <p:attrName>style.visibility</p:attrName>
                                        </p:attrNameLst>
                                      </p:cBhvr>
                                      <p:to>
                                        <p:strVal val="visible"/>
                                      </p:to>
                                    </p:set>
                                    <p:anim calcmode="lin" valueType="num">
                                      <p:cBhvr additive="base">
                                        <p:cTn id="19" dur="500" fill="hold"/>
                                        <p:tgtEl>
                                          <p:spTgt spid="5">
                                            <p:graphicEl>
                                              <a:dgm id="{D4E56CF4-2AF9-404A-8CB6-3527D118FC6F}"/>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D4E56CF4-2AF9-404A-8CB6-3527D118FC6F}"/>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52977FE4-43F4-4BDB-9114-21CA2E85B6C9}"/>
                                            </p:graphicEl>
                                          </p:spTgt>
                                        </p:tgtEl>
                                        <p:attrNameLst>
                                          <p:attrName>style.visibility</p:attrName>
                                        </p:attrNameLst>
                                      </p:cBhvr>
                                      <p:to>
                                        <p:strVal val="visible"/>
                                      </p:to>
                                    </p:set>
                                    <p:anim calcmode="lin" valueType="num">
                                      <p:cBhvr additive="base">
                                        <p:cTn id="25" dur="500" fill="hold"/>
                                        <p:tgtEl>
                                          <p:spTgt spid="5">
                                            <p:graphicEl>
                                              <a:dgm id="{52977FE4-43F4-4BDB-9114-21CA2E85B6C9}"/>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52977FE4-43F4-4BDB-9114-21CA2E85B6C9}"/>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4F959ED2-0034-4371-8DD4-4BD6B7A7F37F}"/>
                                            </p:graphicEl>
                                          </p:spTgt>
                                        </p:tgtEl>
                                        <p:attrNameLst>
                                          <p:attrName>style.visibility</p:attrName>
                                        </p:attrNameLst>
                                      </p:cBhvr>
                                      <p:to>
                                        <p:strVal val="visible"/>
                                      </p:to>
                                    </p:set>
                                    <p:anim calcmode="lin" valueType="num">
                                      <p:cBhvr additive="base">
                                        <p:cTn id="31" dur="500" fill="hold"/>
                                        <p:tgtEl>
                                          <p:spTgt spid="5">
                                            <p:graphicEl>
                                              <a:dgm id="{4F959ED2-0034-4371-8DD4-4BD6B7A7F37F}"/>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4F959ED2-0034-4371-8DD4-4BD6B7A7F37F}"/>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BA8D34B4-7F60-4FDC-A0DC-4408B091A6BA}"/>
                                            </p:graphicEl>
                                          </p:spTgt>
                                        </p:tgtEl>
                                        <p:attrNameLst>
                                          <p:attrName>style.visibility</p:attrName>
                                        </p:attrNameLst>
                                      </p:cBhvr>
                                      <p:to>
                                        <p:strVal val="visible"/>
                                      </p:to>
                                    </p:set>
                                    <p:anim calcmode="lin" valueType="num">
                                      <p:cBhvr additive="base">
                                        <p:cTn id="37" dur="500" fill="hold"/>
                                        <p:tgtEl>
                                          <p:spTgt spid="5">
                                            <p:graphicEl>
                                              <a:dgm id="{BA8D34B4-7F60-4FDC-A0DC-4408B091A6BA}"/>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BA8D34B4-7F60-4FDC-A0DC-4408B091A6B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en-US" altLang="zh-CN" dirty="0" smtClean="0"/>
              <a:t>Spark</a:t>
            </a:r>
            <a:r>
              <a:rPr lang="zh-CN" altLang="en-US" dirty="0" smtClean="0"/>
              <a:t>体系结构</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►4.Spark</a:t>
            </a:r>
          </a:p>
          <a:p>
            <a:endParaRPr lang="en-US" altLang="zh-CN" dirty="0"/>
          </a:p>
        </p:txBody>
      </p:sp>
      <p:sp>
        <p:nvSpPr>
          <p:cNvPr id="7" name="Rectangle 4"/>
          <p:cNvSpPr>
            <a:spLocks noChangeArrowheads="1"/>
          </p:cNvSpPr>
          <p:nvPr/>
        </p:nvSpPr>
        <p:spPr bwMode="auto">
          <a:xfrm>
            <a:off x="2244799" y="1916832"/>
            <a:ext cx="1401763" cy="143351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en-US" dirty="0">
                <a:solidFill>
                  <a:schemeClr val="bg1"/>
                </a:solidFill>
                <a:latin typeface="+mn-lt"/>
                <a:ea typeface="+mn-ea"/>
              </a:rPr>
              <a:t>Spark SQL</a:t>
            </a:r>
          </a:p>
        </p:txBody>
      </p:sp>
      <p:sp>
        <p:nvSpPr>
          <p:cNvPr id="8" name="Rectangle 5"/>
          <p:cNvSpPr>
            <a:spLocks noChangeArrowheads="1"/>
          </p:cNvSpPr>
          <p:nvPr/>
        </p:nvSpPr>
        <p:spPr bwMode="auto">
          <a:xfrm>
            <a:off x="3798962" y="1916832"/>
            <a:ext cx="1401762" cy="143351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en-US" dirty="0">
                <a:solidFill>
                  <a:schemeClr val="bg1"/>
                </a:solidFill>
                <a:latin typeface="+mn-lt"/>
                <a:ea typeface="+mn-ea"/>
              </a:rPr>
              <a:t>Spark Streaming</a:t>
            </a:r>
          </a:p>
          <a:p>
            <a:pPr algn="ctr" eaLnBrk="1" hangingPunct="1">
              <a:defRPr/>
            </a:pPr>
            <a:r>
              <a:rPr lang="en-US" sz="1200" i="1" dirty="0">
                <a:solidFill>
                  <a:schemeClr val="bg1"/>
                </a:solidFill>
                <a:latin typeface="+mn-lt"/>
                <a:ea typeface="+mn-ea"/>
              </a:rPr>
              <a:t>real-time processing</a:t>
            </a:r>
          </a:p>
        </p:txBody>
      </p:sp>
      <p:sp>
        <p:nvSpPr>
          <p:cNvPr id="9" name="Rectangle 6"/>
          <p:cNvSpPr>
            <a:spLocks noChangeArrowheads="1"/>
          </p:cNvSpPr>
          <p:nvPr/>
        </p:nvSpPr>
        <p:spPr bwMode="auto">
          <a:xfrm>
            <a:off x="5353124" y="1916832"/>
            <a:ext cx="1401763" cy="143351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en-US" dirty="0" err="1">
                <a:solidFill>
                  <a:schemeClr val="bg1"/>
                </a:solidFill>
                <a:latin typeface="+mn-lt"/>
                <a:ea typeface="+mn-ea"/>
              </a:rPr>
              <a:t>MLlib</a:t>
            </a:r>
            <a:endParaRPr lang="en-US" dirty="0">
              <a:solidFill>
                <a:schemeClr val="bg1"/>
              </a:solidFill>
              <a:latin typeface="+mn-lt"/>
              <a:ea typeface="+mn-ea"/>
            </a:endParaRPr>
          </a:p>
          <a:p>
            <a:pPr algn="ctr" eaLnBrk="1" hangingPunct="1">
              <a:defRPr/>
            </a:pPr>
            <a:r>
              <a:rPr lang="en-US" sz="1200" i="1" dirty="0">
                <a:solidFill>
                  <a:schemeClr val="bg1"/>
                </a:solidFill>
                <a:latin typeface="+mn-lt"/>
                <a:ea typeface="+mn-ea"/>
              </a:rPr>
              <a:t>machine learning</a:t>
            </a:r>
          </a:p>
        </p:txBody>
      </p:sp>
      <p:sp>
        <p:nvSpPr>
          <p:cNvPr id="10" name="Rectangle 7"/>
          <p:cNvSpPr>
            <a:spLocks noChangeArrowheads="1"/>
          </p:cNvSpPr>
          <p:nvPr/>
        </p:nvSpPr>
        <p:spPr bwMode="auto">
          <a:xfrm>
            <a:off x="6907287" y="1916832"/>
            <a:ext cx="1401762" cy="143351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en-US" dirty="0" err="1">
                <a:solidFill>
                  <a:schemeClr val="bg1"/>
                </a:solidFill>
                <a:latin typeface="+mn-lt"/>
                <a:ea typeface="+mn-ea"/>
              </a:rPr>
              <a:t>GraphX</a:t>
            </a:r>
            <a:endParaRPr lang="en-US" dirty="0">
              <a:solidFill>
                <a:schemeClr val="bg1"/>
              </a:solidFill>
              <a:latin typeface="+mn-lt"/>
              <a:ea typeface="+mn-ea"/>
            </a:endParaRPr>
          </a:p>
          <a:p>
            <a:pPr algn="ctr" eaLnBrk="1" hangingPunct="1">
              <a:defRPr/>
            </a:pPr>
            <a:r>
              <a:rPr lang="en-US" sz="1200" i="1" dirty="0">
                <a:solidFill>
                  <a:schemeClr val="bg1"/>
                </a:solidFill>
                <a:latin typeface="+mn-lt"/>
                <a:ea typeface="+mn-ea"/>
              </a:rPr>
              <a:t>graph processing</a:t>
            </a:r>
          </a:p>
        </p:txBody>
      </p:sp>
      <p:sp>
        <p:nvSpPr>
          <p:cNvPr id="11" name="Rectangle 9"/>
          <p:cNvSpPr>
            <a:spLocks noChangeArrowheads="1"/>
          </p:cNvSpPr>
          <p:nvPr/>
        </p:nvSpPr>
        <p:spPr bwMode="auto">
          <a:xfrm>
            <a:off x="2244799" y="3482107"/>
            <a:ext cx="6064250" cy="71596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en-US" dirty="0">
                <a:solidFill>
                  <a:schemeClr val="bg1"/>
                </a:solidFill>
                <a:latin typeface="+mn-lt"/>
                <a:ea typeface="+mn-ea"/>
              </a:rPr>
              <a:t>Spark Core</a:t>
            </a:r>
          </a:p>
        </p:txBody>
      </p:sp>
      <p:sp>
        <p:nvSpPr>
          <p:cNvPr id="12" name="Rectangle 10"/>
          <p:cNvSpPr>
            <a:spLocks noChangeArrowheads="1"/>
          </p:cNvSpPr>
          <p:nvPr/>
        </p:nvSpPr>
        <p:spPr bwMode="auto">
          <a:xfrm>
            <a:off x="2244799" y="4296494"/>
            <a:ext cx="3032125" cy="698500"/>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en-US" dirty="0">
                <a:solidFill>
                  <a:schemeClr val="bg1"/>
                </a:solidFill>
                <a:latin typeface="+mn-lt"/>
                <a:ea typeface="+mn-ea"/>
              </a:rPr>
              <a:t>Standalone Scheduler</a:t>
            </a:r>
          </a:p>
        </p:txBody>
      </p:sp>
      <p:sp>
        <p:nvSpPr>
          <p:cNvPr id="13" name="Rectangle 11"/>
          <p:cNvSpPr>
            <a:spLocks noChangeArrowheads="1"/>
          </p:cNvSpPr>
          <p:nvPr/>
        </p:nvSpPr>
        <p:spPr bwMode="auto">
          <a:xfrm>
            <a:off x="5383287" y="4296494"/>
            <a:ext cx="1401762" cy="715963"/>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en-US" dirty="0">
                <a:solidFill>
                  <a:schemeClr val="bg1"/>
                </a:solidFill>
                <a:latin typeface="+mn-lt"/>
                <a:ea typeface="+mn-ea"/>
              </a:rPr>
              <a:t>YARN</a:t>
            </a:r>
          </a:p>
        </p:txBody>
      </p:sp>
      <p:sp>
        <p:nvSpPr>
          <p:cNvPr id="14" name="Rectangle 12"/>
          <p:cNvSpPr>
            <a:spLocks noChangeArrowheads="1"/>
          </p:cNvSpPr>
          <p:nvPr/>
        </p:nvSpPr>
        <p:spPr bwMode="auto">
          <a:xfrm>
            <a:off x="6907287" y="4296494"/>
            <a:ext cx="1401762" cy="715963"/>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lgn="ctr" eaLnBrk="1" hangingPunct="1">
              <a:defRPr/>
            </a:pPr>
            <a:r>
              <a:rPr lang="en-US" dirty="0" err="1">
                <a:solidFill>
                  <a:schemeClr val="bg1"/>
                </a:solidFill>
                <a:latin typeface="+mn-lt"/>
                <a:ea typeface="+mn-ea"/>
              </a:rPr>
              <a:t>Mesos</a:t>
            </a:r>
            <a:endParaRPr lang="en-US" dirty="0">
              <a:solidFill>
                <a:schemeClr val="bg1"/>
              </a:solidFill>
              <a:latin typeface="+mn-lt"/>
              <a:ea typeface="+mn-ea"/>
            </a:endParaRPr>
          </a:p>
        </p:txBody>
      </p:sp>
    </p:spTree>
    <p:extLst>
      <p:ext uri="{BB962C8B-B14F-4D97-AF65-F5344CB8AC3E}">
        <p14:creationId xmlns:p14="http://schemas.microsoft.com/office/powerpoint/2010/main" val="1429629977"/>
      </p:ext>
    </p:extLst>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86499" cy="821913"/>
          </a:xfrm>
        </p:spPr>
        <p:txBody>
          <a:bodyPr/>
          <a:lstStyle/>
          <a:p>
            <a:r>
              <a:rPr lang="en-US" altLang="zh-CN" dirty="0" smtClean="0"/>
              <a:t>Spark</a:t>
            </a:r>
            <a:r>
              <a:rPr lang="zh-CN" altLang="en-US" dirty="0" smtClean="0"/>
              <a:t>的集群管理</a:t>
            </a:r>
            <a:endParaRPr lang="zh-CN" altLang="en-US" dirty="0"/>
          </a:p>
        </p:txBody>
      </p:sp>
      <p:graphicFrame>
        <p:nvGraphicFramePr>
          <p:cNvPr id="5" name="内容占位符 4"/>
          <p:cNvGraphicFramePr>
            <a:graphicFrameLocks noGrp="1"/>
          </p:cNvGraphicFramePr>
          <p:nvPr>
            <p:ph idx="1"/>
            <p:extLst/>
          </p:nvPr>
        </p:nvGraphicFramePr>
        <p:xfrm>
          <a:off x="812800" y="1500175"/>
          <a:ext cx="967568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►4.Spark</a:t>
            </a:r>
          </a:p>
          <a:p>
            <a:endParaRPr lang="en-US" altLang="zh-CN" dirty="0"/>
          </a:p>
        </p:txBody>
      </p:sp>
    </p:spTree>
    <p:extLst>
      <p:ext uri="{BB962C8B-B14F-4D97-AF65-F5344CB8AC3E}">
        <p14:creationId xmlns:p14="http://schemas.microsoft.com/office/powerpoint/2010/main" val="1757948016"/>
      </p:ext>
    </p:extLst>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Spark</a:t>
            </a:r>
            <a:r>
              <a:rPr lang="zh-CN" altLang="en-US" dirty="0" smtClean="0"/>
              <a:t>的运行流程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►4.Spark</a:t>
            </a:r>
          </a:p>
          <a:p>
            <a:endParaRPr lang="en-US" altLang="zh-CN" dirty="0"/>
          </a:p>
        </p:txBody>
      </p:sp>
      <p:pic>
        <p:nvPicPr>
          <p:cNvPr id="15" name="图片 14" descr="Spark cluster components"/>
          <p:cNvPicPr/>
          <p:nvPr/>
        </p:nvPicPr>
        <p:blipFill>
          <a:blip r:embed="rId3" cstate="print">
            <a:grayscl/>
          </a:blip>
          <a:srcRect/>
          <a:stretch>
            <a:fillRect/>
          </a:stretch>
        </p:blipFill>
        <p:spPr bwMode="auto">
          <a:xfrm>
            <a:off x="759484" y="2084676"/>
            <a:ext cx="5751909" cy="3478942"/>
          </a:xfrm>
          <a:prstGeom prst="rect">
            <a:avLst/>
          </a:prstGeom>
          <a:noFill/>
          <a:ln w="9525">
            <a:noFill/>
            <a:miter lim="800000"/>
            <a:headEnd/>
            <a:tailEnd/>
          </a:ln>
        </p:spPr>
      </p:pic>
      <p:sp>
        <p:nvSpPr>
          <p:cNvPr id="5" name="文本框 4"/>
          <p:cNvSpPr txBox="1"/>
          <p:nvPr/>
        </p:nvSpPr>
        <p:spPr>
          <a:xfrm flipH="1">
            <a:off x="1343472" y="2685706"/>
            <a:ext cx="648072" cy="369332"/>
          </a:xfrm>
          <a:prstGeom prst="rect">
            <a:avLst/>
          </a:prstGeom>
          <a:noFill/>
        </p:spPr>
        <p:txBody>
          <a:bodyPr wrap="square" rtlCol="0">
            <a:spAutoFit/>
          </a:bodyPr>
          <a:lstStyle/>
          <a:p>
            <a:r>
              <a:rPr lang="en-US" altLang="zh-CN" dirty="0" smtClean="0">
                <a:solidFill>
                  <a:srgbClr val="FF0000"/>
                </a:solidFill>
              </a:rPr>
              <a:t>1~3</a:t>
            </a:r>
            <a:endParaRPr lang="zh-CN" altLang="en-US" dirty="0">
              <a:solidFill>
                <a:srgbClr val="FF0000"/>
              </a:solidFill>
            </a:endParaRPr>
          </a:p>
        </p:txBody>
      </p:sp>
      <p:sp>
        <p:nvSpPr>
          <p:cNvPr id="8" name="文本框 7"/>
          <p:cNvSpPr txBox="1"/>
          <p:nvPr/>
        </p:nvSpPr>
        <p:spPr>
          <a:xfrm flipH="1">
            <a:off x="2247897" y="3661145"/>
            <a:ext cx="648072"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9" name="文本框 8"/>
          <p:cNvSpPr txBox="1"/>
          <p:nvPr/>
        </p:nvSpPr>
        <p:spPr>
          <a:xfrm flipH="1">
            <a:off x="4416491" y="3129456"/>
            <a:ext cx="324036" cy="369332"/>
          </a:xfrm>
          <a:prstGeom prst="rect">
            <a:avLst/>
          </a:prstGeom>
          <a:noFill/>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0" name="文本框 9"/>
          <p:cNvSpPr txBox="1"/>
          <p:nvPr/>
        </p:nvSpPr>
        <p:spPr>
          <a:xfrm>
            <a:off x="3719736" y="2564904"/>
            <a:ext cx="620325" cy="369332"/>
          </a:xfrm>
          <a:prstGeom prst="rect">
            <a:avLst/>
          </a:prstGeom>
          <a:noFill/>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1" name="文本框 10"/>
          <p:cNvSpPr txBox="1"/>
          <p:nvPr/>
        </p:nvSpPr>
        <p:spPr>
          <a:xfrm>
            <a:off x="3271725" y="4869160"/>
            <a:ext cx="620325" cy="369332"/>
          </a:xfrm>
          <a:prstGeom prst="rect">
            <a:avLst/>
          </a:prstGeom>
          <a:noFill/>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graphicFrame>
        <p:nvGraphicFramePr>
          <p:cNvPr id="12" name="图示 11"/>
          <p:cNvGraphicFramePr/>
          <p:nvPr>
            <p:extLst/>
          </p:nvPr>
        </p:nvGraphicFramePr>
        <p:xfrm>
          <a:off x="6564030" y="1052736"/>
          <a:ext cx="5436626" cy="54435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9056460"/>
      </p:ext>
    </p:extLst>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en-US" altLang="zh-CN" dirty="0" smtClean="0"/>
              <a:t>Spark</a:t>
            </a:r>
            <a:r>
              <a:rPr lang="zh-CN" altLang="en-US" dirty="0" smtClean="0"/>
              <a:t>的运行流程</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►4.Spark</a:t>
            </a:r>
          </a:p>
          <a:p>
            <a:endParaRPr lang="en-US" altLang="zh-CN" dirty="0"/>
          </a:p>
        </p:txBody>
      </p:sp>
      <p:pic>
        <p:nvPicPr>
          <p:cNvPr id="15" name="图片 14" descr="Spark cluster components"/>
          <p:cNvPicPr/>
          <p:nvPr/>
        </p:nvPicPr>
        <p:blipFill>
          <a:blip r:embed="rId3" cstate="print">
            <a:grayscl/>
          </a:blip>
          <a:srcRect/>
          <a:stretch>
            <a:fillRect/>
          </a:stretch>
        </p:blipFill>
        <p:spPr bwMode="auto">
          <a:xfrm>
            <a:off x="759484" y="2084676"/>
            <a:ext cx="5751909" cy="3478942"/>
          </a:xfrm>
          <a:prstGeom prst="rect">
            <a:avLst/>
          </a:prstGeom>
          <a:noFill/>
          <a:ln w="9525">
            <a:noFill/>
            <a:miter lim="800000"/>
            <a:headEnd/>
            <a:tailEnd/>
          </a:ln>
        </p:spPr>
      </p:pic>
      <p:graphicFrame>
        <p:nvGraphicFramePr>
          <p:cNvPr id="7" name="图示 6"/>
          <p:cNvGraphicFramePr/>
          <p:nvPr>
            <p:extLst/>
          </p:nvPr>
        </p:nvGraphicFramePr>
        <p:xfrm>
          <a:off x="7023373" y="1708645"/>
          <a:ext cx="4896544" cy="4643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文本框 4"/>
          <p:cNvSpPr txBox="1"/>
          <p:nvPr/>
        </p:nvSpPr>
        <p:spPr>
          <a:xfrm flipH="1">
            <a:off x="1343472" y="2685706"/>
            <a:ext cx="648072" cy="369332"/>
          </a:xfrm>
          <a:prstGeom prst="rect">
            <a:avLst/>
          </a:prstGeom>
          <a:noFill/>
        </p:spPr>
        <p:txBody>
          <a:bodyPr wrap="square" rtlCol="0">
            <a:spAutoFit/>
          </a:bodyPr>
          <a:lstStyle/>
          <a:p>
            <a:r>
              <a:rPr lang="en-US" altLang="zh-CN" dirty="0" smtClean="0">
                <a:solidFill>
                  <a:srgbClr val="FF0000"/>
                </a:solidFill>
              </a:rPr>
              <a:t>1~3</a:t>
            </a:r>
            <a:endParaRPr lang="zh-CN" altLang="en-US" dirty="0">
              <a:solidFill>
                <a:srgbClr val="FF0000"/>
              </a:solidFill>
            </a:endParaRPr>
          </a:p>
        </p:txBody>
      </p:sp>
      <p:sp>
        <p:nvSpPr>
          <p:cNvPr id="8" name="文本框 7"/>
          <p:cNvSpPr txBox="1"/>
          <p:nvPr/>
        </p:nvSpPr>
        <p:spPr>
          <a:xfrm flipH="1">
            <a:off x="2247897" y="3661145"/>
            <a:ext cx="648072"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9" name="文本框 8"/>
          <p:cNvSpPr txBox="1"/>
          <p:nvPr/>
        </p:nvSpPr>
        <p:spPr>
          <a:xfrm flipH="1">
            <a:off x="4416491" y="3129456"/>
            <a:ext cx="324036" cy="369332"/>
          </a:xfrm>
          <a:prstGeom prst="rect">
            <a:avLst/>
          </a:prstGeom>
          <a:noFill/>
        </p:spPr>
        <p:txBody>
          <a:bodyPr wrap="square" rtlCol="0">
            <a:spAutoFit/>
          </a:bodyPr>
          <a:lstStyle/>
          <a:p>
            <a:r>
              <a:rPr lang="en-US" altLang="zh-CN" dirty="0" smtClean="0">
                <a:solidFill>
                  <a:srgbClr val="FF0000"/>
                </a:solidFill>
              </a:rPr>
              <a:t>5</a:t>
            </a:r>
            <a:endParaRPr lang="zh-CN" altLang="en-US" dirty="0">
              <a:solidFill>
                <a:srgbClr val="FF0000"/>
              </a:solidFill>
            </a:endParaRPr>
          </a:p>
        </p:txBody>
      </p:sp>
      <p:sp>
        <p:nvSpPr>
          <p:cNvPr id="10" name="文本框 9"/>
          <p:cNvSpPr txBox="1"/>
          <p:nvPr/>
        </p:nvSpPr>
        <p:spPr>
          <a:xfrm>
            <a:off x="3719736" y="2564904"/>
            <a:ext cx="620325" cy="369332"/>
          </a:xfrm>
          <a:prstGeom prst="rect">
            <a:avLst/>
          </a:prstGeom>
          <a:noFill/>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11" name="文本框 10"/>
          <p:cNvSpPr txBox="1"/>
          <p:nvPr/>
        </p:nvSpPr>
        <p:spPr>
          <a:xfrm>
            <a:off x="3271725" y="4869160"/>
            <a:ext cx="620325" cy="369332"/>
          </a:xfrm>
          <a:prstGeom prst="rect">
            <a:avLst/>
          </a:prstGeom>
          <a:noFill/>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Tree>
    <p:extLst>
      <p:ext uri="{BB962C8B-B14F-4D97-AF65-F5344CB8AC3E}">
        <p14:creationId xmlns:p14="http://schemas.microsoft.com/office/powerpoint/2010/main" val="12678362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BE00BF9E-E126-4265-840A-B94A386D19EB}"/>
                                            </p:graphicEl>
                                          </p:spTgt>
                                        </p:tgtEl>
                                        <p:attrNameLst>
                                          <p:attrName>style.visibility</p:attrName>
                                        </p:attrNameLst>
                                      </p:cBhvr>
                                      <p:to>
                                        <p:strVal val="visible"/>
                                      </p:to>
                                    </p:set>
                                    <p:anim calcmode="lin" valueType="num">
                                      <p:cBhvr additive="base">
                                        <p:cTn id="7" dur="500" fill="hold"/>
                                        <p:tgtEl>
                                          <p:spTgt spid="7">
                                            <p:graphicEl>
                                              <a:dgm id="{BE00BF9E-E126-4265-840A-B94A386D19E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BE00BF9E-E126-4265-840A-B94A386D19E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DB3EC98A-B78F-4848-983C-A72F31E7DFAA}"/>
                                            </p:graphicEl>
                                          </p:spTgt>
                                        </p:tgtEl>
                                        <p:attrNameLst>
                                          <p:attrName>style.visibility</p:attrName>
                                        </p:attrNameLst>
                                      </p:cBhvr>
                                      <p:to>
                                        <p:strVal val="visible"/>
                                      </p:to>
                                    </p:set>
                                    <p:anim calcmode="lin" valueType="num">
                                      <p:cBhvr additive="base">
                                        <p:cTn id="13" dur="500" fill="hold"/>
                                        <p:tgtEl>
                                          <p:spTgt spid="7">
                                            <p:graphicEl>
                                              <a:dgm id="{DB3EC98A-B78F-4848-983C-A72F31E7DFAA}"/>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DB3EC98A-B78F-4848-983C-A72F31E7DFAA}"/>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6F76A4F7-1FB5-43BA-BF21-1938276A170F}"/>
                                            </p:graphicEl>
                                          </p:spTgt>
                                        </p:tgtEl>
                                        <p:attrNameLst>
                                          <p:attrName>style.visibility</p:attrName>
                                        </p:attrNameLst>
                                      </p:cBhvr>
                                      <p:to>
                                        <p:strVal val="visible"/>
                                      </p:to>
                                    </p:set>
                                    <p:anim calcmode="lin" valueType="num">
                                      <p:cBhvr additive="base">
                                        <p:cTn id="19" dur="500" fill="hold"/>
                                        <p:tgtEl>
                                          <p:spTgt spid="7">
                                            <p:graphicEl>
                                              <a:dgm id="{6F76A4F7-1FB5-43BA-BF21-1938276A170F}"/>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6F76A4F7-1FB5-43BA-BF21-1938276A170F}"/>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BF3DD10E-0913-4ECE-8E2F-5DA3C26B7164}"/>
                                            </p:graphicEl>
                                          </p:spTgt>
                                        </p:tgtEl>
                                        <p:attrNameLst>
                                          <p:attrName>style.visibility</p:attrName>
                                        </p:attrNameLst>
                                      </p:cBhvr>
                                      <p:to>
                                        <p:strVal val="visible"/>
                                      </p:to>
                                    </p:set>
                                    <p:anim calcmode="lin" valueType="num">
                                      <p:cBhvr additive="base">
                                        <p:cTn id="25" dur="500" fill="hold"/>
                                        <p:tgtEl>
                                          <p:spTgt spid="7">
                                            <p:graphicEl>
                                              <a:dgm id="{BF3DD10E-0913-4ECE-8E2F-5DA3C26B7164}"/>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BF3DD10E-0913-4ECE-8E2F-5DA3C26B716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666619" cy="821913"/>
          </a:xfrm>
        </p:spPr>
        <p:txBody>
          <a:bodyPr/>
          <a:lstStyle/>
          <a:p>
            <a:r>
              <a:rPr lang="en-US" altLang="zh-CN" dirty="0" smtClean="0"/>
              <a:t>Spark</a:t>
            </a:r>
            <a:r>
              <a:rPr lang="zh-CN" altLang="zh-CN" dirty="0" smtClean="0"/>
              <a:t>关键</a:t>
            </a:r>
            <a:r>
              <a:rPr lang="zh-CN" altLang="zh-CN" dirty="0"/>
              <a:t>技术</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420710797"/>
              </p:ext>
            </p:extLst>
          </p:nvPr>
        </p:nvGraphicFramePr>
        <p:xfrm>
          <a:off x="767408" y="1346285"/>
          <a:ext cx="10683800" cy="525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►4.Spark</a:t>
            </a:r>
          </a:p>
          <a:p>
            <a:endParaRPr lang="en-US" altLang="zh-CN" dirty="0"/>
          </a:p>
        </p:txBody>
      </p:sp>
    </p:spTree>
    <p:extLst>
      <p:ext uri="{BB962C8B-B14F-4D97-AF65-F5344CB8AC3E}">
        <p14:creationId xmlns:p14="http://schemas.microsoft.com/office/powerpoint/2010/main" val="1643521916"/>
      </p:ext>
    </p:extLst>
  </p:cSld>
  <p:clrMapOvr>
    <a:masterClrMapping/>
  </p:clrMapOvr>
  <p:transition>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en-US" altLang="zh-CN" dirty="0" smtClean="0"/>
              <a:t>Spark</a:t>
            </a:r>
            <a:r>
              <a:rPr lang="zh-CN" altLang="en-US" dirty="0" smtClean="0"/>
              <a:t>的数据模型</a:t>
            </a:r>
            <a:r>
              <a:rPr lang="en-US" altLang="zh-CN" dirty="0" smtClean="0"/>
              <a:t>——</a:t>
            </a:r>
            <a:r>
              <a:rPr lang="zh-CN" altLang="en-US" dirty="0" smtClean="0"/>
              <a:t>弹性</a:t>
            </a:r>
            <a:r>
              <a:rPr lang="zh-CN" altLang="en-US" dirty="0"/>
              <a:t>分布数据集</a:t>
            </a:r>
            <a:r>
              <a:rPr lang="en-US" altLang="en-US" dirty="0"/>
              <a:t>(RDD)</a:t>
            </a:r>
            <a:endParaRPr lang="zh-CN" altLang="en-US" dirty="0"/>
          </a:p>
        </p:txBody>
      </p:sp>
      <p:graphicFrame>
        <p:nvGraphicFramePr>
          <p:cNvPr id="5" name="内容占位符 4"/>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►4.Spark</a:t>
            </a:r>
          </a:p>
          <a:p>
            <a:endParaRPr lang="en-US" altLang="zh-CN" dirty="0"/>
          </a:p>
        </p:txBody>
      </p:sp>
      <p:sp>
        <p:nvSpPr>
          <p:cNvPr id="7" name="Rounded Rectangle 1"/>
          <p:cNvSpPr>
            <a:spLocks noChangeArrowheads="1"/>
          </p:cNvSpPr>
          <p:nvPr/>
        </p:nvSpPr>
        <p:spPr bwMode="auto">
          <a:xfrm>
            <a:off x="9677375" y="1700808"/>
            <a:ext cx="1046162" cy="582613"/>
          </a:xfrm>
          <a:prstGeom prst="roundRect">
            <a:avLst>
              <a:gd name="adj" fmla="val 16667"/>
            </a:avLst>
          </a:prstGeom>
          <a:gradFill rotWithShape="1">
            <a:gsLst>
              <a:gs pos="0">
                <a:srgbClr val="E0E4FF"/>
              </a:gs>
              <a:gs pos="64999">
                <a:srgbClr val="B6BFFF"/>
              </a:gs>
              <a:gs pos="100000">
                <a:srgbClr val="98A6FF"/>
              </a:gs>
            </a:gsLst>
            <a:lin ang="5400000" scaled="1"/>
          </a:gradFill>
          <a:ln w="9525">
            <a:solidFill>
              <a:srgbClr val="7283F9"/>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dirty="0" err="1">
                <a:solidFill>
                  <a:schemeClr val="dk1"/>
                </a:solidFill>
                <a:latin typeface="+mn-lt"/>
                <a:ea typeface="+mn-ea"/>
              </a:rPr>
              <a:t>HadoopRDD</a:t>
            </a:r>
            <a:endParaRPr lang="en-US" dirty="0">
              <a:solidFill>
                <a:schemeClr val="dk1"/>
              </a:solidFill>
              <a:latin typeface="+mn-lt"/>
              <a:ea typeface="+mn-ea"/>
            </a:endParaRPr>
          </a:p>
        </p:txBody>
      </p:sp>
      <p:sp>
        <p:nvSpPr>
          <p:cNvPr id="8" name="Rounded Rectangle 5"/>
          <p:cNvSpPr>
            <a:spLocks noChangeArrowheads="1"/>
          </p:cNvSpPr>
          <p:nvPr/>
        </p:nvSpPr>
        <p:spPr bwMode="auto">
          <a:xfrm>
            <a:off x="9675787" y="3006123"/>
            <a:ext cx="1047750" cy="584200"/>
          </a:xfrm>
          <a:prstGeom prst="roundRect">
            <a:avLst>
              <a:gd name="adj" fmla="val 16667"/>
            </a:avLst>
          </a:prstGeom>
          <a:gradFill rotWithShape="1">
            <a:gsLst>
              <a:gs pos="0">
                <a:srgbClr val="E0E4FF"/>
              </a:gs>
              <a:gs pos="64999">
                <a:srgbClr val="B6BFFF"/>
              </a:gs>
              <a:gs pos="100000">
                <a:srgbClr val="98A6FF"/>
              </a:gs>
            </a:gsLst>
            <a:lin ang="5400000" scaled="1"/>
          </a:gradFill>
          <a:ln w="9525">
            <a:solidFill>
              <a:srgbClr val="7283F9"/>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dirty="0" err="1">
                <a:solidFill>
                  <a:schemeClr val="dk1"/>
                </a:solidFill>
                <a:latin typeface="+mn-lt"/>
                <a:ea typeface="+mn-ea"/>
              </a:rPr>
              <a:t>FilteredRDD</a:t>
            </a:r>
            <a:endParaRPr lang="en-US" dirty="0">
              <a:solidFill>
                <a:schemeClr val="dk1"/>
              </a:solidFill>
              <a:latin typeface="+mn-lt"/>
              <a:ea typeface="+mn-ea"/>
            </a:endParaRPr>
          </a:p>
        </p:txBody>
      </p:sp>
      <p:sp>
        <p:nvSpPr>
          <p:cNvPr id="9" name="Rounded Rectangle 6"/>
          <p:cNvSpPr>
            <a:spLocks noChangeArrowheads="1"/>
          </p:cNvSpPr>
          <p:nvPr/>
        </p:nvSpPr>
        <p:spPr bwMode="auto">
          <a:xfrm>
            <a:off x="9605937" y="5604810"/>
            <a:ext cx="1189037" cy="582613"/>
          </a:xfrm>
          <a:prstGeom prst="roundRect">
            <a:avLst>
              <a:gd name="adj" fmla="val 16667"/>
            </a:avLst>
          </a:prstGeom>
          <a:gradFill rotWithShape="1">
            <a:gsLst>
              <a:gs pos="0">
                <a:srgbClr val="E8F8F8"/>
              </a:gs>
              <a:gs pos="64999">
                <a:srgbClr val="C3EAEA"/>
              </a:gs>
              <a:gs pos="100000">
                <a:srgbClr val="A8E3E3"/>
              </a:gs>
            </a:gsLst>
            <a:lin ang="5400000" scaled="1"/>
          </a:gradFill>
          <a:ln w="9525">
            <a:solidFill>
              <a:srgbClr val="008A8A"/>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dirty="0">
                <a:solidFill>
                  <a:schemeClr val="dk1"/>
                </a:solidFill>
                <a:latin typeface="+mn-lt"/>
                <a:ea typeface="+mn-ea"/>
              </a:rPr>
              <a:t>Reduced</a:t>
            </a:r>
          </a:p>
          <a:p>
            <a:pPr algn="ctr" eaLnBrk="1" hangingPunct="1">
              <a:defRPr/>
            </a:pPr>
            <a:r>
              <a:rPr lang="en-US" dirty="0">
                <a:solidFill>
                  <a:schemeClr val="dk1"/>
                </a:solidFill>
                <a:latin typeface="+mn-lt"/>
                <a:ea typeface="+mn-ea"/>
              </a:rPr>
              <a:t>RDD</a:t>
            </a:r>
          </a:p>
        </p:txBody>
      </p:sp>
      <p:sp>
        <p:nvSpPr>
          <p:cNvPr id="10" name="Rounded Rectangle 7"/>
          <p:cNvSpPr>
            <a:spLocks noChangeArrowheads="1"/>
          </p:cNvSpPr>
          <p:nvPr/>
        </p:nvSpPr>
        <p:spPr bwMode="auto">
          <a:xfrm>
            <a:off x="9675787" y="4356968"/>
            <a:ext cx="1046163" cy="584200"/>
          </a:xfrm>
          <a:prstGeom prst="roundRect">
            <a:avLst>
              <a:gd name="adj" fmla="val 16667"/>
            </a:avLst>
          </a:prstGeom>
          <a:gradFill rotWithShape="1">
            <a:gsLst>
              <a:gs pos="0">
                <a:srgbClr val="E0E4FF"/>
              </a:gs>
              <a:gs pos="64999">
                <a:srgbClr val="B6BFFF"/>
              </a:gs>
              <a:gs pos="100000">
                <a:srgbClr val="98A6FF"/>
              </a:gs>
            </a:gsLst>
            <a:lin ang="5400000" scaled="1"/>
          </a:gradFill>
          <a:ln w="9525">
            <a:solidFill>
              <a:srgbClr val="7283F9"/>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dirty="0" err="1">
                <a:solidFill>
                  <a:schemeClr val="dk1"/>
                </a:solidFill>
                <a:latin typeface="+mn-lt"/>
                <a:ea typeface="+mn-ea"/>
              </a:rPr>
              <a:t>MappedRDD</a:t>
            </a:r>
            <a:endParaRPr lang="en-US" dirty="0">
              <a:solidFill>
                <a:schemeClr val="dk1"/>
              </a:solidFill>
              <a:latin typeface="+mn-lt"/>
              <a:ea typeface="+mn-ea"/>
            </a:endParaRPr>
          </a:p>
        </p:txBody>
      </p:sp>
      <p:cxnSp>
        <p:nvCxnSpPr>
          <p:cNvPr id="12" name="Straight Arrow Connector 12"/>
          <p:cNvCxnSpPr/>
          <p:nvPr/>
        </p:nvCxnSpPr>
        <p:spPr>
          <a:xfrm>
            <a:off x="10200456" y="2283603"/>
            <a:ext cx="0" cy="7225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2"/>
          <p:cNvCxnSpPr/>
          <p:nvPr/>
        </p:nvCxnSpPr>
        <p:spPr>
          <a:xfrm>
            <a:off x="10200456" y="3634448"/>
            <a:ext cx="0" cy="7225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2"/>
          <p:cNvCxnSpPr/>
          <p:nvPr/>
        </p:nvCxnSpPr>
        <p:spPr>
          <a:xfrm>
            <a:off x="10200456" y="4882290"/>
            <a:ext cx="0" cy="7225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3095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8C214BC2-2B86-4C6F-AB9F-F7A851FB3060}"/>
                                            </p:graphicEl>
                                          </p:spTgt>
                                        </p:tgtEl>
                                        <p:attrNameLst>
                                          <p:attrName>style.visibility</p:attrName>
                                        </p:attrNameLst>
                                      </p:cBhvr>
                                      <p:to>
                                        <p:strVal val="visible"/>
                                      </p:to>
                                    </p:set>
                                    <p:anim calcmode="lin" valueType="num">
                                      <p:cBhvr additive="base">
                                        <p:cTn id="7" dur="500" fill="hold"/>
                                        <p:tgtEl>
                                          <p:spTgt spid="5">
                                            <p:graphicEl>
                                              <a:dgm id="{8C214BC2-2B86-4C6F-AB9F-F7A851FB306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8C214BC2-2B86-4C6F-AB9F-F7A851FB3060}"/>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F4EB9688-0D57-4F35-986D-A07123F866F0}"/>
                                            </p:graphicEl>
                                          </p:spTgt>
                                        </p:tgtEl>
                                        <p:attrNameLst>
                                          <p:attrName>style.visibility</p:attrName>
                                        </p:attrNameLst>
                                      </p:cBhvr>
                                      <p:to>
                                        <p:strVal val="visible"/>
                                      </p:to>
                                    </p:set>
                                    <p:anim calcmode="lin" valueType="num">
                                      <p:cBhvr additive="base">
                                        <p:cTn id="13" dur="500" fill="hold"/>
                                        <p:tgtEl>
                                          <p:spTgt spid="5">
                                            <p:graphicEl>
                                              <a:dgm id="{F4EB9688-0D57-4F35-986D-A07123F866F0}"/>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F4EB9688-0D57-4F35-986D-A07123F866F0}"/>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8826430E-BB75-4B7C-8C2D-2D519DA9C654}"/>
                                            </p:graphicEl>
                                          </p:spTgt>
                                        </p:tgtEl>
                                        <p:attrNameLst>
                                          <p:attrName>style.visibility</p:attrName>
                                        </p:attrNameLst>
                                      </p:cBhvr>
                                      <p:to>
                                        <p:strVal val="visible"/>
                                      </p:to>
                                    </p:set>
                                    <p:anim calcmode="lin" valueType="num">
                                      <p:cBhvr additive="base">
                                        <p:cTn id="19" dur="500" fill="hold"/>
                                        <p:tgtEl>
                                          <p:spTgt spid="5">
                                            <p:graphicEl>
                                              <a:dgm id="{8826430E-BB75-4B7C-8C2D-2D519DA9C654}"/>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8826430E-BB75-4B7C-8C2D-2D519DA9C654}"/>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12F7E4AE-CDC0-4EBD-9F9D-777F1DD18A0C}"/>
                                            </p:graphicEl>
                                          </p:spTgt>
                                        </p:tgtEl>
                                        <p:attrNameLst>
                                          <p:attrName>style.visibility</p:attrName>
                                        </p:attrNameLst>
                                      </p:cBhvr>
                                      <p:to>
                                        <p:strVal val="visible"/>
                                      </p:to>
                                    </p:set>
                                    <p:anim calcmode="lin" valueType="num">
                                      <p:cBhvr additive="base">
                                        <p:cTn id="25" dur="500" fill="hold"/>
                                        <p:tgtEl>
                                          <p:spTgt spid="5">
                                            <p:graphicEl>
                                              <a:dgm id="{12F7E4AE-CDC0-4EBD-9F9D-777F1DD18A0C}"/>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12F7E4AE-CDC0-4EBD-9F9D-777F1DD18A0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en-US" altLang="zh-CN" dirty="0" smtClean="0"/>
              <a:t>【</a:t>
            </a:r>
            <a:r>
              <a:rPr lang="zh-CN" altLang="en-US" dirty="0" smtClean="0"/>
              <a:t>小结</a:t>
            </a:r>
            <a:r>
              <a:rPr lang="en-US" altLang="zh-CN" dirty="0" smtClean="0"/>
              <a:t>】Spark</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0239" y="1698163"/>
            <a:ext cx="2698688" cy="2006071"/>
          </a:xfrm>
          <a:prstGeom prst="rect">
            <a:avLst/>
          </a:prstGeom>
          <a:ln>
            <a:noFill/>
          </a:ln>
          <a:effectLst>
            <a:outerShdw blurRad="292100" dist="139700" dir="2700000" algn="tl" rotWithShape="0">
              <a:srgbClr val="333333">
                <a:alpha val="65000"/>
              </a:srgbClr>
            </a:outerShdw>
          </a:effectLst>
        </p:spPr>
      </p:pic>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en-US" altLang="zh-CN" dirty="0" smtClean="0"/>
              <a:t>►4.Spark</a:t>
            </a:r>
          </a:p>
          <a:p>
            <a:endParaRPr lang="en-US" altLang="zh-CN"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494" y="1719124"/>
            <a:ext cx="2375148" cy="1985111"/>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b="6739"/>
          <a:stretch/>
        </p:blipFill>
        <p:spPr>
          <a:xfrm>
            <a:off x="7771209" y="1698163"/>
            <a:ext cx="2717279" cy="2090877"/>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631" y="4149080"/>
            <a:ext cx="2418001" cy="2019031"/>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b="6561"/>
          <a:stretch/>
        </p:blipFill>
        <p:spPr>
          <a:xfrm>
            <a:off x="3366396" y="4185819"/>
            <a:ext cx="2701280" cy="2093259"/>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8706" y="4149080"/>
            <a:ext cx="2614016" cy="2129998"/>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1985" y="4149080"/>
            <a:ext cx="2499601" cy="2129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3348835"/>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1.</a:t>
            </a:r>
            <a:r>
              <a:rPr lang="zh-CN" altLang="en-US" dirty="0" smtClean="0"/>
              <a:t>技术体系</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3472" y="620688"/>
            <a:ext cx="8485425" cy="5785700"/>
          </a:xfrm>
          <a:prstGeom prst="rect">
            <a:avLst/>
          </a:prstGeom>
        </p:spPr>
      </p:pic>
    </p:spTree>
    <p:extLst>
      <p:ext uri="{BB962C8B-B14F-4D97-AF65-F5344CB8AC3E}">
        <p14:creationId xmlns:p14="http://schemas.microsoft.com/office/powerpoint/2010/main" val="3343595995"/>
      </p:ext>
    </p:extLst>
  </p:cSld>
  <p:clrMapOvr>
    <a:masterClrMapping/>
  </p:clrMapOvr>
  <p:transition>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402266346"/>
      </p:ext>
    </p:extLst>
  </p:cSld>
  <p:clrMapOvr>
    <a:masterClrMapping/>
  </p:clrMapOvr>
  <p:transition>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39416" y="2276872"/>
            <a:ext cx="6693768" cy="1143000"/>
          </a:xfrm>
        </p:spPr>
        <p:txBody>
          <a:bodyPr/>
          <a:lstStyle/>
          <a:p>
            <a:r>
              <a:rPr lang="en-US" altLang="zh-CN" sz="4000" dirty="0" smtClean="0"/>
              <a:t>5.</a:t>
            </a:r>
            <a:r>
              <a:rPr lang="zh-CN" altLang="en-US" sz="4000" dirty="0" smtClean="0"/>
              <a:t>其他计算技术</a:t>
            </a:r>
            <a:endParaRPr lang="zh-CN" altLang="en-US" sz="4000" dirty="0"/>
          </a:p>
        </p:txBody>
      </p:sp>
      <p:sp>
        <p:nvSpPr>
          <p:cNvPr id="7" name="副标题 6"/>
          <p:cNvSpPr>
            <a:spLocks noGrp="1"/>
          </p:cNvSpPr>
          <p:nvPr>
            <p:ph type="subTitle" idx="1"/>
          </p:nvPr>
        </p:nvSpPr>
        <p:spPr>
          <a:xfrm>
            <a:off x="3719736" y="3717032"/>
            <a:ext cx="5040560" cy="1752600"/>
          </a:xfrm>
        </p:spPr>
        <p:txBody>
          <a:bodyPr/>
          <a:lstStyle/>
          <a:p>
            <a:r>
              <a:rPr lang="en-US" altLang="zh-CN" sz="2400" dirty="0" smtClean="0">
                <a:latin typeface="Arial" panose="020B0604020202020204" pitchFamily="34" charset="0"/>
                <a:cs typeface="Arial" panose="020B0604020202020204" pitchFamily="34" charset="0"/>
              </a:rPr>
              <a:t>▲4.Spark</a:t>
            </a:r>
            <a:endParaRPr lang="en-US" altLang="zh-CN" sz="2400" dirty="0">
              <a:latin typeface="Arial" panose="020B0604020202020204" pitchFamily="34" charset="0"/>
              <a:cs typeface="Arial" panose="020B0604020202020204" pitchFamily="34" charset="0"/>
            </a:endParaRPr>
          </a:p>
          <a:p>
            <a:endParaRPr lang="en-US" altLang="zh-CN" sz="2400" dirty="0">
              <a:solidFill>
                <a:schemeClr val="bg1">
                  <a:lumMod val="50000"/>
                </a:schemeClr>
              </a:solidFill>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a:t>
            </a:r>
            <a:r>
              <a:rPr lang="en-US" altLang="zh-CN" sz="2400" dirty="0" smtClean="0">
                <a:solidFill>
                  <a:schemeClr val="bg1">
                    <a:lumMod val="50000"/>
                  </a:schemeClr>
                </a:solidFill>
                <a:latin typeface="Arial" panose="020B0604020202020204" pitchFamily="34" charset="0"/>
                <a:cs typeface="Arial" panose="020B0604020202020204" pitchFamily="34" charset="0"/>
              </a:rPr>
              <a:t>6. </a:t>
            </a:r>
            <a:r>
              <a:rPr lang="en-US" altLang="zh-CN" sz="2400" dirty="0">
                <a:solidFill>
                  <a:schemeClr val="bg1">
                    <a:lumMod val="50000"/>
                  </a:schemeClr>
                </a:solidFill>
                <a:latin typeface="Arial" panose="020B0604020202020204" pitchFamily="34" charset="0"/>
                <a:cs typeface="Arial" panose="020B0604020202020204" pitchFamily="34" charset="0"/>
              </a:rPr>
              <a:t>6 NoSQL </a:t>
            </a:r>
            <a:r>
              <a:rPr lang="zh-CN" altLang="en-US" sz="2400" dirty="0">
                <a:solidFill>
                  <a:schemeClr val="bg1">
                    <a:lumMod val="50000"/>
                  </a:schemeClr>
                </a:solidFill>
                <a:latin typeface="Arial" panose="020B0604020202020204" pitchFamily="34" charset="0"/>
                <a:cs typeface="Arial" panose="020B0604020202020204" pitchFamily="34" charset="0"/>
              </a:rPr>
              <a:t>与</a:t>
            </a:r>
            <a:r>
              <a:rPr lang="en-US" altLang="zh-CN" sz="2400" dirty="0" err="1">
                <a:solidFill>
                  <a:schemeClr val="bg1">
                    <a:lumMod val="50000"/>
                  </a:schemeClr>
                </a:solidFill>
                <a:latin typeface="Arial" panose="020B0604020202020204" pitchFamily="34" charset="0"/>
                <a:cs typeface="Arial" panose="020B0604020202020204" pitchFamily="34" charset="0"/>
              </a:rPr>
              <a:t>NewSQL</a:t>
            </a:r>
            <a:endParaRPr lang="zh-CN" altLang="en-US" sz="2400" dirty="0"/>
          </a:p>
        </p:txBody>
      </p:sp>
    </p:spTree>
    <p:extLst>
      <p:ext uri="{BB962C8B-B14F-4D97-AF65-F5344CB8AC3E}">
        <p14:creationId xmlns:p14="http://schemas.microsoft.com/office/powerpoint/2010/main" val="4065605039"/>
      </p:ext>
    </p:extLst>
  </p:cSld>
  <p:clrMapOvr>
    <a:masterClrMapping/>
  </p:clrMapOvr>
  <p:transition>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582670" y="817825"/>
            <a:ext cx="7210235" cy="821913"/>
          </a:xfrm>
        </p:spPr>
        <p:txBody>
          <a:bodyPr/>
          <a:lstStyle/>
          <a:p>
            <a:r>
              <a:rPr lang="en-US" altLang="zh-CN" b="1" dirty="0"/>
              <a:t>Apache Hadoop </a:t>
            </a:r>
            <a:r>
              <a:rPr lang="zh-CN" altLang="en-US" b="1" dirty="0"/>
              <a:t>生态系统</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10" name="文本占位符 9"/>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sp>
        <p:nvSpPr>
          <p:cNvPr id="104450"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4449" name="Object 1"/>
          <p:cNvGraphicFramePr>
            <a:graphicFrameLocks noChangeAspect="1"/>
          </p:cNvGraphicFramePr>
          <p:nvPr>
            <p:extLst>
              <p:ext uri="{D42A27DB-BD31-4B8C-83A1-F6EECF244321}">
                <p14:modId xmlns:p14="http://schemas.microsoft.com/office/powerpoint/2010/main" val="146530538"/>
              </p:ext>
            </p:extLst>
          </p:nvPr>
        </p:nvGraphicFramePr>
        <p:xfrm>
          <a:off x="695921" y="2348880"/>
          <a:ext cx="6695701" cy="3456384"/>
        </p:xfrm>
        <a:graphic>
          <a:graphicData uri="http://schemas.openxmlformats.org/presentationml/2006/ole">
            <mc:AlternateContent xmlns:mc="http://schemas.openxmlformats.org/markup-compatibility/2006">
              <mc:Choice xmlns:v="urn:schemas-microsoft-com:vml" Requires="v">
                <p:oleObj spid="_x0000_s19490" name="Visio" r:id="rId4" imgW="6526952" imgH="3394980" progId="Visio.Drawing.11">
                  <p:embed/>
                </p:oleObj>
              </mc:Choice>
              <mc:Fallback>
                <p:oleObj name="Visio" r:id="rId4" imgW="6526952" imgH="3394980" progId="Visio.Drawing.11">
                  <p:embed/>
                  <p:pic>
                    <p:nvPicPr>
                      <p:cNvPr id="104449"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921" y="2348880"/>
                        <a:ext cx="6695701" cy="3456384"/>
                      </a:xfrm>
                      <a:prstGeom prst="rect">
                        <a:avLst/>
                      </a:prstGeom>
                      <a:noFill/>
                      <a:extLst/>
                    </p:spPr>
                  </p:pic>
                </p:oleObj>
              </mc:Fallback>
            </mc:AlternateContent>
          </a:graphicData>
        </a:graphic>
      </p:graphicFrame>
      <p:pic>
        <p:nvPicPr>
          <p:cNvPr id="12" name="图片 11" descr="C:\Users\lenovo\AppData\Roaming\Tencent\Users\527899385\QQ\WinTemp\RichOle\~3YJNL48SMOC8@S07RK0COB.png"/>
          <p:cNvPicPr/>
          <p:nvPr/>
        </p:nvPicPr>
        <p:blipFill>
          <a:blip r:embed="rId6"/>
          <a:srcRect/>
          <a:stretch>
            <a:fillRect/>
          </a:stretch>
        </p:blipFill>
        <p:spPr bwMode="auto">
          <a:xfrm>
            <a:off x="7601199" y="547436"/>
            <a:ext cx="3858222" cy="2286016"/>
          </a:xfrm>
          <a:prstGeom prst="rect">
            <a:avLst/>
          </a:prstGeom>
          <a:noFill/>
          <a:ln w="9525">
            <a:noFill/>
            <a:miter lim="800000"/>
            <a:headEnd/>
            <a:tailEnd/>
          </a:ln>
        </p:spPr>
      </p:pic>
      <p:sp>
        <p:nvSpPr>
          <p:cNvPr id="2" name="圆角矩形 1"/>
          <p:cNvSpPr/>
          <p:nvPr/>
        </p:nvSpPr>
        <p:spPr>
          <a:xfrm>
            <a:off x="3143672" y="4077072"/>
            <a:ext cx="2088232" cy="172819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89553559"/>
      </p:ext>
    </p:extLst>
  </p:cSld>
  <p:clrMapOvr>
    <a:masterClrMapping/>
  </p:clrMapOvr>
  <p:transition>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HDFS </a:t>
            </a:r>
            <a:endParaRPr lang="zh-CN" altLang="en-US" dirty="0"/>
          </a:p>
        </p:txBody>
      </p:sp>
      <p:graphicFrame>
        <p:nvGraphicFramePr>
          <p:cNvPr id="5" name="内容占位符 4"/>
          <p:cNvGraphicFramePr>
            <a:graphicFrameLocks noGrp="1"/>
          </p:cNvGraphicFramePr>
          <p:nvPr>
            <p:ph idx="1"/>
            <p:extLst/>
          </p:nvPr>
        </p:nvGraphicFramePr>
        <p:xfrm>
          <a:off x="812800" y="1500175"/>
          <a:ext cx="629131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7" name="文本占位符 6"/>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6200" y="392510"/>
            <a:ext cx="3770079" cy="2821112"/>
          </a:xfrm>
          <a:prstGeom prst="rect">
            <a:avLst/>
          </a:prstGeom>
        </p:spPr>
      </p:pic>
    </p:spTree>
    <p:extLst>
      <p:ext uri="{BB962C8B-B14F-4D97-AF65-F5344CB8AC3E}">
        <p14:creationId xmlns:p14="http://schemas.microsoft.com/office/powerpoint/2010/main" val="812087437"/>
      </p:ext>
    </p:extLst>
  </p:cSld>
  <p:clrMapOvr>
    <a:masterClrMapping/>
  </p:clrMapOvr>
  <p:transition>
    <p:blinds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Hive</a:t>
            </a:r>
            <a:endParaRPr lang="zh-CN" altLang="en-US" dirty="0"/>
          </a:p>
        </p:txBody>
      </p:sp>
      <p:graphicFrame>
        <p:nvGraphicFramePr>
          <p:cNvPr id="5" name="内容占位符 4"/>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7" name="文本占位符 6"/>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pic>
        <p:nvPicPr>
          <p:cNvPr id="6" name="图片 5" descr="C:\Users\lenovo\AppData\Roaming\Tencent\Users\527899385\QQ\WinTemp\RichOle\45LL(V62ADYAR3BJVG{VP07.png"/>
          <p:cNvPicPr/>
          <p:nvPr/>
        </p:nvPicPr>
        <p:blipFill>
          <a:blip r:embed="rId7"/>
          <a:srcRect/>
          <a:stretch>
            <a:fillRect/>
          </a:stretch>
        </p:blipFill>
        <p:spPr bwMode="auto">
          <a:xfrm>
            <a:off x="7968208" y="71700"/>
            <a:ext cx="3857082" cy="2856950"/>
          </a:xfrm>
          <a:prstGeom prst="rect">
            <a:avLst/>
          </a:prstGeom>
          <a:noFill/>
          <a:ln w="9525">
            <a:noFill/>
            <a:miter lim="800000"/>
            <a:headEnd/>
            <a:tailEnd/>
          </a:ln>
        </p:spPr>
      </p:pic>
    </p:spTree>
    <p:extLst>
      <p:ext uri="{BB962C8B-B14F-4D97-AF65-F5344CB8AC3E}">
        <p14:creationId xmlns:p14="http://schemas.microsoft.com/office/powerpoint/2010/main" val="2496243401"/>
      </p:ext>
    </p:extLst>
  </p:cSld>
  <p:clrMapOvr>
    <a:masterClrMapping/>
  </p:clrMapOvr>
  <p:transition>
    <p:blinds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lenovo\AppData\Roaming\Tencent\Users\527899385\QQ\WinTemp\RichOle\3G$$388P}}V672AU_78O`1R.png"/>
          <p:cNvPicPr/>
          <p:nvPr/>
        </p:nvPicPr>
        <p:blipFill>
          <a:blip r:embed="rId3"/>
          <a:srcRect/>
          <a:stretch>
            <a:fillRect/>
          </a:stretch>
        </p:blipFill>
        <p:spPr bwMode="auto">
          <a:xfrm>
            <a:off x="8109476" y="-7676"/>
            <a:ext cx="4073106" cy="285581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Pig</a:t>
            </a:r>
            <a:endParaRPr lang="zh-CN" altLang="en-US" dirty="0"/>
          </a:p>
        </p:txBody>
      </p:sp>
      <p:graphicFrame>
        <p:nvGraphicFramePr>
          <p:cNvPr id="5" name="内容占位符 4"/>
          <p:cNvGraphicFramePr>
            <a:graphicFrameLocks noGrp="1"/>
          </p:cNvGraphicFramePr>
          <p:nvPr>
            <p:ph idx="1"/>
            <p:extLst/>
          </p:nvPr>
        </p:nvGraphicFramePr>
        <p:xfrm>
          <a:off x="812800" y="1500174"/>
          <a:ext cx="7803480" cy="49531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7" name="文本占位符 6"/>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spTree>
    <p:extLst>
      <p:ext uri="{BB962C8B-B14F-4D97-AF65-F5344CB8AC3E}">
        <p14:creationId xmlns:p14="http://schemas.microsoft.com/office/powerpoint/2010/main" val="4171384028"/>
      </p:ext>
    </p:extLst>
  </p:cSld>
  <p:clrMapOvr>
    <a:masterClrMapping/>
  </p:clrMapOvr>
  <p:transition>
    <p:blinds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Mahout</a:t>
            </a:r>
            <a:endParaRPr lang="zh-CN" altLang="en-US" dirty="0"/>
          </a:p>
        </p:txBody>
      </p:sp>
      <p:graphicFrame>
        <p:nvGraphicFramePr>
          <p:cNvPr id="5" name="内容占位符 4"/>
          <p:cNvGraphicFramePr>
            <a:graphicFrameLocks noGrp="1"/>
          </p:cNvGraphicFramePr>
          <p:nvPr>
            <p:ph idx="1"/>
            <p:extLst/>
          </p:nvPr>
        </p:nvGraphicFramePr>
        <p:xfrm>
          <a:off x="812800" y="1500175"/>
          <a:ext cx="751544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7" name="文本占位符 6"/>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pic>
        <p:nvPicPr>
          <p:cNvPr id="6" name="图片 5" descr="C:\Users\lenovo\AppData\Roaming\Tencent\Users\527899385\QQ\WinTemp\RichOle\_A[M1CYLVOQ02WA0K6Q$JX7.png"/>
          <p:cNvPicPr>
            <a:picLocks noChangeAspect="1"/>
          </p:cNvPicPr>
          <p:nvPr/>
        </p:nvPicPr>
        <p:blipFill>
          <a:blip r:embed="rId7"/>
          <a:srcRect/>
          <a:stretch>
            <a:fillRect/>
          </a:stretch>
        </p:blipFill>
        <p:spPr bwMode="auto">
          <a:xfrm>
            <a:off x="8473454" y="19145"/>
            <a:ext cx="3696443" cy="2496340"/>
          </a:xfrm>
          <a:prstGeom prst="rect">
            <a:avLst/>
          </a:prstGeom>
          <a:noFill/>
          <a:ln w="9525">
            <a:noFill/>
            <a:miter lim="800000"/>
            <a:headEnd/>
            <a:tailEnd/>
          </a:ln>
        </p:spPr>
      </p:pic>
    </p:spTree>
    <p:extLst>
      <p:ext uri="{BB962C8B-B14F-4D97-AF65-F5344CB8AC3E}">
        <p14:creationId xmlns:p14="http://schemas.microsoft.com/office/powerpoint/2010/main" val="2770779035"/>
      </p:ext>
    </p:extLst>
  </p:cSld>
  <p:clrMapOvr>
    <a:masterClrMapping/>
  </p:clrMapOvr>
  <p:transition>
    <p:blinds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HBase</a:t>
            </a:r>
            <a:endParaRPr lang="zh-CN" altLang="en-US" dirty="0"/>
          </a:p>
        </p:txBody>
      </p:sp>
      <p:sp>
        <p:nvSpPr>
          <p:cNvPr id="3" name="内容占位符 2"/>
          <p:cNvSpPr>
            <a:spLocks noGrp="1"/>
          </p:cNvSpPr>
          <p:nvPr>
            <p:ph idx="1"/>
          </p:nvPr>
        </p:nvSpPr>
        <p:spPr>
          <a:xfrm>
            <a:off x="812800" y="1500175"/>
            <a:ext cx="6795368" cy="4762910"/>
          </a:xfrm>
        </p:spPr>
        <p:txBody>
          <a:bodyPr/>
          <a:lstStyle/>
          <a:p>
            <a:r>
              <a:rPr lang="zh-CN" altLang="en-US" dirty="0" smtClean="0"/>
              <a:t>是</a:t>
            </a:r>
            <a:r>
              <a:rPr lang="zh-CN" altLang="en-US" dirty="0"/>
              <a:t>一个针对</a:t>
            </a:r>
            <a:r>
              <a:rPr lang="zh-CN" altLang="en-US" dirty="0">
                <a:solidFill>
                  <a:srgbClr val="FF0000"/>
                </a:solidFill>
              </a:rPr>
              <a:t>结构化数据</a:t>
            </a:r>
            <a:r>
              <a:rPr lang="zh-CN" altLang="en-US" dirty="0"/>
              <a:t>的可伸缩、高可靠、高性能、分布式和面向列的动态模式数据库，</a:t>
            </a:r>
            <a:r>
              <a:rPr lang="zh-CN" altLang="en-US" dirty="0">
                <a:solidFill>
                  <a:srgbClr val="FF0000"/>
                </a:solidFill>
              </a:rPr>
              <a:t>并支持</a:t>
            </a:r>
            <a:r>
              <a:rPr lang="en-US" dirty="0" err="1">
                <a:solidFill>
                  <a:srgbClr val="FF0000"/>
                </a:solidFill>
              </a:rPr>
              <a:t>MapReduce</a:t>
            </a:r>
            <a:r>
              <a:rPr lang="zh-CN" altLang="en-US" dirty="0" smtClean="0">
                <a:solidFill>
                  <a:srgbClr val="FF0000"/>
                </a:solidFill>
              </a:rPr>
              <a:t>处理</a:t>
            </a:r>
            <a:endParaRPr lang="en-US" altLang="zh-CN" dirty="0" smtClean="0">
              <a:solidFill>
                <a:srgbClr val="FF0000"/>
              </a:solidFill>
            </a:endParaRPr>
          </a:p>
          <a:p>
            <a:endParaRPr lang="en-US" altLang="zh-CN" dirty="0"/>
          </a:p>
          <a:p>
            <a:r>
              <a:rPr lang="zh-CN" altLang="en-US" dirty="0" smtClean="0"/>
              <a:t>与</a:t>
            </a:r>
            <a:r>
              <a:rPr lang="zh-CN" altLang="en-US" dirty="0"/>
              <a:t>传统关系数据库不同，</a:t>
            </a:r>
            <a:r>
              <a:rPr lang="en-US" dirty="0" err="1">
                <a:solidFill>
                  <a:srgbClr val="FF0000"/>
                </a:solidFill>
              </a:rPr>
              <a:t>HBase</a:t>
            </a:r>
            <a:r>
              <a:rPr lang="zh-CN" altLang="en-US" dirty="0">
                <a:solidFill>
                  <a:srgbClr val="FF0000"/>
                </a:solidFill>
              </a:rPr>
              <a:t>采用的是</a:t>
            </a:r>
            <a:r>
              <a:rPr lang="en-US" dirty="0">
                <a:solidFill>
                  <a:srgbClr val="FF0000"/>
                </a:solidFill>
              </a:rPr>
              <a:t>Google </a:t>
            </a:r>
            <a:r>
              <a:rPr lang="en-US" dirty="0" err="1">
                <a:solidFill>
                  <a:srgbClr val="FF0000"/>
                </a:solidFill>
              </a:rPr>
              <a:t>BigTable</a:t>
            </a:r>
            <a:r>
              <a:rPr lang="zh-CN" altLang="en-US" dirty="0">
                <a:solidFill>
                  <a:srgbClr val="FF0000"/>
                </a:solidFill>
              </a:rPr>
              <a:t>的</a:t>
            </a:r>
            <a:r>
              <a:rPr lang="zh-CN" altLang="en-US" dirty="0" smtClean="0">
                <a:solidFill>
                  <a:srgbClr val="FF0000"/>
                </a:solidFill>
              </a:rPr>
              <a:t>数据模型</a:t>
            </a:r>
            <a:endParaRPr lang="en-US" altLang="zh-CN" dirty="0" smtClean="0">
              <a:solidFill>
                <a:srgbClr val="FF0000"/>
              </a:solidFill>
            </a:endParaRPr>
          </a:p>
          <a:p>
            <a:endParaRPr lang="en-US" altLang="zh-CN" dirty="0"/>
          </a:p>
          <a:p>
            <a:r>
              <a:rPr lang="en-US" dirty="0" err="1"/>
              <a:t>HBase</a:t>
            </a:r>
            <a:r>
              <a:rPr lang="zh-CN" altLang="en-US" dirty="0"/>
              <a:t>较好地支持大规模数据的随机、实时的读写操作。</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7" name="文本占位符 6"/>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046" t="17441" r="2046" b="7892"/>
          <a:stretch/>
        </p:blipFill>
        <p:spPr>
          <a:xfrm>
            <a:off x="7968208" y="375569"/>
            <a:ext cx="4069829" cy="24661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1496591"/>
      </p:ext>
    </p:extLst>
  </p:cSld>
  <p:clrMapOvr>
    <a:masterClrMapping/>
  </p:clrMapOvr>
  <p:transition>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ZooKeeper</a:t>
            </a:r>
            <a:endParaRPr lang="zh-CN" altLang="en-US" dirty="0"/>
          </a:p>
        </p:txBody>
      </p:sp>
      <p:graphicFrame>
        <p:nvGraphicFramePr>
          <p:cNvPr id="5" name="内容占位符 4"/>
          <p:cNvGraphicFramePr>
            <a:graphicFrameLocks noGrp="1"/>
          </p:cNvGraphicFramePr>
          <p:nvPr>
            <p:ph idx="1"/>
            <p:extLst/>
          </p:nvPr>
        </p:nvGraphicFramePr>
        <p:xfrm>
          <a:off x="812800" y="1500175"/>
          <a:ext cx="729942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7" name="文本占位符 6"/>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pic>
        <p:nvPicPr>
          <p:cNvPr id="6" name="图片 5" descr="C:\Users\lenovo\AppData\Roaming\Tencent\Users\527899385\QQ\WinTemp\RichOle\89G5D$A[2CH0A5UE}ZDIBW2.png"/>
          <p:cNvPicPr>
            <a:picLocks noChangeAspect="1"/>
          </p:cNvPicPr>
          <p:nvPr/>
        </p:nvPicPr>
        <p:blipFill>
          <a:blip r:embed="rId8"/>
          <a:srcRect l="3656" r="1633" b="8858"/>
          <a:stretch>
            <a:fillRect/>
          </a:stretch>
        </p:blipFill>
        <p:spPr bwMode="auto">
          <a:xfrm>
            <a:off x="8406926" y="0"/>
            <a:ext cx="3785074" cy="2771648"/>
          </a:xfrm>
          <a:prstGeom prst="rect">
            <a:avLst/>
          </a:prstGeom>
          <a:noFill/>
          <a:ln w="9525">
            <a:noFill/>
            <a:miter lim="800000"/>
            <a:headEnd/>
            <a:tailEnd/>
          </a:ln>
        </p:spPr>
      </p:pic>
    </p:spTree>
    <p:extLst>
      <p:ext uri="{BB962C8B-B14F-4D97-AF65-F5344CB8AC3E}">
        <p14:creationId xmlns:p14="http://schemas.microsoft.com/office/powerpoint/2010/main" val="3704744676"/>
      </p:ext>
    </p:extLst>
  </p:cSld>
  <p:clrMapOvr>
    <a:masterClrMapping/>
  </p:clrMapOvr>
  <p:transition>
    <p:blinds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Flume</a:t>
            </a:r>
            <a:endParaRPr lang="zh-CN" altLang="en-US" dirty="0"/>
          </a:p>
        </p:txBody>
      </p:sp>
      <p:graphicFrame>
        <p:nvGraphicFramePr>
          <p:cNvPr id="5" name="内容占位符 4"/>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7" name="文本占位符 6"/>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pic>
        <p:nvPicPr>
          <p:cNvPr id="6" name="图片 5" descr="C:\Users\lenovo\AppData\Roaming\Tencent\Users\527899385\QQ\WinTemp\RichOle\)AL${)B)$L5TFQH`[]Q(QE3.png"/>
          <p:cNvPicPr/>
          <p:nvPr/>
        </p:nvPicPr>
        <p:blipFill rotWithShape="1">
          <a:blip r:embed="rId8"/>
          <a:srcRect t="7635" b="14681"/>
          <a:stretch/>
        </p:blipFill>
        <p:spPr bwMode="auto">
          <a:xfrm>
            <a:off x="8300627" y="-3045"/>
            <a:ext cx="3871828" cy="2434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0802572"/>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5346" y="712641"/>
            <a:ext cx="10162563" cy="821913"/>
          </a:xfrm>
        </p:spPr>
        <p:txBody>
          <a:bodyPr/>
          <a:lstStyle/>
          <a:p>
            <a:r>
              <a:rPr lang="zh-CN" altLang="en-US" b="1" dirty="0" smtClean="0"/>
              <a:t> 技术体系</a:t>
            </a:r>
            <a:endParaRPr lang="zh-CN" altLang="en-US" b="1"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4133481888"/>
              </p:ext>
            </p:extLst>
          </p:nvPr>
        </p:nvGraphicFramePr>
        <p:xfrm>
          <a:off x="812800" y="1500175"/>
          <a:ext cx="9387656"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1.</a:t>
            </a:r>
            <a:r>
              <a:rPr lang="zh-CN" altLang="en-US" dirty="0" smtClean="0"/>
              <a:t>技术体系</a:t>
            </a:r>
            <a:endParaRPr lang="zh-CN" altLang="en-US" dirty="0"/>
          </a:p>
        </p:txBody>
      </p:sp>
    </p:spTree>
    <p:extLst>
      <p:ext uri="{BB962C8B-B14F-4D97-AF65-F5344CB8AC3E}">
        <p14:creationId xmlns:p14="http://schemas.microsoft.com/office/powerpoint/2010/main" val="1934725384"/>
      </p:ext>
    </p:extLst>
  </p:cSld>
  <p:clrMapOvr>
    <a:masterClrMapping/>
  </p:clrMapOvr>
  <p:transition>
    <p:blinds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Sqoop</a:t>
            </a:r>
            <a:endParaRPr lang="zh-CN" altLang="en-US" dirty="0"/>
          </a:p>
        </p:txBody>
      </p:sp>
      <p:graphicFrame>
        <p:nvGraphicFramePr>
          <p:cNvPr id="5" name="内容占位符 4"/>
          <p:cNvGraphicFramePr>
            <a:graphicFrameLocks noGrp="1"/>
          </p:cNvGraphicFramePr>
          <p:nvPr>
            <p:ph idx="1"/>
            <p:extLst/>
          </p:nvPr>
        </p:nvGraphicFramePr>
        <p:xfrm>
          <a:off x="605366" y="1484784"/>
          <a:ext cx="7722882"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7" name="文本占位符 6"/>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pic>
        <p:nvPicPr>
          <p:cNvPr id="6" name="图片 5" descr="C:\Users\lenovo\AppData\Roaming\Tencent\Users\527899385\QQ\WinTemp\RichOle\4VTAYQ6OJY~]RD[N)]5A5PC.png"/>
          <p:cNvPicPr>
            <a:picLocks noChangeAspect="1"/>
          </p:cNvPicPr>
          <p:nvPr/>
        </p:nvPicPr>
        <p:blipFill>
          <a:blip r:embed="rId7"/>
          <a:srcRect/>
          <a:stretch>
            <a:fillRect/>
          </a:stretch>
        </p:blipFill>
        <p:spPr bwMode="auto">
          <a:xfrm>
            <a:off x="8472264" y="91561"/>
            <a:ext cx="3719736" cy="2521911"/>
          </a:xfrm>
          <a:prstGeom prst="rect">
            <a:avLst/>
          </a:prstGeom>
          <a:noFill/>
          <a:ln w="9525">
            <a:noFill/>
            <a:miter lim="800000"/>
            <a:headEnd/>
            <a:tailEnd/>
          </a:ln>
        </p:spPr>
      </p:pic>
    </p:spTree>
    <p:extLst>
      <p:ext uri="{BB962C8B-B14F-4D97-AF65-F5344CB8AC3E}">
        <p14:creationId xmlns:p14="http://schemas.microsoft.com/office/powerpoint/2010/main" val="2310237814"/>
      </p:ext>
    </p:extLst>
  </p:cSld>
  <p:clrMapOvr>
    <a:masterClrMapping/>
  </p:clrMapOvr>
  <p:transition>
    <p:blinds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97933" y="392510"/>
            <a:ext cx="9658507" cy="821913"/>
          </a:xfrm>
        </p:spPr>
        <p:txBody>
          <a:bodyPr/>
          <a:lstStyle/>
          <a:p>
            <a:r>
              <a:rPr lang="en-US" altLang="zh-CN" dirty="0" smtClean="0"/>
              <a:t>【</a:t>
            </a:r>
            <a:r>
              <a:rPr lang="zh-CN" altLang="en-US" dirty="0" smtClean="0"/>
              <a:t>小结</a:t>
            </a:r>
            <a:r>
              <a:rPr lang="en-US" altLang="zh-CN" dirty="0" smtClean="0"/>
              <a:t>】</a:t>
            </a:r>
            <a:r>
              <a:rPr lang="zh-CN" altLang="en-US" dirty="0" smtClean="0"/>
              <a:t>其他计算技术</a:t>
            </a:r>
            <a:endParaRPr lang="zh-CN" altLang="en-US" dirty="0"/>
          </a:p>
        </p:txBody>
      </p:sp>
      <p:sp>
        <p:nvSpPr>
          <p:cNvPr id="20484"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10" name="文本占位符 9"/>
          <p:cNvSpPr>
            <a:spLocks noGrp="1"/>
          </p:cNvSpPr>
          <p:nvPr>
            <p:ph type="body" sz="quarter" idx="14"/>
          </p:nvPr>
        </p:nvSpPr>
        <p:spPr/>
        <p:txBody>
          <a:bodyPr/>
          <a:lstStyle/>
          <a:p>
            <a:r>
              <a:rPr lang="zh-CN" altLang="en-US" dirty="0" smtClean="0"/>
              <a:t>►</a:t>
            </a:r>
            <a:r>
              <a:rPr lang="en-US" altLang="zh-CN" dirty="0" smtClean="0"/>
              <a:t>5.</a:t>
            </a:r>
            <a:r>
              <a:rPr lang="zh-CN" altLang="en-US" dirty="0" smtClean="0"/>
              <a:t>其他计算技术</a:t>
            </a:r>
            <a:endParaRPr lang="zh-CN" altLang="en-US" dirty="0"/>
          </a:p>
          <a:p>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755630"/>
            <a:ext cx="2765673" cy="1745378"/>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007" y="1755629"/>
            <a:ext cx="2181723" cy="1745379"/>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061" y="1739859"/>
            <a:ext cx="2289855" cy="1745379"/>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7686" y="1742547"/>
            <a:ext cx="2478605" cy="1745141"/>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157" y="3939235"/>
            <a:ext cx="2637086" cy="1942217"/>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4343" y="3899255"/>
            <a:ext cx="2481364" cy="1976680"/>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rotWithShape="1">
          <a:blip r:embed="rId8">
            <a:extLst>
              <a:ext uri="{28A0092B-C50C-407E-A947-70E740481C1C}">
                <a14:useLocalDpi xmlns:a14="http://schemas.microsoft.com/office/drawing/2010/main" val="0"/>
              </a:ext>
            </a:extLst>
          </a:blip>
          <a:srcRect r="17507"/>
          <a:stretch/>
        </p:blipFill>
        <p:spPr>
          <a:xfrm>
            <a:off x="6835520" y="3892776"/>
            <a:ext cx="2376264" cy="1962695"/>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rotWithShape="1">
          <a:blip r:embed="rId9">
            <a:extLst>
              <a:ext uri="{28A0092B-C50C-407E-A947-70E740481C1C}">
                <a14:useLocalDpi xmlns:a14="http://schemas.microsoft.com/office/drawing/2010/main" val="0"/>
              </a:ext>
            </a:extLst>
          </a:blip>
          <a:srcRect r="14706"/>
          <a:stretch/>
        </p:blipFill>
        <p:spPr>
          <a:xfrm>
            <a:off x="9514594" y="3939235"/>
            <a:ext cx="2342046" cy="199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7843897"/>
      </p:ext>
    </p:extLst>
  </p:cSld>
  <p:clrMapOvr>
    <a:masterClrMapping/>
  </p:clrMapOvr>
  <p:transition>
    <p:blinds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721382936"/>
      </p:ext>
    </p:extLst>
  </p:cSld>
  <p:clrMapOvr>
    <a:masterClrMapping/>
  </p:clrMapOvr>
  <p:transition>
    <p:blinds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199456" y="2564904"/>
            <a:ext cx="6693768" cy="1143000"/>
          </a:xfrm>
        </p:spPr>
        <p:txBody>
          <a:bodyPr/>
          <a:lstStyle/>
          <a:p>
            <a:r>
              <a:rPr lang="en-US" altLang="zh-CN" sz="4400" dirty="0" smtClean="0"/>
              <a:t>6. NoSQL</a:t>
            </a:r>
            <a:r>
              <a:rPr lang="zh-CN" altLang="en-US" sz="4400" dirty="0" smtClean="0"/>
              <a:t>与</a:t>
            </a:r>
            <a:r>
              <a:rPr lang="en-US" altLang="zh-CN" sz="4400" dirty="0" err="1"/>
              <a:t>NewSQL</a:t>
            </a:r>
            <a:endParaRPr lang="zh-CN" altLang="en-US" sz="4400" dirty="0"/>
          </a:p>
        </p:txBody>
      </p:sp>
      <p:sp>
        <p:nvSpPr>
          <p:cNvPr id="7" name="副标题 6"/>
          <p:cNvSpPr>
            <a:spLocks noGrp="1"/>
          </p:cNvSpPr>
          <p:nvPr>
            <p:ph type="subTitle" idx="1"/>
          </p:nvPr>
        </p:nvSpPr>
        <p:spPr/>
        <p:txBody>
          <a:bodyPr/>
          <a:lstStyle/>
          <a:p>
            <a:r>
              <a:rPr lang="en-US" altLang="zh-CN" sz="2400" dirty="0" smtClean="0">
                <a:latin typeface="Arial" panose="020B0604020202020204" pitchFamily="34" charset="0"/>
                <a:cs typeface="Arial" panose="020B0604020202020204" pitchFamily="34" charset="0"/>
              </a:rPr>
              <a:t>▲5.</a:t>
            </a:r>
            <a:r>
              <a:rPr lang="zh-CN" altLang="en-US" sz="2400" dirty="0">
                <a:latin typeface="Arial" panose="020B0604020202020204" pitchFamily="34" charset="0"/>
                <a:cs typeface="Arial" panose="020B0604020202020204" pitchFamily="34" charset="0"/>
              </a:rPr>
              <a:t>其他计算技术</a:t>
            </a:r>
            <a:endParaRPr lang="en-US" altLang="zh-CN" sz="2400" dirty="0" smtClean="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a:t>
            </a:r>
            <a:r>
              <a:rPr lang="en-US" altLang="zh-CN" sz="2400" dirty="0" smtClean="0">
                <a:solidFill>
                  <a:schemeClr val="bg1">
                    <a:lumMod val="50000"/>
                  </a:schemeClr>
                </a:solidFill>
                <a:latin typeface="Arial" panose="020B0604020202020204" pitchFamily="34" charset="0"/>
                <a:cs typeface="Arial" panose="020B0604020202020204" pitchFamily="34" charset="0"/>
              </a:rPr>
              <a:t>7.</a:t>
            </a:r>
            <a:r>
              <a:rPr lang="zh-CN" altLang="en-US" sz="2400" dirty="0" smtClean="0">
                <a:solidFill>
                  <a:schemeClr val="bg1">
                    <a:lumMod val="50000"/>
                  </a:schemeClr>
                </a:solidFill>
                <a:latin typeface="Arial" panose="020B0604020202020204" pitchFamily="34" charset="0"/>
                <a:cs typeface="Arial" panose="020B0604020202020204" pitchFamily="34" charset="0"/>
              </a:rPr>
              <a:t>发展趋势</a:t>
            </a:r>
            <a:endParaRPr lang="zh-CN" altLang="en-US" sz="2400" dirty="0"/>
          </a:p>
        </p:txBody>
      </p:sp>
    </p:spTree>
    <p:extLst>
      <p:ext uri="{BB962C8B-B14F-4D97-AF65-F5344CB8AC3E}">
        <p14:creationId xmlns:p14="http://schemas.microsoft.com/office/powerpoint/2010/main" val="2032039424"/>
      </p:ext>
    </p:extLst>
  </p:cSld>
  <p:clrMapOvr>
    <a:masterClrMapping/>
  </p:clrMapOvr>
  <p:transition>
    <p:blinds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p:cNvSpPr>
            <a:spLocks noGrp="1"/>
          </p:cNvSpPr>
          <p:nvPr>
            <p:ph type="title"/>
          </p:nvPr>
        </p:nvSpPr>
        <p:spPr>
          <a:xfrm>
            <a:off x="397933" y="392510"/>
            <a:ext cx="8074331" cy="821913"/>
          </a:xfrm>
        </p:spPr>
        <p:txBody>
          <a:bodyPr/>
          <a:lstStyle/>
          <a:p>
            <a:r>
              <a:rPr lang="zh-CN" altLang="en-US" dirty="0" smtClean="0"/>
              <a:t>大数据时代数据管理的新需求</a:t>
            </a:r>
          </a:p>
        </p:txBody>
      </p:sp>
      <p:sp>
        <p:nvSpPr>
          <p:cNvPr id="2052"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
        <p:nvSpPr>
          <p:cNvPr id="2054" name="Rectangle 5"/>
          <p:cNvSpPr>
            <a:spLocks noChangeArrowheads="1"/>
          </p:cNvSpPr>
          <p:nvPr/>
        </p:nvSpPr>
        <p:spPr bwMode="auto">
          <a:xfrm>
            <a:off x="152400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2050" name="Object 4"/>
          <p:cNvGraphicFramePr>
            <a:graphicFrameLocks noChangeAspect="1"/>
          </p:cNvGraphicFramePr>
          <p:nvPr>
            <p:extLst/>
          </p:nvPr>
        </p:nvGraphicFramePr>
        <p:xfrm>
          <a:off x="1039813" y="1773238"/>
          <a:ext cx="6753225" cy="3929062"/>
        </p:xfrm>
        <a:graphic>
          <a:graphicData uri="http://schemas.openxmlformats.org/presentationml/2006/ole">
            <mc:AlternateContent xmlns:mc="http://schemas.openxmlformats.org/markup-compatibility/2006">
              <mc:Choice xmlns:v="urn:schemas-microsoft-com:vml" Requires="v">
                <p:oleObj spid="_x0000_s20512" name="SmartDraw" r:id="rId4" imgW="6022848" imgH="3502152" progId="SmartDraw.2">
                  <p:embed/>
                </p:oleObj>
              </mc:Choice>
              <mc:Fallback>
                <p:oleObj name="SmartDraw" r:id="rId4" imgW="6022848" imgH="3502152" progId="SmartDraw.2">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813" y="1773238"/>
                        <a:ext cx="6753225" cy="3929062"/>
                      </a:xfrm>
                      <a:prstGeom prst="rect">
                        <a:avLst/>
                      </a:prstGeom>
                      <a:noFill/>
                      <a:extLst/>
                    </p:spPr>
                  </p:pic>
                </p:oleObj>
              </mc:Fallback>
            </mc:AlternateContent>
          </a:graphicData>
        </a:graphic>
      </p:graphicFrame>
      <p:sp>
        <p:nvSpPr>
          <p:cNvPr id="2" name="文本框 1"/>
          <p:cNvSpPr txBox="1"/>
          <p:nvPr/>
        </p:nvSpPr>
        <p:spPr>
          <a:xfrm>
            <a:off x="9264352" y="692695"/>
            <a:ext cx="2520280" cy="521727"/>
          </a:xfrm>
          <a:prstGeom prst="rect">
            <a:avLst/>
          </a:prstGeom>
          <a:noFill/>
        </p:spPr>
        <p:txBody>
          <a:bodyPr wrap="square" rtlCol="0">
            <a:spAutoFit/>
          </a:bodyPr>
          <a:lstStyle/>
          <a:p>
            <a:endParaRPr lang="zh-CN" altLang="en-US" dirty="0"/>
          </a:p>
        </p:txBody>
      </p:sp>
      <p:sp>
        <p:nvSpPr>
          <p:cNvPr id="5" name="矩形 4"/>
          <p:cNvSpPr/>
          <p:nvPr/>
        </p:nvSpPr>
        <p:spPr>
          <a:xfrm>
            <a:off x="9015104" y="260648"/>
            <a:ext cx="3018775"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en-US" altLang="zh-CN" dirty="0"/>
              <a:t>NoSQL</a:t>
            </a:r>
            <a:r>
              <a:rPr lang="zh-CN" altLang="en-US" dirty="0"/>
              <a:t>、</a:t>
            </a:r>
            <a:r>
              <a:rPr lang="en-US" altLang="zh-CN" dirty="0" err="1"/>
              <a:t>NewSQL</a:t>
            </a:r>
            <a:r>
              <a:rPr lang="zh-CN" altLang="zh-CN" dirty="0"/>
              <a:t>和关系云</a:t>
            </a:r>
            <a:endParaRPr lang="zh-CN" altLang="en-US" dirty="0"/>
          </a:p>
        </p:txBody>
      </p:sp>
    </p:spTree>
    <p:extLst>
      <p:ext uri="{BB962C8B-B14F-4D97-AF65-F5344CB8AC3E}">
        <p14:creationId xmlns:p14="http://schemas.microsoft.com/office/powerpoint/2010/main" val="4191846236"/>
      </p:ext>
    </p:extLst>
  </p:cSld>
  <p:clrMapOvr>
    <a:masterClrMapping/>
  </p:clrMapOvr>
  <p:transition>
    <p:blinds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p:nvPr>
        </p:nvSpPr>
        <p:spPr/>
        <p:txBody>
          <a:bodyPr/>
          <a:lstStyle/>
          <a:p>
            <a:r>
              <a:rPr lang="zh-CN" altLang="en-US" dirty="0" smtClean="0"/>
              <a:t>数据管理技术的基本类型</a:t>
            </a:r>
          </a:p>
        </p:txBody>
      </p:sp>
      <p:graphicFrame>
        <p:nvGraphicFramePr>
          <p:cNvPr id="8" name="内容占位符 7"/>
          <p:cNvGraphicFramePr>
            <a:graphicFrameLocks noGrp="1"/>
          </p:cNvGraphicFramePr>
          <p:nvPr>
            <p:ph idx="1"/>
            <p:extLst/>
          </p:nvPr>
        </p:nvGraphicFramePr>
        <p:xfrm>
          <a:off x="397932" y="1346285"/>
          <a:ext cx="8290355" cy="5323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77"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
        <p:nvSpPr>
          <p:cNvPr id="2" name="文本框 1"/>
          <p:cNvSpPr txBox="1"/>
          <p:nvPr/>
        </p:nvSpPr>
        <p:spPr>
          <a:xfrm>
            <a:off x="8537308" y="372632"/>
            <a:ext cx="367240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zh-CN" dirty="0" smtClean="0"/>
              <a:t>New SQL</a:t>
            </a:r>
          </a:p>
          <a:p>
            <a:r>
              <a:rPr lang="en-US" altLang="zh-CN" dirty="0"/>
              <a:t> </a:t>
            </a:r>
            <a:r>
              <a:rPr lang="en-US" altLang="zh-CN" dirty="0" smtClean="0"/>
              <a:t>    Scalable +ACID +SQL access</a:t>
            </a:r>
            <a:endParaRPr lang="zh-CN" altLang="en-US" dirty="0"/>
          </a:p>
        </p:txBody>
      </p:sp>
      <p:cxnSp>
        <p:nvCxnSpPr>
          <p:cNvPr id="9" name="直接连接符 8"/>
          <p:cNvCxnSpPr/>
          <p:nvPr/>
        </p:nvCxnSpPr>
        <p:spPr>
          <a:xfrm>
            <a:off x="6600056" y="5013176"/>
            <a:ext cx="720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12024" y="5013176"/>
            <a:ext cx="3600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672064" y="5013176"/>
            <a:ext cx="0"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672064" y="5301208"/>
            <a:ext cx="14401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704350"/>
      </p:ext>
    </p:extLst>
  </p:cSld>
  <p:clrMapOvr>
    <a:masterClrMapping/>
  </p:clrMapOvr>
  <p:transition>
    <p:blinds dir="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b="1" dirty="0"/>
              <a:t>关系</a:t>
            </a:r>
            <a:r>
              <a:rPr lang="zh-CN" altLang="en-US" b="1" dirty="0" smtClean="0"/>
              <a:t>数据的主要特征</a:t>
            </a:r>
            <a:endParaRPr lang="en-US" altLang="zh-CN" b="1" dirty="0"/>
          </a:p>
        </p:txBody>
      </p:sp>
      <p:graphicFrame>
        <p:nvGraphicFramePr>
          <p:cNvPr id="6" name="内容占位符 5"/>
          <p:cNvGraphicFramePr>
            <a:graphicFrameLocks noGrp="1"/>
          </p:cNvGraphicFramePr>
          <p:nvPr>
            <p:ph idx="1"/>
            <p:extLst/>
          </p:nvPr>
        </p:nvGraphicFramePr>
        <p:xfrm>
          <a:off x="6816080" y="2761124"/>
          <a:ext cx="4608512" cy="2932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157"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pic>
        <p:nvPicPr>
          <p:cNvPr id="215042" name="Picture 2" descr="Edgar F Codd.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5520" y="1556792"/>
            <a:ext cx="2372363" cy="337302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99345" y="5324060"/>
            <a:ext cx="2924711" cy="369332"/>
          </a:xfrm>
          <a:prstGeom prst="rect">
            <a:avLst/>
          </a:prstGeom>
        </p:spPr>
        <p:txBody>
          <a:bodyPr wrap="none">
            <a:spAutoFit/>
          </a:bodyPr>
          <a:lstStyle/>
          <a:p>
            <a:r>
              <a:rPr lang="en-US" altLang="zh-CN" b="1" dirty="0"/>
              <a:t>Edgar Frank "Ted" </a:t>
            </a:r>
            <a:r>
              <a:rPr lang="en-US" altLang="zh-CN" b="1" dirty="0" err="1"/>
              <a:t>Codd</a:t>
            </a:r>
            <a:r>
              <a:rPr lang="en-US" altLang="zh-CN" dirty="0"/>
              <a:t> </a:t>
            </a:r>
            <a:endParaRPr lang="zh-CN" altLang="en-US" dirty="0"/>
          </a:p>
        </p:txBody>
      </p:sp>
      <p:sp>
        <p:nvSpPr>
          <p:cNvPr id="4" name="矩形 3"/>
          <p:cNvSpPr/>
          <p:nvPr/>
        </p:nvSpPr>
        <p:spPr>
          <a:xfrm>
            <a:off x="623392" y="5870491"/>
            <a:ext cx="5400600" cy="646331"/>
          </a:xfrm>
          <a:prstGeom prst="rect">
            <a:avLst/>
          </a:prstGeom>
        </p:spPr>
        <p:txBody>
          <a:bodyPr wrap="square">
            <a:spAutoFit/>
          </a:bodyPr>
          <a:lstStyle/>
          <a:p>
            <a:pPr algn="ctr"/>
            <a:r>
              <a:rPr lang="en-US" altLang="zh-CN" dirty="0" smtClean="0">
                <a:solidFill>
                  <a:srgbClr val="3D464D"/>
                </a:solidFill>
                <a:latin typeface="Pingfang SC"/>
              </a:rPr>
              <a:t>A </a:t>
            </a:r>
            <a:r>
              <a:rPr lang="en-US" altLang="zh-CN" dirty="0">
                <a:solidFill>
                  <a:srgbClr val="3D464D"/>
                </a:solidFill>
                <a:latin typeface="Pingfang SC"/>
              </a:rPr>
              <a:t>Relational Model of Data for Large Shared Data </a:t>
            </a:r>
            <a:r>
              <a:rPr lang="en-US" altLang="zh-CN" dirty="0" smtClean="0">
                <a:solidFill>
                  <a:srgbClr val="3D464D"/>
                </a:solidFill>
                <a:latin typeface="Pingfang SC"/>
              </a:rPr>
              <a:t>Banks,</a:t>
            </a:r>
            <a:r>
              <a:rPr lang="en-US" altLang="zh-CN" dirty="0">
                <a:solidFill>
                  <a:srgbClr val="3D464D"/>
                </a:solidFill>
                <a:latin typeface="Pingfang SC"/>
              </a:rPr>
              <a:t> Communications of </a:t>
            </a:r>
            <a:r>
              <a:rPr lang="en-US" altLang="zh-CN" dirty="0" smtClean="0">
                <a:solidFill>
                  <a:srgbClr val="3D464D"/>
                </a:solidFill>
                <a:latin typeface="Pingfang SC"/>
              </a:rPr>
              <a:t>ACM,1970</a:t>
            </a:r>
            <a:endParaRPr lang="zh-CN" altLang="en-US" dirty="0"/>
          </a:p>
        </p:txBody>
      </p:sp>
      <p:sp>
        <p:nvSpPr>
          <p:cNvPr id="5" name="文本框 4"/>
          <p:cNvSpPr txBox="1"/>
          <p:nvPr/>
        </p:nvSpPr>
        <p:spPr>
          <a:xfrm flipH="1">
            <a:off x="6816080" y="6193656"/>
            <a:ext cx="4896544" cy="369332"/>
          </a:xfrm>
          <a:prstGeom prst="rect">
            <a:avLst/>
          </a:prstGeom>
          <a:noFill/>
        </p:spPr>
        <p:txBody>
          <a:bodyPr wrap="square" rtlCol="0">
            <a:spAutoFit/>
          </a:bodyPr>
          <a:lstStyle/>
          <a:p>
            <a:r>
              <a:rPr lang="zh-CN" altLang="en-US" dirty="0" smtClean="0"/>
              <a:t>关系模型、</a:t>
            </a:r>
            <a:r>
              <a:rPr lang="en-US" altLang="zh-CN" dirty="0" smtClean="0"/>
              <a:t>OLAP</a:t>
            </a:r>
            <a:r>
              <a:rPr lang="zh-CN" altLang="en-US" dirty="0" smtClean="0"/>
              <a:t>、在线分析处理的</a:t>
            </a:r>
            <a:r>
              <a:rPr lang="en-US" altLang="zh-CN" dirty="0" smtClean="0"/>
              <a:t>12</a:t>
            </a:r>
            <a:r>
              <a:rPr lang="zh-CN" altLang="en-US" dirty="0" smtClean="0"/>
              <a:t>原则</a:t>
            </a:r>
            <a:endParaRPr lang="zh-CN" altLang="en-US" dirty="0"/>
          </a:p>
        </p:txBody>
      </p:sp>
    </p:spTree>
    <p:extLst>
      <p:ext uri="{BB962C8B-B14F-4D97-AF65-F5344CB8AC3E}">
        <p14:creationId xmlns:p14="http://schemas.microsoft.com/office/powerpoint/2010/main" val="1278344205"/>
      </p:ext>
    </p:extLst>
  </p:cSld>
  <p:clrMapOvr>
    <a:masterClrMapping/>
  </p:clrMapOvr>
  <p:transition>
    <p:blinds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9154451" cy="821913"/>
          </a:xfrm>
        </p:spPr>
        <p:txBody>
          <a:bodyPr/>
          <a:lstStyle/>
          <a:p>
            <a:r>
              <a:rPr lang="zh-CN" altLang="en-US" b="1" dirty="0"/>
              <a:t>关系数据库</a:t>
            </a:r>
            <a:r>
              <a:rPr lang="zh-CN" altLang="en-US" b="1" dirty="0" smtClean="0"/>
              <a:t>的</a:t>
            </a:r>
            <a:r>
              <a:rPr lang="zh-CN" altLang="en-US" b="1" dirty="0"/>
              <a:t>特点</a:t>
            </a:r>
            <a:endParaRPr lang="en-US" altLang="zh-CN" b="1" dirty="0"/>
          </a:p>
        </p:txBody>
      </p:sp>
      <p:graphicFrame>
        <p:nvGraphicFramePr>
          <p:cNvPr id="5" name="内容占位符 4"/>
          <p:cNvGraphicFramePr>
            <a:graphicFrameLocks noGrp="1"/>
          </p:cNvGraphicFramePr>
          <p:nvPr>
            <p:ph idx="1"/>
            <p:extLst/>
          </p:nvPr>
        </p:nvGraphicFramePr>
        <p:xfrm>
          <a:off x="812800" y="1500188"/>
          <a:ext cx="9459664"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157"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2867115188"/>
      </p:ext>
    </p:extLst>
  </p:cSld>
  <p:clrMapOvr>
    <a:masterClrMapping/>
  </p:clrMapOvr>
  <p:transition>
    <p:blinds dir="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8074331" cy="821913"/>
          </a:xfrm>
        </p:spPr>
        <p:txBody>
          <a:bodyPr/>
          <a:lstStyle/>
          <a:p>
            <a:r>
              <a:rPr lang="zh-CN" altLang="en-US" b="1" dirty="0"/>
              <a:t>关系数据库的</a:t>
            </a:r>
            <a:r>
              <a:rPr lang="zh-CN" altLang="en-US" b="1" dirty="0" smtClean="0"/>
              <a:t>优点与缺点</a:t>
            </a:r>
            <a:endParaRPr lang="en-US" altLang="zh-CN" b="1" dirty="0"/>
          </a:p>
        </p:txBody>
      </p:sp>
      <p:sp>
        <p:nvSpPr>
          <p:cNvPr id="49157"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6" name="内容占位符 7"/>
          <p:cNvGraphicFramePr>
            <a:graphicFrameLocks noGrp="1"/>
          </p:cNvGraphicFramePr>
          <p:nvPr>
            <p:ph idx="1"/>
            <p:extLst>
              <p:ext uri="{D42A27DB-BD31-4B8C-83A1-F6EECF244321}">
                <p14:modId xmlns:p14="http://schemas.microsoft.com/office/powerpoint/2010/main" val="741408211"/>
              </p:ext>
            </p:extLst>
          </p:nvPr>
        </p:nvGraphicFramePr>
        <p:xfrm>
          <a:off x="1300107" y="1373590"/>
          <a:ext cx="8010221" cy="5169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9310329" y="0"/>
            <a:ext cx="2880320" cy="230832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smtClean="0"/>
              <a:t>事务及</a:t>
            </a:r>
            <a:r>
              <a:rPr lang="en-US" altLang="zh-CN" dirty="0" smtClean="0"/>
              <a:t>ACID</a:t>
            </a:r>
            <a:r>
              <a:rPr lang="zh-CN" altLang="en-US" dirty="0" smtClean="0"/>
              <a:t>特征</a:t>
            </a:r>
            <a:endParaRPr lang="en-US" altLang="zh-CN" dirty="0" smtClean="0"/>
          </a:p>
          <a:p>
            <a:r>
              <a:rPr lang="zh-CN" altLang="en-US" dirty="0" smtClean="0"/>
              <a:t>规范化理论</a:t>
            </a:r>
            <a:endParaRPr lang="en-US" altLang="zh-CN" dirty="0" smtClean="0"/>
          </a:p>
          <a:p>
            <a:r>
              <a:rPr lang="en-US" altLang="zh-CN" dirty="0" smtClean="0"/>
              <a:t>Join</a:t>
            </a:r>
            <a:r>
              <a:rPr lang="zh-CN" altLang="en-US" dirty="0" smtClean="0"/>
              <a:t>等复杂查询</a:t>
            </a:r>
            <a:endParaRPr lang="en-US" altLang="zh-CN" dirty="0" smtClean="0"/>
          </a:p>
          <a:p>
            <a:endParaRPr lang="en-US" altLang="zh-CN" dirty="0" smtClean="0"/>
          </a:p>
          <a:p>
            <a:r>
              <a:rPr lang="zh-CN" altLang="en-US" dirty="0" smtClean="0"/>
              <a:t>主从结构</a:t>
            </a:r>
            <a:r>
              <a:rPr lang="en-US" altLang="zh-CN" dirty="0" smtClean="0"/>
              <a:t>/</a:t>
            </a:r>
            <a:r>
              <a:rPr lang="zh-CN" altLang="en-US" dirty="0" smtClean="0"/>
              <a:t>主数据库服务器</a:t>
            </a:r>
            <a:endParaRPr lang="en-US" altLang="zh-CN" dirty="0" smtClean="0"/>
          </a:p>
          <a:p>
            <a:r>
              <a:rPr lang="zh-CN" altLang="en-US" dirty="0" smtClean="0"/>
              <a:t>模式在先，数据在后</a:t>
            </a:r>
            <a:endParaRPr lang="en-US" altLang="zh-CN" dirty="0" smtClean="0"/>
          </a:p>
          <a:p>
            <a:r>
              <a:rPr lang="zh-CN" altLang="en-US" dirty="0"/>
              <a:t>两</a:t>
            </a:r>
            <a:r>
              <a:rPr lang="zh-CN" altLang="en-US" dirty="0" smtClean="0"/>
              <a:t>段封锁</a:t>
            </a:r>
            <a:endParaRPr lang="en-US" altLang="zh-CN" dirty="0" smtClean="0"/>
          </a:p>
          <a:p>
            <a:r>
              <a:rPr lang="en-US" altLang="zh-CN" dirty="0" smtClean="0"/>
              <a:t>SQL</a:t>
            </a:r>
            <a:r>
              <a:rPr lang="zh-CN" altLang="en-US" dirty="0" smtClean="0"/>
              <a:t>解析</a:t>
            </a:r>
            <a:endParaRPr lang="zh-CN" altLang="en-US" dirty="0"/>
          </a:p>
        </p:txBody>
      </p:sp>
    </p:spTree>
    <p:extLst>
      <p:ext uri="{BB962C8B-B14F-4D97-AF65-F5344CB8AC3E}">
        <p14:creationId xmlns:p14="http://schemas.microsoft.com/office/powerpoint/2010/main" val="3331628779"/>
      </p:ext>
    </p:extLst>
  </p:cSld>
  <p:clrMapOvr>
    <a:masterClrMapping/>
  </p:clrMapOvr>
  <p:transition>
    <p:blinds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479376" y="490550"/>
            <a:ext cx="9010435" cy="821913"/>
          </a:xfrm>
        </p:spPr>
        <p:txBody>
          <a:bodyPr/>
          <a:lstStyle/>
          <a:p>
            <a:r>
              <a:rPr lang="zh-CN" altLang="en-US" dirty="0" smtClean="0"/>
              <a:t>如何正确认识 </a:t>
            </a:r>
            <a:r>
              <a:rPr lang="en-US" altLang="zh-CN" dirty="0" smtClean="0"/>
              <a:t>NoSQL</a:t>
            </a:r>
            <a:endParaRPr lang="zh-CN" altLang="en-US" dirty="0" smtClean="0"/>
          </a:p>
        </p:txBody>
      </p:sp>
      <p:graphicFrame>
        <p:nvGraphicFramePr>
          <p:cNvPr id="3" name="内容占位符 2"/>
          <p:cNvGraphicFramePr>
            <a:graphicFrameLocks noGrp="1"/>
          </p:cNvGraphicFramePr>
          <p:nvPr>
            <p:ph idx="1"/>
            <p:extLst>
              <p:ext uri="{D42A27DB-BD31-4B8C-83A1-F6EECF244321}">
                <p14:modId xmlns:p14="http://schemas.microsoft.com/office/powerpoint/2010/main" val="1203207109"/>
              </p:ext>
            </p:extLst>
          </p:nvPr>
        </p:nvGraphicFramePr>
        <p:xfrm>
          <a:off x="812800" y="1500175"/>
          <a:ext cx="924364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7349"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220196139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graphicEl>
                                              <a:dgm id="{64590135-3A92-4303-A447-FF079EBC2014}"/>
                                            </p:graphicEl>
                                          </p:spTgt>
                                        </p:tgtEl>
                                        <p:attrNameLst>
                                          <p:attrName>style.visibility</p:attrName>
                                        </p:attrNameLst>
                                      </p:cBhvr>
                                      <p:to>
                                        <p:strVal val="visible"/>
                                      </p:to>
                                    </p:set>
                                    <p:anim calcmode="lin" valueType="num">
                                      <p:cBhvr additive="base">
                                        <p:cTn id="7" dur="500" fill="hold"/>
                                        <p:tgtEl>
                                          <p:spTgt spid="3">
                                            <p:graphicEl>
                                              <a:dgm id="{64590135-3A92-4303-A447-FF079EBC201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graphicEl>
                                              <a:dgm id="{64590135-3A92-4303-A447-FF079EBC2014}"/>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graphicEl>
                                              <a:dgm id="{3077515E-61DD-4B67-993C-8AAE1235A889}"/>
                                            </p:graphicEl>
                                          </p:spTgt>
                                        </p:tgtEl>
                                        <p:attrNameLst>
                                          <p:attrName>style.visibility</p:attrName>
                                        </p:attrNameLst>
                                      </p:cBhvr>
                                      <p:to>
                                        <p:strVal val="visible"/>
                                      </p:to>
                                    </p:set>
                                    <p:anim calcmode="lin" valueType="num">
                                      <p:cBhvr additive="base">
                                        <p:cTn id="13" dur="500" fill="hold"/>
                                        <p:tgtEl>
                                          <p:spTgt spid="3">
                                            <p:graphicEl>
                                              <a:dgm id="{3077515E-61DD-4B67-993C-8AAE1235A889}"/>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graphicEl>
                                              <a:dgm id="{3077515E-61DD-4B67-993C-8AAE1235A889}"/>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graphicEl>
                                              <a:dgm id="{6B57E4EE-F79F-40D0-BE8A-A6E3B58741C3}"/>
                                            </p:graphicEl>
                                          </p:spTgt>
                                        </p:tgtEl>
                                        <p:attrNameLst>
                                          <p:attrName>style.visibility</p:attrName>
                                        </p:attrNameLst>
                                      </p:cBhvr>
                                      <p:to>
                                        <p:strVal val="visible"/>
                                      </p:to>
                                    </p:set>
                                    <p:anim calcmode="lin" valueType="num">
                                      <p:cBhvr additive="base">
                                        <p:cTn id="19" dur="500" fill="hold"/>
                                        <p:tgtEl>
                                          <p:spTgt spid="3">
                                            <p:graphicEl>
                                              <a:dgm id="{6B57E4EE-F79F-40D0-BE8A-A6E3B58741C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graphicEl>
                                              <a:dgm id="{6B57E4EE-F79F-40D0-BE8A-A6E3B58741C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graphicEl>
                                              <a:dgm id="{C1BEE5C7-F8A9-41BD-8E58-8B7FDB5876A5}"/>
                                            </p:graphicEl>
                                          </p:spTgt>
                                        </p:tgtEl>
                                        <p:attrNameLst>
                                          <p:attrName>style.visibility</p:attrName>
                                        </p:attrNameLst>
                                      </p:cBhvr>
                                      <p:to>
                                        <p:strVal val="visible"/>
                                      </p:to>
                                    </p:set>
                                    <p:anim calcmode="lin" valueType="num">
                                      <p:cBhvr additive="base">
                                        <p:cTn id="25" dur="500" fill="hold"/>
                                        <p:tgtEl>
                                          <p:spTgt spid="3">
                                            <p:graphicEl>
                                              <a:dgm id="{C1BEE5C7-F8A9-41BD-8E58-8B7FDB5876A5}"/>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graphicEl>
                                              <a:dgm id="{C1BEE5C7-F8A9-41BD-8E58-8B7FDB5876A5}"/>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graphicEl>
                                              <a:dgm id="{8810361B-4EE1-40B8-A16E-9A72A5A7A76F}"/>
                                            </p:graphicEl>
                                          </p:spTgt>
                                        </p:tgtEl>
                                        <p:attrNameLst>
                                          <p:attrName>style.visibility</p:attrName>
                                        </p:attrNameLst>
                                      </p:cBhvr>
                                      <p:to>
                                        <p:strVal val="visible"/>
                                      </p:to>
                                    </p:set>
                                    <p:anim calcmode="lin" valueType="num">
                                      <p:cBhvr additive="base">
                                        <p:cTn id="31" dur="500" fill="hold"/>
                                        <p:tgtEl>
                                          <p:spTgt spid="3">
                                            <p:graphicEl>
                                              <a:dgm id="{8810361B-4EE1-40B8-A16E-9A72A5A7A76F}"/>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graphicEl>
                                              <a:dgm id="{8810361B-4EE1-40B8-A16E-9A72A5A7A76F}"/>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graphicEl>
                                              <a:dgm id="{AC9E301B-1114-4E0D-9F81-19EC5E0E757E}"/>
                                            </p:graphicEl>
                                          </p:spTgt>
                                        </p:tgtEl>
                                        <p:attrNameLst>
                                          <p:attrName>style.visibility</p:attrName>
                                        </p:attrNameLst>
                                      </p:cBhvr>
                                      <p:to>
                                        <p:strVal val="visible"/>
                                      </p:to>
                                    </p:set>
                                    <p:anim calcmode="lin" valueType="num">
                                      <p:cBhvr additive="base">
                                        <p:cTn id="37" dur="500" fill="hold"/>
                                        <p:tgtEl>
                                          <p:spTgt spid="3">
                                            <p:graphicEl>
                                              <a:dgm id="{AC9E301B-1114-4E0D-9F81-19EC5E0E757E}"/>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graphicEl>
                                              <a:dgm id="{AC9E301B-1114-4E0D-9F81-19EC5E0E75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932101172"/>
      </p:ext>
    </p:extLst>
  </p:cSld>
  <p:clrMapOvr>
    <a:masterClrMapping/>
  </p:clrMapOvr>
  <p:transition>
    <p:blinds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623392" y="552264"/>
            <a:ext cx="8912396" cy="821913"/>
          </a:xfrm>
        </p:spPr>
        <p:txBody>
          <a:bodyPr/>
          <a:lstStyle/>
          <a:p>
            <a:r>
              <a:rPr lang="en-US" altLang="zh-CN" dirty="0" smtClean="0"/>
              <a:t>NoSQL</a:t>
            </a:r>
            <a:r>
              <a:rPr lang="zh-CN" altLang="en-US" dirty="0" smtClean="0"/>
              <a:t>及其优点</a:t>
            </a:r>
          </a:p>
        </p:txBody>
      </p:sp>
      <p:graphicFrame>
        <p:nvGraphicFramePr>
          <p:cNvPr id="3" name="内容占位符 2"/>
          <p:cNvGraphicFramePr>
            <a:graphicFrameLocks noGrp="1"/>
          </p:cNvGraphicFramePr>
          <p:nvPr>
            <p:ph idx="1"/>
            <p:extLst>
              <p:ext uri="{D42A27DB-BD31-4B8C-83A1-F6EECF244321}">
                <p14:modId xmlns:p14="http://schemas.microsoft.com/office/powerpoint/2010/main" val="886664505"/>
              </p:ext>
            </p:extLst>
          </p:nvPr>
        </p:nvGraphicFramePr>
        <p:xfrm>
          <a:off x="812800" y="1500175"/>
          <a:ext cx="945966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8373"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
        <p:nvSpPr>
          <p:cNvPr id="7" name="文本框 6"/>
          <p:cNvSpPr txBox="1"/>
          <p:nvPr/>
        </p:nvSpPr>
        <p:spPr>
          <a:xfrm>
            <a:off x="9310329" y="0"/>
            <a:ext cx="2880320"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smtClean="0"/>
              <a:t>放弃部分复杂处理</a:t>
            </a:r>
            <a:endParaRPr lang="en-US" altLang="zh-CN" dirty="0" smtClean="0"/>
          </a:p>
          <a:p>
            <a:r>
              <a:rPr lang="zh-CN" altLang="en-US" dirty="0" smtClean="0"/>
              <a:t>缓存技术</a:t>
            </a:r>
            <a:endParaRPr lang="en-US" altLang="zh-CN" dirty="0" smtClean="0"/>
          </a:p>
          <a:p>
            <a:r>
              <a:rPr lang="zh-CN" altLang="en-US" dirty="0" smtClean="0"/>
              <a:t>非</a:t>
            </a:r>
            <a:r>
              <a:rPr lang="en-US" altLang="zh-CN" dirty="0" smtClean="0"/>
              <a:t>SQL,CAP/BASE</a:t>
            </a:r>
          </a:p>
          <a:p>
            <a:r>
              <a:rPr lang="zh-CN" altLang="en-US" dirty="0" smtClean="0"/>
              <a:t>数据在先，模式在后</a:t>
            </a:r>
            <a:endParaRPr lang="zh-CN" altLang="en-US" dirty="0"/>
          </a:p>
        </p:txBody>
      </p:sp>
    </p:spTree>
    <p:extLst>
      <p:ext uri="{BB962C8B-B14F-4D97-AF65-F5344CB8AC3E}">
        <p14:creationId xmlns:p14="http://schemas.microsoft.com/office/powerpoint/2010/main" val="3808115193"/>
      </p:ext>
    </p:extLst>
  </p:cSld>
  <p:clrMapOvr>
    <a:masterClrMapping/>
  </p:clrMapOvr>
  <p:transition>
    <p:blinds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397933" y="392510"/>
            <a:ext cx="9226459" cy="821913"/>
          </a:xfrm>
        </p:spPr>
        <p:txBody>
          <a:bodyPr/>
          <a:lstStyle/>
          <a:p>
            <a:r>
              <a:rPr lang="en-US" altLang="zh-CN" dirty="0" smtClean="0"/>
              <a:t>NoSQL</a:t>
            </a:r>
            <a:r>
              <a:rPr lang="zh-CN" altLang="en-US" dirty="0" smtClean="0"/>
              <a:t>与关系数据库的关系</a:t>
            </a:r>
          </a:p>
        </p:txBody>
      </p:sp>
      <p:sp>
        <p:nvSpPr>
          <p:cNvPr id="58373"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7" name="Object 2"/>
          <p:cNvGraphicFramePr>
            <a:graphicFrameLocks noChangeAspect="1"/>
          </p:cNvGraphicFramePr>
          <p:nvPr>
            <p:extLst/>
          </p:nvPr>
        </p:nvGraphicFramePr>
        <p:xfrm>
          <a:off x="2423592" y="2060848"/>
          <a:ext cx="6182781" cy="4320480"/>
        </p:xfrm>
        <a:graphic>
          <a:graphicData uri="http://schemas.openxmlformats.org/presentationml/2006/ole">
            <mc:AlternateContent xmlns:mc="http://schemas.openxmlformats.org/markup-compatibility/2006">
              <mc:Choice xmlns:v="urn:schemas-microsoft-com:vml" Requires="v">
                <p:oleObj spid="_x0000_s21536" name="Visio" r:id="rId4" imgW="5352890" imgH="3714809" progId="Visio.Drawing.11">
                  <p:embed/>
                </p:oleObj>
              </mc:Choice>
              <mc:Fallback>
                <p:oleObj name="Visio" r:id="rId4" imgW="5352890" imgH="3714809" progId="Visio.Drawing.11">
                  <p:embed/>
                  <p:pic>
                    <p:nvPicPr>
                      <p:cNvPr id="7" name="Object 2"/>
                      <p:cNvPicPr>
                        <a:picLocks noChangeAspect="1" noChangeArrowheads="1"/>
                      </p:cNvPicPr>
                      <p:nvPr/>
                    </p:nvPicPr>
                    <p:blipFill>
                      <a:blip r:embed="rId5"/>
                      <a:srcRect/>
                      <a:stretch>
                        <a:fillRect/>
                      </a:stretch>
                    </p:blipFill>
                    <p:spPr bwMode="auto">
                      <a:xfrm>
                        <a:off x="2423592" y="2060848"/>
                        <a:ext cx="6182781" cy="432048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75122724"/>
      </p:ext>
    </p:extLst>
  </p:cSld>
  <p:clrMapOvr>
    <a:masterClrMapping/>
  </p:clrMapOvr>
  <p:transition>
    <p:blinds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397933" y="392510"/>
            <a:ext cx="9802523" cy="821913"/>
          </a:xfrm>
        </p:spPr>
        <p:txBody>
          <a:bodyPr/>
          <a:lstStyle/>
          <a:p>
            <a:r>
              <a:rPr lang="zh-CN" altLang="en-US" dirty="0" smtClean="0"/>
              <a:t>关系云</a:t>
            </a:r>
          </a:p>
        </p:txBody>
      </p:sp>
      <p:sp>
        <p:nvSpPr>
          <p:cNvPr id="58373"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3" name="内容占位符 2"/>
          <p:cNvGraphicFramePr>
            <a:graphicFrameLocks noGrp="1"/>
          </p:cNvGraphicFramePr>
          <p:nvPr>
            <p:ph idx="1"/>
            <p:extLst/>
          </p:nvPr>
        </p:nvGraphicFramePr>
        <p:xfrm>
          <a:off x="812800" y="1500175"/>
          <a:ext cx="938765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7502049"/>
      </p:ext>
    </p:extLst>
  </p:cSld>
  <p:clrMapOvr>
    <a:masterClrMapping/>
  </p:clrMapOvr>
  <p:transition>
    <p:blinds dir="ver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397933" y="392510"/>
            <a:ext cx="8794411" cy="821913"/>
          </a:xfrm>
        </p:spPr>
        <p:txBody>
          <a:bodyPr/>
          <a:lstStyle/>
          <a:p>
            <a:pPr>
              <a:defRPr/>
            </a:pPr>
            <a:r>
              <a:rPr lang="zh-CN" altLang="en-US" dirty="0"/>
              <a:t>典型云数据库产品</a:t>
            </a:r>
          </a:p>
        </p:txBody>
      </p:sp>
      <p:sp>
        <p:nvSpPr>
          <p:cNvPr id="58373"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3" name="表格 2"/>
          <p:cNvGraphicFramePr>
            <a:graphicFrameLocks noGrp="1"/>
          </p:cNvGraphicFramePr>
          <p:nvPr>
            <p:extLst/>
          </p:nvPr>
        </p:nvGraphicFramePr>
        <p:xfrm>
          <a:off x="1055440" y="1700808"/>
          <a:ext cx="9073008" cy="3939912"/>
        </p:xfrm>
        <a:graphic>
          <a:graphicData uri="http://schemas.openxmlformats.org/drawingml/2006/table">
            <a:tbl>
              <a:tblPr firstRow="1" firstCol="1" bandRow="1" bandCol="1">
                <a:tableStyleId>{93296810-A885-4BE3-A3E7-6D5BEEA58F35}</a:tableStyleId>
              </a:tblPr>
              <a:tblGrid>
                <a:gridCol w="1237183">
                  <a:extLst>
                    <a:ext uri="{9D8B030D-6E8A-4147-A177-3AD203B41FA5}">
                      <a16:colId xmlns:a16="http://schemas.microsoft.com/office/drawing/2014/main" val="1509727037"/>
                    </a:ext>
                  </a:extLst>
                </a:gridCol>
                <a:gridCol w="2291209">
                  <a:extLst>
                    <a:ext uri="{9D8B030D-6E8A-4147-A177-3AD203B41FA5}">
                      <a16:colId xmlns:a16="http://schemas.microsoft.com/office/drawing/2014/main" val="1480124094"/>
                    </a:ext>
                  </a:extLst>
                </a:gridCol>
                <a:gridCol w="5544616">
                  <a:extLst>
                    <a:ext uri="{9D8B030D-6E8A-4147-A177-3AD203B41FA5}">
                      <a16:colId xmlns:a16="http://schemas.microsoft.com/office/drawing/2014/main" val="3042210418"/>
                    </a:ext>
                  </a:extLst>
                </a:gridCol>
              </a:tblGrid>
              <a:tr h="648072">
                <a:tc>
                  <a:txBody>
                    <a:bodyPr/>
                    <a:lstStyle/>
                    <a:p>
                      <a:pPr indent="266700" algn="just">
                        <a:spcAft>
                          <a:spcPts val="0"/>
                        </a:spcAft>
                      </a:pPr>
                      <a:r>
                        <a:rPr lang="zh-CN" sz="2400" kern="100">
                          <a:effectLst/>
                        </a:rPr>
                        <a:t>序号</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400" kern="100">
                          <a:effectLst/>
                        </a:rPr>
                        <a:t>组织</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zh-CN" sz="2400" kern="100">
                          <a:effectLst/>
                        </a:rPr>
                        <a:t>产品</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6505673"/>
                  </a:ext>
                </a:extLst>
              </a:tr>
              <a:tr h="0">
                <a:tc>
                  <a:txBody>
                    <a:bodyPr/>
                    <a:lstStyle/>
                    <a:p>
                      <a:pPr indent="266700" algn="just">
                        <a:spcAft>
                          <a:spcPts val="0"/>
                        </a:spcAft>
                      </a:pPr>
                      <a:r>
                        <a:rPr lang="en-US" sz="2400" kern="100">
                          <a:effectLst/>
                        </a:rPr>
                        <a:t>1</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Amazon</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dirty="0" smtClean="0">
                          <a:effectLst/>
                        </a:rPr>
                        <a:t>RDS(</a:t>
                      </a:r>
                      <a:r>
                        <a:rPr lang="en-US" altLang="zh-CN" sz="2400" kern="100" dirty="0" smtClean="0">
                          <a:effectLst/>
                        </a:rPr>
                        <a:t>Relational Database Service </a:t>
                      </a:r>
                      <a:r>
                        <a:rPr lang="en-US" sz="2400" kern="100" dirty="0" smtClean="0">
                          <a:effectLst/>
                        </a:rPr>
                        <a:t>)</a:t>
                      </a:r>
                      <a:endParaRPr lang="zh-CN" sz="24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4144483891"/>
                  </a:ext>
                </a:extLst>
              </a:tr>
              <a:tr h="0">
                <a:tc>
                  <a:txBody>
                    <a:bodyPr/>
                    <a:lstStyle/>
                    <a:p>
                      <a:pPr indent="266700" algn="just">
                        <a:spcAft>
                          <a:spcPts val="0"/>
                        </a:spcAft>
                      </a:pPr>
                      <a:r>
                        <a:rPr lang="en-US" sz="2400" kern="100">
                          <a:effectLst/>
                        </a:rPr>
                        <a:t>2</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Google</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dirty="0" err="1" smtClean="0">
                          <a:effectLst/>
                        </a:rPr>
                        <a:t>BigTable</a:t>
                      </a:r>
                      <a:r>
                        <a:rPr lang="en-US" altLang="zh-CN" sz="2400" kern="100" dirty="0" err="1" smtClean="0">
                          <a:effectLst/>
                        </a:rPr>
                        <a:t>,</a:t>
                      </a:r>
                      <a:r>
                        <a:rPr lang="en-US" sz="2400" kern="100" dirty="0" err="1" smtClean="0">
                          <a:effectLst/>
                        </a:rPr>
                        <a:t>FusionTable</a:t>
                      </a:r>
                      <a:r>
                        <a:rPr lang="en-US" altLang="zh-CN" sz="2400" kern="100" dirty="0" err="1" smtClean="0">
                          <a:effectLst/>
                        </a:rPr>
                        <a:t>,</a:t>
                      </a:r>
                      <a:r>
                        <a:rPr lang="en-US" sz="2400" kern="100" dirty="0" err="1" smtClean="0">
                          <a:effectLst/>
                        </a:rPr>
                        <a:t>GoogleBase</a:t>
                      </a:r>
                      <a:endParaRPr lang="zh-CN" sz="24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3625756774"/>
                  </a:ext>
                </a:extLst>
              </a:tr>
              <a:tr h="198864">
                <a:tc>
                  <a:txBody>
                    <a:bodyPr/>
                    <a:lstStyle/>
                    <a:p>
                      <a:pPr indent="266700" algn="just">
                        <a:spcAft>
                          <a:spcPts val="0"/>
                        </a:spcAft>
                      </a:pPr>
                      <a:r>
                        <a:rPr lang="en-US" sz="2400" kern="100">
                          <a:effectLst/>
                        </a:rPr>
                        <a:t>3</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Microsoft</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dirty="0">
                          <a:effectLst/>
                        </a:rPr>
                        <a:t>Microsoft SQL Azure</a:t>
                      </a:r>
                      <a:endParaRPr lang="zh-CN" sz="24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47093427"/>
                  </a:ext>
                </a:extLst>
              </a:tr>
              <a:tr h="0">
                <a:tc>
                  <a:txBody>
                    <a:bodyPr/>
                    <a:lstStyle/>
                    <a:p>
                      <a:pPr indent="266700" algn="just">
                        <a:spcAft>
                          <a:spcPts val="0"/>
                        </a:spcAft>
                      </a:pPr>
                      <a:r>
                        <a:rPr lang="en-US" sz="2400" kern="100">
                          <a:effectLst/>
                        </a:rPr>
                        <a:t>4</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Oracle</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dirty="0">
                          <a:effectLst/>
                        </a:rPr>
                        <a:t>Oracle Cloud</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1859122"/>
                  </a:ext>
                </a:extLst>
              </a:tr>
              <a:tr h="0">
                <a:tc>
                  <a:txBody>
                    <a:bodyPr/>
                    <a:lstStyle/>
                    <a:p>
                      <a:pPr indent="266700" algn="just">
                        <a:spcAft>
                          <a:spcPts val="0"/>
                        </a:spcAft>
                      </a:pPr>
                      <a:r>
                        <a:rPr lang="en-US" sz="2400" kern="100">
                          <a:effectLst/>
                        </a:rPr>
                        <a:t>5</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Yahoo</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dirty="0">
                          <a:effectLst/>
                        </a:rPr>
                        <a:t>PNUTS</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8961490"/>
                  </a:ext>
                </a:extLst>
              </a:tr>
              <a:tr h="0">
                <a:tc>
                  <a:txBody>
                    <a:bodyPr/>
                    <a:lstStyle/>
                    <a:p>
                      <a:pPr indent="266700" algn="just">
                        <a:spcAft>
                          <a:spcPts val="0"/>
                        </a:spcAft>
                      </a:pPr>
                      <a:r>
                        <a:rPr lang="en-US" sz="2400" kern="100">
                          <a:effectLst/>
                        </a:rPr>
                        <a:t>6</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Vertica</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dirty="0">
                          <a:effectLst/>
                        </a:rPr>
                        <a:t>Analytic Database for the Cloud</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23350446"/>
                  </a:ext>
                </a:extLst>
              </a:tr>
              <a:tr h="0">
                <a:tc>
                  <a:txBody>
                    <a:bodyPr/>
                    <a:lstStyle/>
                    <a:p>
                      <a:pPr indent="266700" algn="just">
                        <a:spcAft>
                          <a:spcPts val="0"/>
                        </a:spcAft>
                      </a:pPr>
                      <a:r>
                        <a:rPr lang="en-US" sz="2400" kern="100">
                          <a:effectLst/>
                        </a:rPr>
                        <a:t>7</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EnerpriseDB</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Postgres Plus Cloud Database</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79511086"/>
                  </a:ext>
                </a:extLst>
              </a:tr>
              <a:tr h="0">
                <a:tc>
                  <a:txBody>
                    <a:bodyPr/>
                    <a:lstStyle/>
                    <a:p>
                      <a:pPr indent="266700" algn="just">
                        <a:spcAft>
                          <a:spcPts val="0"/>
                        </a:spcAft>
                      </a:pPr>
                      <a:r>
                        <a:rPr lang="en-US" sz="2400" kern="100">
                          <a:effectLst/>
                        </a:rPr>
                        <a:t>8</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Apache</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HBase</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80929"/>
                  </a:ext>
                </a:extLst>
              </a:tr>
              <a:tr h="0">
                <a:tc>
                  <a:txBody>
                    <a:bodyPr/>
                    <a:lstStyle/>
                    <a:p>
                      <a:pPr indent="266700" algn="just">
                        <a:spcAft>
                          <a:spcPts val="0"/>
                        </a:spcAft>
                      </a:pPr>
                      <a:r>
                        <a:rPr lang="en-US" sz="2400" kern="100">
                          <a:effectLst/>
                        </a:rPr>
                        <a:t>9</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a:effectLst/>
                        </a:rPr>
                        <a:t>Hypertable</a:t>
                      </a:r>
                      <a:endParaRPr lang="zh-CN" sz="3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spcAft>
                          <a:spcPts val="0"/>
                        </a:spcAft>
                      </a:pPr>
                      <a:r>
                        <a:rPr lang="en-US" sz="2400" kern="100" dirty="0" err="1">
                          <a:effectLst/>
                        </a:rPr>
                        <a:t>Hypertable</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05301538"/>
                  </a:ext>
                </a:extLst>
              </a:tr>
            </a:tbl>
          </a:graphicData>
        </a:graphic>
      </p:graphicFrame>
    </p:spTree>
    <p:extLst>
      <p:ext uri="{BB962C8B-B14F-4D97-AF65-F5344CB8AC3E}">
        <p14:creationId xmlns:p14="http://schemas.microsoft.com/office/powerpoint/2010/main" val="1674606756"/>
      </p:ext>
    </p:extLst>
  </p:cSld>
  <p:clrMapOvr>
    <a:masterClrMapping/>
  </p:clrMapOvr>
  <p:transition>
    <p:blinds dir="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397933" y="706586"/>
            <a:ext cx="7570275" cy="821913"/>
          </a:xfrm>
        </p:spPr>
        <p:txBody>
          <a:bodyPr/>
          <a:lstStyle/>
          <a:p>
            <a:pPr>
              <a:defRPr/>
            </a:pPr>
            <a:r>
              <a:rPr lang="zh-CN" altLang="en-US" dirty="0"/>
              <a:t>提升服务器</a:t>
            </a:r>
            <a:r>
              <a:rPr lang="zh-CN" altLang="en-US" dirty="0" smtClean="0"/>
              <a:t>端数据处理</a:t>
            </a:r>
            <a:r>
              <a:rPr lang="zh-CN" altLang="en-US" dirty="0"/>
              <a:t>能力</a:t>
            </a:r>
            <a:r>
              <a:rPr lang="zh-CN" altLang="en-US" dirty="0" smtClean="0"/>
              <a:t>的</a:t>
            </a:r>
            <a:r>
              <a:rPr lang="en-US" altLang="zh-CN" dirty="0" smtClean="0"/>
              <a:t/>
            </a:r>
            <a:br>
              <a:rPr lang="en-US" altLang="zh-CN" dirty="0" smtClean="0"/>
            </a:br>
            <a:r>
              <a:rPr lang="zh-CN" altLang="en-US" dirty="0" smtClean="0"/>
              <a:t>两种</a:t>
            </a:r>
            <a:r>
              <a:rPr lang="zh-CN" altLang="en-US" dirty="0"/>
              <a:t>方法</a:t>
            </a:r>
          </a:p>
        </p:txBody>
      </p:sp>
      <p:sp>
        <p:nvSpPr>
          <p:cNvPr id="11270"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
        <p:nvSpPr>
          <p:cNvPr id="11272" name="Rectangle 4"/>
          <p:cNvSpPr>
            <a:spLocks noChangeArrowheads="1"/>
          </p:cNvSpPr>
          <p:nvPr/>
        </p:nvSpPr>
        <p:spPr bwMode="auto">
          <a:xfrm>
            <a:off x="1524000" y="-184666"/>
            <a:ext cx="184731" cy="369332"/>
          </a:xfrm>
          <a:prstGeom prst="rect">
            <a:avLst/>
          </a:prstGeom>
          <a:noFill/>
          <a:ln w="9525">
            <a:noFill/>
            <a:miter lim="800000"/>
            <a:headEnd/>
            <a:tailEnd/>
          </a:ln>
        </p:spPr>
        <p:txBody>
          <a:bodyPr wrap="none" anchor="ctr">
            <a:spAutoFit/>
          </a:bodyPr>
          <a:lstStyle/>
          <a:p>
            <a:endParaRPr lang="zh-CN" altLang="en-US"/>
          </a:p>
        </p:txBody>
      </p:sp>
      <p:graphicFrame>
        <p:nvGraphicFramePr>
          <p:cNvPr id="11266" name="Object 3"/>
          <p:cNvGraphicFramePr>
            <a:graphicFrameLocks noChangeAspect="1"/>
          </p:cNvGraphicFramePr>
          <p:nvPr>
            <p:extLst/>
          </p:nvPr>
        </p:nvGraphicFramePr>
        <p:xfrm>
          <a:off x="1487488" y="2128055"/>
          <a:ext cx="6480720" cy="4042050"/>
        </p:xfrm>
        <a:graphic>
          <a:graphicData uri="http://schemas.openxmlformats.org/presentationml/2006/ole">
            <mc:AlternateContent xmlns:mc="http://schemas.openxmlformats.org/markup-compatibility/2006">
              <mc:Choice xmlns:v="urn:schemas-microsoft-com:vml" Requires="v">
                <p:oleObj spid="_x0000_s22560" name="Visio" r:id="rId4" imgW="4435853" imgH="2773710" progId="Visio.Drawing.11">
                  <p:embed/>
                </p:oleObj>
              </mc:Choice>
              <mc:Fallback>
                <p:oleObj name="Visio" r:id="rId4" imgW="4435853" imgH="2773710" progId="Visio.Drawing.11">
                  <p:embed/>
                  <p:pic>
                    <p:nvPicPr>
                      <p:cNvPr id="112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488" y="2128055"/>
                        <a:ext cx="6480720" cy="4042050"/>
                      </a:xfrm>
                      <a:prstGeom prst="rect">
                        <a:avLst/>
                      </a:prstGeom>
                      <a:noFill/>
                      <a:extLst/>
                    </p:spPr>
                  </p:pic>
                </p:oleObj>
              </mc:Fallback>
            </mc:AlternateContent>
          </a:graphicData>
        </a:graphic>
      </p:graphicFrame>
      <p:graphicFrame>
        <p:nvGraphicFramePr>
          <p:cNvPr id="7" name="表格 6"/>
          <p:cNvGraphicFramePr>
            <a:graphicFrameLocks noGrp="1"/>
          </p:cNvGraphicFramePr>
          <p:nvPr>
            <p:extLst/>
          </p:nvPr>
        </p:nvGraphicFramePr>
        <p:xfrm>
          <a:off x="8762694" y="4437112"/>
          <a:ext cx="3408076" cy="2206332"/>
        </p:xfrm>
        <a:graphic>
          <a:graphicData uri="http://schemas.openxmlformats.org/drawingml/2006/table">
            <a:tbl>
              <a:tblPr firstRow="1" firstCol="1" bandRow="1" bandCol="1">
                <a:tableStyleId>{46F890A9-2807-4EBB-B81D-B2AA78EC7F39}</a:tableStyleId>
              </a:tblPr>
              <a:tblGrid>
                <a:gridCol w="601564">
                  <a:extLst>
                    <a:ext uri="{9D8B030D-6E8A-4147-A177-3AD203B41FA5}">
                      <a16:colId xmlns:a16="http://schemas.microsoft.com/office/drawing/2014/main" val="2094648766"/>
                    </a:ext>
                  </a:extLst>
                </a:gridCol>
                <a:gridCol w="2083787">
                  <a:extLst>
                    <a:ext uri="{9D8B030D-6E8A-4147-A177-3AD203B41FA5}">
                      <a16:colId xmlns:a16="http://schemas.microsoft.com/office/drawing/2014/main" val="3896680965"/>
                    </a:ext>
                  </a:extLst>
                </a:gridCol>
                <a:gridCol w="722725">
                  <a:extLst>
                    <a:ext uri="{9D8B030D-6E8A-4147-A177-3AD203B41FA5}">
                      <a16:colId xmlns:a16="http://schemas.microsoft.com/office/drawing/2014/main" val="2764808393"/>
                    </a:ext>
                  </a:extLst>
                </a:gridCol>
              </a:tblGrid>
              <a:tr h="289074">
                <a:tc>
                  <a:txBody>
                    <a:bodyPr/>
                    <a:lstStyle/>
                    <a:p>
                      <a:pPr algn="ctr">
                        <a:spcAft>
                          <a:spcPts val="0"/>
                        </a:spcAft>
                      </a:pPr>
                      <a:r>
                        <a:rPr lang="zh-CN" sz="1200" kern="100" dirty="0">
                          <a:effectLst/>
                        </a:rPr>
                        <a:t>方法</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200" kern="100" dirty="0">
                          <a:effectLst/>
                        </a:rPr>
                        <a:t>思路</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200" kern="100">
                          <a:effectLst/>
                        </a:rPr>
                        <a:t>特点</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2571640"/>
                  </a:ext>
                </a:extLst>
              </a:tr>
              <a:tr h="999550">
                <a:tc>
                  <a:txBody>
                    <a:bodyPr/>
                    <a:lstStyle/>
                    <a:p>
                      <a:pPr algn="just">
                        <a:spcAft>
                          <a:spcPts val="0"/>
                        </a:spcAft>
                      </a:pPr>
                      <a:r>
                        <a:rPr lang="zh-CN" sz="1200" kern="100" dirty="0" smtClean="0">
                          <a:effectLst/>
                        </a:rPr>
                        <a:t>提升</a:t>
                      </a:r>
                      <a:endParaRPr lang="en-US" altLang="zh-CN" sz="1200" kern="100" dirty="0" smtClean="0">
                        <a:effectLst/>
                      </a:endParaRPr>
                    </a:p>
                    <a:p>
                      <a:pPr algn="just">
                        <a:spcAft>
                          <a:spcPts val="0"/>
                        </a:spcAft>
                      </a:pPr>
                      <a:r>
                        <a:rPr lang="zh-CN" sz="1200" kern="100" dirty="0" smtClean="0">
                          <a:effectLst/>
                        </a:rPr>
                        <a:t>性能</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在服务器规模（数量）不变的情况下，通过提升已有服务器本身的性能的方法（如替换成更高配置的硬件设备等），提高数据处理能力</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成本较高</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9488310"/>
                  </a:ext>
                </a:extLst>
              </a:tr>
              <a:tr h="917708">
                <a:tc>
                  <a:txBody>
                    <a:bodyPr/>
                    <a:lstStyle/>
                    <a:p>
                      <a:pPr algn="just">
                        <a:spcAft>
                          <a:spcPts val="0"/>
                        </a:spcAft>
                      </a:pPr>
                      <a:r>
                        <a:rPr lang="zh-CN" sz="1200" kern="100" dirty="0" smtClean="0">
                          <a:effectLst/>
                        </a:rPr>
                        <a:t>加大</a:t>
                      </a:r>
                      <a:endParaRPr lang="en-US" altLang="zh-CN" sz="1200" kern="100" dirty="0" smtClean="0">
                        <a:effectLst/>
                      </a:endParaRPr>
                    </a:p>
                    <a:p>
                      <a:pPr algn="just">
                        <a:spcAft>
                          <a:spcPts val="0"/>
                        </a:spcAft>
                      </a:pPr>
                      <a:r>
                        <a:rPr lang="zh-CN" sz="1200" kern="100" dirty="0" smtClean="0">
                          <a:effectLst/>
                        </a:rPr>
                        <a:t>规模</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a:effectLst/>
                        </a:rPr>
                        <a:t>在服务器性能不变的情况下，通过扩大服务器集群的规模的方法（如新增配置相同或类似的服务器设备等），提高数据处理能力</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200" kern="100" dirty="0">
                          <a:effectLst/>
                        </a:rPr>
                        <a:t>成本较低</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9405633"/>
                  </a:ext>
                </a:extLst>
              </a:tr>
            </a:tbl>
          </a:graphicData>
        </a:graphic>
      </p:graphicFrame>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7624" y="-11570"/>
            <a:ext cx="3384376" cy="2139625"/>
          </a:xfrm>
          <a:prstGeom prst="rect">
            <a:avLst/>
          </a:prstGeom>
        </p:spPr>
      </p:pic>
      <p:pic>
        <p:nvPicPr>
          <p:cNvPr id="183506" name="Picture 210" descr="“yes no”的图片搜索结果"/>
          <p:cNvPicPr>
            <a:picLocks noChangeAspect="1" noChangeArrowheads="1"/>
          </p:cNvPicPr>
          <p:nvPr/>
        </p:nvPicPr>
        <p:blipFill rotWithShape="1">
          <a:blip r:embed="rId7">
            <a:extLst>
              <a:ext uri="{28A0092B-C50C-407E-A947-70E740481C1C}">
                <a14:useLocalDpi xmlns:a14="http://schemas.microsoft.com/office/drawing/2010/main" val="0"/>
              </a:ext>
            </a:extLst>
          </a:blip>
          <a:srcRect l="19240" t="8617" r="46418" b="22446"/>
          <a:stretch/>
        </p:blipFill>
        <p:spPr bwMode="auto">
          <a:xfrm>
            <a:off x="6224694" y="4437112"/>
            <a:ext cx="1008112"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10" descr="“yes no”的图片搜索结果"/>
          <p:cNvPicPr>
            <a:picLocks noChangeAspect="1" noChangeArrowheads="1"/>
          </p:cNvPicPr>
          <p:nvPr/>
        </p:nvPicPr>
        <p:blipFill rotWithShape="1">
          <a:blip r:embed="rId7">
            <a:extLst>
              <a:ext uri="{28A0092B-C50C-407E-A947-70E740481C1C}">
                <a14:useLocalDpi xmlns:a14="http://schemas.microsoft.com/office/drawing/2010/main" val="0"/>
              </a:ext>
            </a:extLst>
          </a:blip>
          <a:srcRect l="53455" t="24405" r="9508"/>
          <a:stretch/>
        </p:blipFill>
        <p:spPr bwMode="auto">
          <a:xfrm>
            <a:off x="6152686" y="2100063"/>
            <a:ext cx="1080120" cy="126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54111"/>
      </p:ext>
    </p:extLst>
  </p:cSld>
  <p:clrMapOvr>
    <a:masterClrMapping/>
  </p:clrMapOvr>
  <p:transition>
    <p:blinds dir="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a:xfrm>
            <a:off x="397933" y="392510"/>
            <a:ext cx="9228477" cy="821913"/>
          </a:xfrm>
        </p:spPr>
        <p:txBody>
          <a:bodyPr/>
          <a:lstStyle/>
          <a:p>
            <a:r>
              <a:rPr lang="zh-CN" altLang="en-US" dirty="0" smtClean="0"/>
              <a:t>常用体系结构</a:t>
            </a:r>
          </a:p>
        </p:txBody>
      </p:sp>
      <p:sp>
        <p:nvSpPr>
          <p:cNvPr id="13316" name="内容占位符 2"/>
          <p:cNvSpPr>
            <a:spLocks noGrp="1"/>
          </p:cNvSpPr>
          <p:nvPr>
            <p:ph idx="1"/>
          </p:nvPr>
        </p:nvSpPr>
        <p:spPr/>
        <p:txBody>
          <a:bodyPr/>
          <a:lstStyle/>
          <a:p>
            <a:endParaRPr lang="en-US" altLang="zh-CN" b="1" dirty="0" smtClean="0"/>
          </a:p>
          <a:p>
            <a:pPr>
              <a:buFont typeface="Wingdings" pitchFamily="2" charset="2"/>
              <a:buNone/>
            </a:pPr>
            <a:r>
              <a:rPr lang="zh-CN" altLang="en-US" b="1" dirty="0" smtClean="0"/>
              <a:t>                        </a:t>
            </a:r>
            <a:endParaRPr lang="en-US" altLang="zh-CN" b="1" dirty="0" smtClean="0"/>
          </a:p>
        </p:txBody>
      </p:sp>
      <p:sp>
        <p:nvSpPr>
          <p:cNvPr id="13318"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13314" name="Object 2"/>
          <p:cNvGraphicFramePr>
            <a:graphicFrameLocks noChangeAspect="1"/>
          </p:cNvGraphicFramePr>
          <p:nvPr>
            <p:extLst/>
          </p:nvPr>
        </p:nvGraphicFramePr>
        <p:xfrm>
          <a:off x="1266825" y="1898643"/>
          <a:ext cx="8359585" cy="4650194"/>
        </p:xfrm>
        <a:graphic>
          <a:graphicData uri="http://schemas.openxmlformats.org/presentationml/2006/ole">
            <mc:AlternateContent xmlns:mc="http://schemas.openxmlformats.org/markup-compatibility/2006">
              <mc:Choice xmlns:v="urn:schemas-microsoft-com:vml" Requires="v">
                <p:oleObj spid="_x0000_s23584" name="Visio" r:id="rId4" imgW="3703529" imgH="2060567" progId="Visio.Drawing.11">
                  <p:embed/>
                </p:oleObj>
              </mc:Choice>
              <mc:Fallback>
                <p:oleObj name="Visio" r:id="rId4" imgW="3703529" imgH="2060567" progId="Visio.Drawing.11">
                  <p:embed/>
                  <p:pic>
                    <p:nvPicPr>
                      <p:cNvPr id="1331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6825" y="1898643"/>
                        <a:ext cx="8359585" cy="465019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212498552"/>
      </p:ext>
    </p:extLst>
  </p:cSld>
  <p:clrMapOvr>
    <a:masterClrMapping/>
  </p:clrMapOvr>
  <p:transition>
    <p:blinds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397933" y="392510"/>
            <a:ext cx="8794411" cy="821913"/>
          </a:xfrm>
        </p:spPr>
        <p:txBody>
          <a:bodyPr/>
          <a:lstStyle/>
          <a:p>
            <a:r>
              <a:rPr lang="en-US" altLang="zh-CN" dirty="0" smtClean="0"/>
              <a:t>Master-Slave</a:t>
            </a:r>
            <a:r>
              <a:rPr lang="zh-CN" altLang="en-US" dirty="0" smtClean="0"/>
              <a:t>结构</a:t>
            </a:r>
          </a:p>
        </p:txBody>
      </p:sp>
      <p:sp>
        <p:nvSpPr>
          <p:cNvPr id="14340" name="内容占位符 2"/>
          <p:cNvSpPr>
            <a:spLocks noGrp="1"/>
          </p:cNvSpPr>
          <p:nvPr>
            <p:ph idx="1"/>
          </p:nvPr>
        </p:nvSpPr>
        <p:spPr/>
        <p:txBody>
          <a:bodyPr/>
          <a:lstStyle/>
          <a:p>
            <a:endParaRPr lang="en-US" altLang="zh-CN" b="1" smtClean="0"/>
          </a:p>
          <a:p>
            <a:pPr>
              <a:buFont typeface="Wingdings" pitchFamily="2" charset="2"/>
              <a:buNone/>
            </a:pPr>
            <a:r>
              <a:rPr lang="zh-CN" altLang="en-US" b="1" smtClean="0"/>
              <a:t>                        </a:t>
            </a:r>
            <a:endParaRPr lang="en-US" altLang="zh-CN" b="1" smtClean="0"/>
          </a:p>
        </p:txBody>
      </p:sp>
      <p:sp>
        <p:nvSpPr>
          <p:cNvPr id="14342"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14338" name="Object 3"/>
          <p:cNvGraphicFramePr>
            <a:graphicFrameLocks noChangeAspect="1"/>
          </p:cNvGraphicFramePr>
          <p:nvPr>
            <p:extLst/>
          </p:nvPr>
        </p:nvGraphicFramePr>
        <p:xfrm>
          <a:off x="397933" y="2360043"/>
          <a:ext cx="6285270" cy="3890466"/>
        </p:xfrm>
        <a:graphic>
          <a:graphicData uri="http://schemas.openxmlformats.org/presentationml/2006/ole">
            <mc:AlternateContent xmlns:mc="http://schemas.openxmlformats.org/markup-compatibility/2006">
              <mc:Choice xmlns:v="urn:schemas-microsoft-com:vml" Requires="v">
                <p:oleObj spid="_x0000_s24608" name="Visio" r:id="rId4" imgW="4815811" imgH="2981775" progId="Visio.Drawing.11">
                  <p:embed/>
                </p:oleObj>
              </mc:Choice>
              <mc:Fallback>
                <p:oleObj name="Visio" r:id="rId4" imgW="4815811" imgH="2981775" progId="Visio.Drawing.11">
                  <p:embed/>
                  <p:pic>
                    <p:nvPicPr>
                      <p:cNvPr id="1433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933" y="2360043"/>
                        <a:ext cx="6285270" cy="3890466"/>
                      </a:xfrm>
                      <a:prstGeom prst="rect">
                        <a:avLst/>
                      </a:prstGeom>
                      <a:noFill/>
                      <a:ln>
                        <a:noFill/>
                      </a:ln>
                      <a:effectLst/>
                      <a:extLst/>
                    </p:spPr>
                  </p:pic>
                </p:oleObj>
              </mc:Fallback>
            </mc:AlternateContent>
          </a:graphicData>
        </a:graphic>
      </p:graphicFrame>
      <p:graphicFrame>
        <p:nvGraphicFramePr>
          <p:cNvPr id="4" name="图示 3"/>
          <p:cNvGraphicFramePr/>
          <p:nvPr>
            <p:extLst/>
          </p:nvPr>
        </p:nvGraphicFramePr>
        <p:xfrm>
          <a:off x="6643168" y="1714028"/>
          <a:ext cx="4349375" cy="48348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318226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9C8AC726-F229-4363-B76B-E22A18A6A9EB}"/>
                                            </p:graphicEl>
                                          </p:spTgt>
                                        </p:tgtEl>
                                        <p:attrNameLst>
                                          <p:attrName>style.visibility</p:attrName>
                                        </p:attrNameLst>
                                      </p:cBhvr>
                                      <p:to>
                                        <p:strVal val="visible"/>
                                      </p:to>
                                    </p:set>
                                    <p:anim calcmode="lin" valueType="num">
                                      <p:cBhvr additive="base">
                                        <p:cTn id="7" dur="500" fill="hold"/>
                                        <p:tgtEl>
                                          <p:spTgt spid="4">
                                            <p:graphicEl>
                                              <a:dgm id="{9C8AC726-F229-4363-B76B-E22A18A6A9E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9C8AC726-F229-4363-B76B-E22A18A6A9E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BA38FFF8-310B-4DC4-90A0-F6112285D842}"/>
                                            </p:graphicEl>
                                          </p:spTgt>
                                        </p:tgtEl>
                                        <p:attrNameLst>
                                          <p:attrName>style.visibility</p:attrName>
                                        </p:attrNameLst>
                                      </p:cBhvr>
                                      <p:to>
                                        <p:strVal val="visible"/>
                                      </p:to>
                                    </p:set>
                                    <p:anim calcmode="lin" valueType="num">
                                      <p:cBhvr additive="base">
                                        <p:cTn id="13" dur="500" fill="hold"/>
                                        <p:tgtEl>
                                          <p:spTgt spid="4">
                                            <p:graphicEl>
                                              <a:dgm id="{BA38FFF8-310B-4DC4-90A0-F6112285D842}"/>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BA38FFF8-310B-4DC4-90A0-F6112285D842}"/>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FD8B68D6-20C8-4D4F-9AB8-ABBC944E693F}"/>
                                            </p:graphicEl>
                                          </p:spTgt>
                                        </p:tgtEl>
                                        <p:attrNameLst>
                                          <p:attrName>style.visibility</p:attrName>
                                        </p:attrNameLst>
                                      </p:cBhvr>
                                      <p:to>
                                        <p:strVal val="visible"/>
                                      </p:to>
                                    </p:set>
                                    <p:anim calcmode="lin" valueType="num">
                                      <p:cBhvr additive="base">
                                        <p:cTn id="19" dur="500" fill="hold"/>
                                        <p:tgtEl>
                                          <p:spTgt spid="4">
                                            <p:graphicEl>
                                              <a:dgm id="{FD8B68D6-20C8-4D4F-9AB8-ABBC944E693F}"/>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FD8B68D6-20C8-4D4F-9AB8-ABBC944E693F}"/>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7C3DCF0A-4BF5-403B-AED8-65ED4AA4C47C}"/>
                                            </p:graphicEl>
                                          </p:spTgt>
                                        </p:tgtEl>
                                        <p:attrNameLst>
                                          <p:attrName>style.visibility</p:attrName>
                                        </p:attrNameLst>
                                      </p:cBhvr>
                                      <p:to>
                                        <p:strVal val="visible"/>
                                      </p:to>
                                    </p:set>
                                    <p:anim calcmode="lin" valueType="num">
                                      <p:cBhvr additive="base">
                                        <p:cTn id="25" dur="500" fill="hold"/>
                                        <p:tgtEl>
                                          <p:spTgt spid="4">
                                            <p:graphicEl>
                                              <a:dgm id="{7C3DCF0A-4BF5-403B-AED8-65ED4AA4C47C}"/>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7C3DCF0A-4BF5-403B-AED8-65ED4AA4C47C}"/>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819AC8D4-77DC-45EC-AB00-787D0B6210EA}"/>
                                            </p:graphicEl>
                                          </p:spTgt>
                                        </p:tgtEl>
                                        <p:attrNameLst>
                                          <p:attrName>style.visibility</p:attrName>
                                        </p:attrNameLst>
                                      </p:cBhvr>
                                      <p:to>
                                        <p:strVal val="visible"/>
                                      </p:to>
                                    </p:set>
                                    <p:anim calcmode="lin" valueType="num">
                                      <p:cBhvr additive="base">
                                        <p:cTn id="31" dur="500" fill="hold"/>
                                        <p:tgtEl>
                                          <p:spTgt spid="4">
                                            <p:graphicEl>
                                              <a:dgm id="{819AC8D4-77DC-45EC-AB00-787D0B6210EA}"/>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819AC8D4-77DC-45EC-AB00-787D0B6210EA}"/>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FD291684-014D-48FE-886F-440E959E8088}"/>
                                            </p:graphicEl>
                                          </p:spTgt>
                                        </p:tgtEl>
                                        <p:attrNameLst>
                                          <p:attrName>style.visibility</p:attrName>
                                        </p:attrNameLst>
                                      </p:cBhvr>
                                      <p:to>
                                        <p:strVal val="visible"/>
                                      </p:to>
                                    </p:set>
                                    <p:anim calcmode="lin" valueType="num">
                                      <p:cBhvr additive="base">
                                        <p:cTn id="37" dur="500" fill="hold"/>
                                        <p:tgtEl>
                                          <p:spTgt spid="4">
                                            <p:graphicEl>
                                              <a:dgm id="{FD291684-014D-48FE-886F-440E959E808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FD291684-014D-48FE-886F-440E959E8088}"/>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EE002B1E-EA46-4474-BD13-597C9E303658}"/>
                                            </p:graphicEl>
                                          </p:spTgt>
                                        </p:tgtEl>
                                        <p:attrNameLst>
                                          <p:attrName>style.visibility</p:attrName>
                                        </p:attrNameLst>
                                      </p:cBhvr>
                                      <p:to>
                                        <p:strVal val="visible"/>
                                      </p:to>
                                    </p:set>
                                    <p:anim calcmode="lin" valueType="num">
                                      <p:cBhvr additive="base">
                                        <p:cTn id="43" dur="500" fill="hold"/>
                                        <p:tgtEl>
                                          <p:spTgt spid="4">
                                            <p:graphicEl>
                                              <a:dgm id="{EE002B1E-EA46-4474-BD13-597C9E303658}"/>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EE002B1E-EA46-4474-BD13-597C9E303658}"/>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01B91CCB-A791-4B29-84D8-30B3CE7F7E05}"/>
                                            </p:graphicEl>
                                          </p:spTgt>
                                        </p:tgtEl>
                                        <p:attrNameLst>
                                          <p:attrName>style.visibility</p:attrName>
                                        </p:attrNameLst>
                                      </p:cBhvr>
                                      <p:to>
                                        <p:strVal val="visible"/>
                                      </p:to>
                                    </p:set>
                                    <p:anim calcmode="lin" valueType="num">
                                      <p:cBhvr additive="base">
                                        <p:cTn id="49" dur="500" fill="hold"/>
                                        <p:tgtEl>
                                          <p:spTgt spid="4">
                                            <p:graphicEl>
                                              <a:dgm id="{01B91CCB-A791-4B29-84D8-30B3CE7F7E05}"/>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01B91CCB-A791-4B29-84D8-30B3CE7F7E0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1"/>
          <p:cNvSpPr>
            <a:spLocks noGrp="1"/>
          </p:cNvSpPr>
          <p:nvPr>
            <p:ph type="title"/>
          </p:nvPr>
        </p:nvSpPr>
        <p:spPr/>
        <p:txBody>
          <a:bodyPr/>
          <a:lstStyle/>
          <a:p>
            <a:r>
              <a:rPr lang="en-US" altLang="zh-CN" dirty="0" smtClean="0"/>
              <a:t>P2P</a:t>
            </a:r>
            <a:r>
              <a:rPr lang="zh-CN" altLang="en-US" dirty="0" smtClean="0"/>
              <a:t>结构</a:t>
            </a:r>
          </a:p>
        </p:txBody>
      </p:sp>
      <p:sp>
        <p:nvSpPr>
          <p:cNvPr id="16388" name="内容占位符 2"/>
          <p:cNvSpPr>
            <a:spLocks noGrp="1"/>
          </p:cNvSpPr>
          <p:nvPr>
            <p:ph idx="1"/>
          </p:nvPr>
        </p:nvSpPr>
        <p:spPr/>
        <p:txBody>
          <a:bodyPr/>
          <a:lstStyle/>
          <a:p>
            <a:endParaRPr lang="en-US" altLang="zh-CN" b="1" dirty="0" smtClean="0"/>
          </a:p>
          <a:p>
            <a:pPr>
              <a:buFont typeface="Wingdings" pitchFamily="2" charset="2"/>
              <a:buNone/>
            </a:pPr>
            <a:r>
              <a:rPr lang="zh-CN" altLang="en-US" b="1" dirty="0" smtClean="0"/>
              <a:t>                        </a:t>
            </a:r>
            <a:endParaRPr lang="en-US" altLang="zh-CN" b="1" dirty="0" smtClean="0"/>
          </a:p>
        </p:txBody>
      </p:sp>
      <p:sp>
        <p:nvSpPr>
          <p:cNvPr id="16390"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16386" name="Object 3"/>
          <p:cNvGraphicFramePr>
            <a:graphicFrameLocks noChangeAspect="1"/>
          </p:cNvGraphicFramePr>
          <p:nvPr>
            <p:extLst/>
          </p:nvPr>
        </p:nvGraphicFramePr>
        <p:xfrm>
          <a:off x="1023472" y="1527355"/>
          <a:ext cx="5040560" cy="4485748"/>
        </p:xfrm>
        <a:graphic>
          <a:graphicData uri="http://schemas.openxmlformats.org/presentationml/2006/ole">
            <mc:AlternateContent xmlns:mc="http://schemas.openxmlformats.org/markup-compatibility/2006">
              <mc:Choice xmlns:v="urn:schemas-microsoft-com:vml" Requires="v">
                <p:oleObj spid="_x0000_s25632" name="Visio" r:id="rId4" imgW="2769370" imgH="2463033" progId="Visio.Drawing.11">
                  <p:embed/>
                </p:oleObj>
              </mc:Choice>
              <mc:Fallback>
                <p:oleObj name="Visio" r:id="rId4" imgW="2769370" imgH="2463033" progId="Visio.Drawing.11">
                  <p:embed/>
                  <p:pic>
                    <p:nvPicPr>
                      <p:cNvPr id="1638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472" y="1527355"/>
                        <a:ext cx="5040560" cy="4485748"/>
                      </a:xfrm>
                      <a:prstGeom prst="rect">
                        <a:avLst/>
                      </a:prstGeom>
                      <a:noFill/>
                      <a:ln>
                        <a:noFill/>
                      </a:ln>
                      <a:effectLst/>
                      <a:extLst/>
                    </p:spPr>
                  </p:pic>
                </p:oleObj>
              </mc:Fallback>
            </mc:AlternateContent>
          </a:graphicData>
        </a:graphic>
      </p:graphicFrame>
      <p:graphicFrame>
        <p:nvGraphicFramePr>
          <p:cNvPr id="4" name="图示 3"/>
          <p:cNvGraphicFramePr/>
          <p:nvPr>
            <p:extLst/>
          </p:nvPr>
        </p:nvGraphicFramePr>
        <p:xfrm>
          <a:off x="6672064" y="1269589"/>
          <a:ext cx="4617854" cy="47760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83737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C6E6EF79-3463-47D2-869E-FD6C72DB479C}"/>
                                            </p:graphicEl>
                                          </p:spTgt>
                                        </p:tgtEl>
                                        <p:attrNameLst>
                                          <p:attrName>style.visibility</p:attrName>
                                        </p:attrNameLst>
                                      </p:cBhvr>
                                      <p:to>
                                        <p:strVal val="visible"/>
                                      </p:to>
                                    </p:set>
                                    <p:anim calcmode="lin" valueType="num">
                                      <p:cBhvr additive="base">
                                        <p:cTn id="7" dur="500" fill="hold"/>
                                        <p:tgtEl>
                                          <p:spTgt spid="4">
                                            <p:graphicEl>
                                              <a:dgm id="{C6E6EF79-3463-47D2-869E-FD6C72DB479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C6E6EF79-3463-47D2-869E-FD6C72DB479C}"/>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7C4DDCE7-54A2-46F7-AA4C-171070423FA3}"/>
                                            </p:graphicEl>
                                          </p:spTgt>
                                        </p:tgtEl>
                                        <p:attrNameLst>
                                          <p:attrName>style.visibility</p:attrName>
                                        </p:attrNameLst>
                                      </p:cBhvr>
                                      <p:to>
                                        <p:strVal val="visible"/>
                                      </p:to>
                                    </p:set>
                                    <p:anim calcmode="lin" valueType="num">
                                      <p:cBhvr additive="base">
                                        <p:cTn id="13" dur="500" fill="hold"/>
                                        <p:tgtEl>
                                          <p:spTgt spid="4">
                                            <p:graphicEl>
                                              <a:dgm id="{7C4DDCE7-54A2-46F7-AA4C-171070423FA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7C4DDCE7-54A2-46F7-AA4C-171070423FA3}"/>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75DAA6D6-A1DB-4DFE-89E4-DE3C6D35121C}"/>
                                            </p:graphicEl>
                                          </p:spTgt>
                                        </p:tgtEl>
                                        <p:attrNameLst>
                                          <p:attrName>style.visibility</p:attrName>
                                        </p:attrNameLst>
                                      </p:cBhvr>
                                      <p:to>
                                        <p:strVal val="visible"/>
                                      </p:to>
                                    </p:set>
                                    <p:anim calcmode="lin" valueType="num">
                                      <p:cBhvr additive="base">
                                        <p:cTn id="19" dur="500" fill="hold"/>
                                        <p:tgtEl>
                                          <p:spTgt spid="4">
                                            <p:graphicEl>
                                              <a:dgm id="{75DAA6D6-A1DB-4DFE-89E4-DE3C6D35121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75DAA6D6-A1DB-4DFE-89E4-DE3C6D35121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B80CBEA1-F43A-43B9-8CBD-1D5883D81043}"/>
                                            </p:graphicEl>
                                          </p:spTgt>
                                        </p:tgtEl>
                                        <p:attrNameLst>
                                          <p:attrName>style.visibility</p:attrName>
                                        </p:attrNameLst>
                                      </p:cBhvr>
                                      <p:to>
                                        <p:strVal val="visible"/>
                                      </p:to>
                                    </p:set>
                                    <p:anim calcmode="lin" valueType="num">
                                      <p:cBhvr additive="base">
                                        <p:cTn id="25" dur="500" fill="hold"/>
                                        <p:tgtEl>
                                          <p:spTgt spid="4">
                                            <p:graphicEl>
                                              <a:dgm id="{B80CBEA1-F43A-43B9-8CBD-1D5883D8104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B80CBEA1-F43A-43B9-8CBD-1D5883D81043}"/>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93782991-97FE-4DCF-A6ED-7042F8210726}"/>
                                            </p:graphicEl>
                                          </p:spTgt>
                                        </p:tgtEl>
                                        <p:attrNameLst>
                                          <p:attrName>style.visibility</p:attrName>
                                        </p:attrNameLst>
                                      </p:cBhvr>
                                      <p:to>
                                        <p:strVal val="visible"/>
                                      </p:to>
                                    </p:set>
                                    <p:anim calcmode="lin" valueType="num">
                                      <p:cBhvr additive="base">
                                        <p:cTn id="31" dur="500" fill="hold"/>
                                        <p:tgtEl>
                                          <p:spTgt spid="4">
                                            <p:graphicEl>
                                              <a:dgm id="{93782991-97FE-4DCF-A6ED-7042F821072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93782991-97FE-4DCF-A6ED-7042F8210726}"/>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87ACDD2F-B89A-4707-8DE4-3D38D575BD48}"/>
                                            </p:graphicEl>
                                          </p:spTgt>
                                        </p:tgtEl>
                                        <p:attrNameLst>
                                          <p:attrName>style.visibility</p:attrName>
                                        </p:attrNameLst>
                                      </p:cBhvr>
                                      <p:to>
                                        <p:strVal val="visible"/>
                                      </p:to>
                                    </p:set>
                                    <p:anim calcmode="lin" valueType="num">
                                      <p:cBhvr additive="base">
                                        <p:cTn id="37" dur="500" fill="hold"/>
                                        <p:tgtEl>
                                          <p:spTgt spid="4">
                                            <p:graphicEl>
                                              <a:dgm id="{87ACDD2F-B89A-4707-8DE4-3D38D575BD4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87ACDD2F-B89A-4707-8DE4-3D38D575BD48}"/>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64A6F3E7-43E8-470D-A530-9260081E21ED}"/>
                                            </p:graphicEl>
                                          </p:spTgt>
                                        </p:tgtEl>
                                        <p:attrNameLst>
                                          <p:attrName>style.visibility</p:attrName>
                                        </p:attrNameLst>
                                      </p:cBhvr>
                                      <p:to>
                                        <p:strVal val="visible"/>
                                      </p:to>
                                    </p:set>
                                    <p:anim calcmode="lin" valueType="num">
                                      <p:cBhvr additive="base">
                                        <p:cTn id="43" dur="500" fill="hold"/>
                                        <p:tgtEl>
                                          <p:spTgt spid="4">
                                            <p:graphicEl>
                                              <a:dgm id="{64A6F3E7-43E8-470D-A530-9260081E21E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64A6F3E7-43E8-470D-A530-9260081E21E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00E8C65A-0652-4D70-9097-B5186E924BC3}"/>
                                            </p:graphicEl>
                                          </p:spTgt>
                                        </p:tgtEl>
                                        <p:attrNameLst>
                                          <p:attrName>style.visibility</p:attrName>
                                        </p:attrNameLst>
                                      </p:cBhvr>
                                      <p:to>
                                        <p:strVal val="visible"/>
                                      </p:to>
                                    </p:set>
                                    <p:anim calcmode="lin" valueType="num">
                                      <p:cBhvr additive="base">
                                        <p:cTn id="49" dur="500" fill="hold"/>
                                        <p:tgtEl>
                                          <p:spTgt spid="4">
                                            <p:graphicEl>
                                              <a:dgm id="{00E8C65A-0652-4D70-9097-B5186E924BC3}"/>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00E8C65A-0652-4D70-9097-B5186E924BC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标题 1"/>
          <p:cNvSpPr>
            <a:spLocks noGrp="1"/>
          </p:cNvSpPr>
          <p:nvPr>
            <p:ph type="title"/>
          </p:nvPr>
        </p:nvSpPr>
        <p:spPr>
          <a:xfrm>
            <a:off x="397933" y="392510"/>
            <a:ext cx="9226459" cy="821913"/>
          </a:xfrm>
        </p:spPr>
        <p:txBody>
          <a:bodyPr/>
          <a:lstStyle/>
          <a:p>
            <a:pPr>
              <a:defRPr/>
            </a:pPr>
            <a:r>
              <a:rPr lang="zh-CN" altLang="en-US" dirty="0" smtClean="0"/>
              <a:t>两种常用体系结构的对比</a:t>
            </a:r>
            <a:endParaRPr lang="zh-CN" altLang="en-US" dirty="0"/>
          </a:p>
        </p:txBody>
      </p:sp>
      <p:sp>
        <p:nvSpPr>
          <p:cNvPr id="17412" name="内容占位符 2"/>
          <p:cNvSpPr>
            <a:spLocks noGrp="1"/>
          </p:cNvSpPr>
          <p:nvPr>
            <p:ph idx="1"/>
          </p:nvPr>
        </p:nvSpPr>
        <p:spPr>
          <a:xfrm>
            <a:off x="-949053" y="1520896"/>
            <a:ext cx="6795368" cy="4762910"/>
          </a:xfrm>
        </p:spPr>
        <p:txBody>
          <a:bodyPr/>
          <a:lstStyle/>
          <a:p>
            <a:pPr>
              <a:buFont typeface="Wingdings" pitchFamily="2" charset="2"/>
              <a:buNone/>
            </a:pPr>
            <a:r>
              <a:rPr lang="zh-CN" altLang="en-US" b="1" smtClean="0"/>
              <a:t>                        </a:t>
            </a:r>
            <a:endParaRPr lang="en-US" altLang="zh-CN" b="1" smtClean="0"/>
          </a:p>
        </p:txBody>
      </p:sp>
      <p:sp>
        <p:nvSpPr>
          <p:cNvPr id="1741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3" name="表格 2"/>
          <p:cNvGraphicFramePr>
            <a:graphicFrameLocks noGrp="1"/>
          </p:cNvGraphicFramePr>
          <p:nvPr>
            <p:extLst/>
          </p:nvPr>
        </p:nvGraphicFramePr>
        <p:xfrm>
          <a:off x="839416" y="1772817"/>
          <a:ext cx="7848873" cy="4510989"/>
        </p:xfrm>
        <a:graphic>
          <a:graphicData uri="http://schemas.openxmlformats.org/drawingml/2006/table">
            <a:tbl>
              <a:tblPr firstRow="1" firstCol="1" bandRow="1" bandCol="1">
                <a:tableStyleId>{93296810-A885-4BE3-A3E7-6D5BEEA58F35}</a:tableStyleId>
              </a:tblPr>
              <a:tblGrid>
                <a:gridCol w="1833849">
                  <a:extLst>
                    <a:ext uri="{9D8B030D-6E8A-4147-A177-3AD203B41FA5}">
                      <a16:colId xmlns:a16="http://schemas.microsoft.com/office/drawing/2014/main" val="4249258419"/>
                    </a:ext>
                  </a:extLst>
                </a:gridCol>
                <a:gridCol w="3080866">
                  <a:extLst>
                    <a:ext uri="{9D8B030D-6E8A-4147-A177-3AD203B41FA5}">
                      <a16:colId xmlns:a16="http://schemas.microsoft.com/office/drawing/2014/main" val="3885663037"/>
                    </a:ext>
                  </a:extLst>
                </a:gridCol>
                <a:gridCol w="2934158">
                  <a:extLst>
                    <a:ext uri="{9D8B030D-6E8A-4147-A177-3AD203B41FA5}">
                      <a16:colId xmlns:a16="http://schemas.microsoft.com/office/drawing/2014/main" val="2991725852"/>
                    </a:ext>
                  </a:extLst>
                </a:gridCol>
              </a:tblGrid>
              <a:tr h="738926">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优点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缺点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0515172"/>
                  </a:ext>
                </a:extLst>
              </a:tr>
              <a:tr h="2263238">
                <a:tc>
                  <a:txBody>
                    <a:bodyPr/>
                    <a:lstStyle/>
                    <a:p>
                      <a:pPr algn="just">
                        <a:spcAft>
                          <a:spcPts val="0"/>
                        </a:spcAft>
                      </a:pPr>
                      <a:r>
                        <a:rPr lang="en-US" sz="2400" kern="100">
                          <a:effectLst/>
                        </a:rPr>
                        <a:t>Master-Slave </a:t>
                      </a:r>
                      <a:r>
                        <a:rPr lang="zh-CN" sz="2400" kern="100">
                          <a:effectLst/>
                        </a:rPr>
                        <a:t>结构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设计简单，可控性好；</a:t>
                      </a:r>
                    </a:p>
                    <a:p>
                      <a:pPr algn="just">
                        <a:spcAft>
                          <a:spcPts val="0"/>
                        </a:spcAft>
                      </a:pPr>
                      <a:r>
                        <a:rPr lang="zh-CN" sz="2400" kern="100">
                          <a:effectLst/>
                        </a:rPr>
                        <a:t>维护简单、方便；</a:t>
                      </a:r>
                    </a:p>
                    <a:p>
                      <a:pPr algn="just">
                        <a:spcAft>
                          <a:spcPts val="0"/>
                        </a:spcAft>
                      </a:pPr>
                      <a:r>
                        <a:rPr lang="zh-CN" sz="2400" kern="100">
                          <a:effectLst/>
                        </a:rPr>
                        <a:t>可减轻节点的功能负载；</a:t>
                      </a:r>
                    </a:p>
                    <a:p>
                      <a:pPr algn="just">
                        <a:spcAft>
                          <a:spcPts val="0"/>
                        </a:spcAft>
                      </a:pPr>
                      <a:r>
                        <a:rPr lang="zh-CN" sz="2400" kern="100">
                          <a:effectLst/>
                        </a:rPr>
                        <a:t>方便支持范围查询</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Master </a:t>
                      </a:r>
                      <a:r>
                        <a:rPr lang="zh-CN" sz="2400" kern="100">
                          <a:effectLst/>
                        </a:rPr>
                        <a:t>中心节点易成为瓶颈</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81625385"/>
                  </a:ext>
                </a:extLst>
              </a:tr>
              <a:tr h="1508825">
                <a:tc>
                  <a:txBody>
                    <a:bodyPr/>
                    <a:lstStyle/>
                    <a:p>
                      <a:pPr algn="just">
                        <a:spcAft>
                          <a:spcPts val="0"/>
                        </a:spcAft>
                      </a:pPr>
                      <a:r>
                        <a:rPr lang="en-US" sz="2400" kern="100">
                          <a:effectLst/>
                        </a:rPr>
                        <a:t>P2P</a:t>
                      </a:r>
                      <a:r>
                        <a:rPr lang="zh-CN" sz="2400" kern="100">
                          <a:effectLst/>
                        </a:rPr>
                        <a:t>结构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自协调性好，便于扩展；</a:t>
                      </a:r>
                    </a:p>
                    <a:p>
                      <a:pPr algn="just">
                        <a:spcAft>
                          <a:spcPts val="0"/>
                        </a:spcAft>
                      </a:pPr>
                      <a:r>
                        <a:rPr lang="zh-CN" sz="2400" kern="100">
                          <a:effectLst/>
                        </a:rPr>
                        <a:t>负载均衡性好</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可控性较差；</a:t>
                      </a:r>
                    </a:p>
                    <a:p>
                      <a:pPr algn="just">
                        <a:spcAft>
                          <a:spcPts val="0"/>
                        </a:spcAft>
                      </a:pPr>
                      <a:r>
                        <a:rPr lang="zh-CN" sz="2400" kern="100" dirty="0">
                          <a:effectLst/>
                        </a:rPr>
                        <a:t>没有起到功能分布的作用；</a:t>
                      </a:r>
                    </a:p>
                    <a:p>
                      <a:pPr algn="just">
                        <a:spcAft>
                          <a:spcPts val="0"/>
                        </a:spcAft>
                      </a:pPr>
                      <a:r>
                        <a:rPr lang="zh-CN" sz="2400" kern="100" dirty="0">
                          <a:effectLst/>
                        </a:rPr>
                        <a:t>不利于支持范围查询</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9069766"/>
                  </a:ext>
                </a:extLst>
              </a:tr>
            </a:tbl>
          </a:graphicData>
        </a:graphic>
      </p:graphicFrame>
      <p:graphicFrame>
        <p:nvGraphicFramePr>
          <p:cNvPr id="8" name="Object 3"/>
          <p:cNvGraphicFramePr>
            <a:graphicFrameLocks noChangeAspect="1"/>
          </p:cNvGraphicFramePr>
          <p:nvPr>
            <p:extLst/>
          </p:nvPr>
        </p:nvGraphicFramePr>
        <p:xfrm>
          <a:off x="8904312" y="2564904"/>
          <a:ext cx="2546841" cy="1576448"/>
        </p:xfrm>
        <a:graphic>
          <a:graphicData uri="http://schemas.openxmlformats.org/presentationml/2006/ole">
            <mc:AlternateContent xmlns:mc="http://schemas.openxmlformats.org/markup-compatibility/2006">
              <mc:Choice xmlns:v="urn:schemas-microsoft-com:vml" Requires="v">
                <p:oleObj spid="_x0000_s26686" name="Visio" r:id="rId4" imgW="4815811" imgH="2981775" progId="Visio.Drawing.11">
                  <p:embed/>
                </p:oleObj>
              </mc:Choice>
              <mc:Fallback>
                <p:oleObj name="Visio" r:id="rId4" imgW="4815811" imgH="2981775" progId="Visio.Drawing.11">
                  <p:embed/>
                  <p:pic>
                    <p:nvPicPr>
                      <p:cNvPr id="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4312" y="2564904"/>
                        <a:ext cx="2546841" cy="1576448"/>
                      </a:xfrm>
                      <a:prstGeom prst="rect">
                        <a:avLst/>
                      </a:prstGeom>
                      <a:noFill/>
                      <a:ln>
                        <a:noFill/>
                      </a:ln>
                      <a:effectLst/>
                      <a:extLst/>
                    </p:spPr>
                  </p:pic>
                </p:oleObj>
              </mc:Fallback>
            </mc:AlternateContent>
          </a:graphicData>
        </a:graphic>
      </p:graphicFrame>
      <p:graphicFrame>
        <p:nvGraphicFramePr>
          <p:cNvPr id="9" name="Object 3"/>
          <p:cNvGraphicFramePr>
            <a:graphicFrameLocks noChangeAspect="1"/>
          </p:cNvGraphicFramePr>
          <p:nvPr>
            <p:extLst/>
          </p:nvPr>
        </p:nvGraphicFramePr>
        <p:xfrm>
          <a:off x="9024800" y="4581128"/>
          <a:ext cx="2403041" cy="2138539"/>
        </p:xfrm>
        <a:graphic>
          <a:graphicData uri="http://schemas.openxmlformats.org/presentationml/2006/ole">
            <mc:AlternateContent xmlns:mc="http://schemas.openxmlformats.org/markup-compatibility/2006">
              <mc:Choice xmlns:v="urn:schemas-microsoft-com:vml" Requires="v">
                <p:oleObj spid="_x0000_s26687" name="Visio" r:id="rId6" imgW="2769370" imgH="2463033" progId="Visio.Drawing.11">
                  <p:embed/>
                </p:oleObj>
              </mc:Choice>
              <mc:Fallback>
                <p:oleObj name="Visio" r:id="rId6" imgW="2769370" imgH="2463033" progId="Visio.Drawing.11">
                  <p:embed/>
                  <p:pic>
                    <p:nvPicPr>
                      <p:cNvPr id="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4800" y="4581128"/>
                        <a:ext cx="2403041" cy="213853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68176892"/>
      </p:ext>
    </p:extLst>
  </p:cSld>
  <p:clrMapOvr>
    <a:masterClrMapping/>
  </p:clrMapOvr>
  <p:transition>
    <p:blinds dir="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397933" y="392510"/>
            <a:ext cx="9298467" cy="821913"/>
          </a:xfrm>
        </p:spPr>
        <p:txBody>
          <a:bodyPr/>
          <a:lstStyle/>
          <a:p>
            <a:r>
              <a:rPr lang="en-US" altLang="zh-CN" dirty="0" smtClean="0"/>
              <a:t>NoSQL</a:t>
            </a:r>
            <a:r>
              <a:rPr lang="zh-CN" altLang="en-US" dirty="0" smtClean="0"/>
              <a:t>的关键技术</a:t>
            </a:r>
          </a:p>
        </p:txBody>
      </p:sp>
      <p:graphicFrame>
        <p:nvGraphicFramePr>
          <p:cNvPr id="3" name="内容占位符 2"/>
          <p:cNvGraphicFramePr>
            <a:graphicFrameLocks noGrp="1"/>
          </p:cNvGraphicFramePr>
          <p:nvPr>
            <p:ph idx="1"/>
            <p:extLst>
              <p:ext uri="{D42A27DB-BD31-4B8C-83A1-F6EECF244321}">
                <p14:modId xmlns:p14="http://schemas.microsoft.com/office/powerpoint/2010/main" val="4294693305"/>
              </p:ext>
            </p:extLst>
          </p:nvPr>
        </p:nvGraphicFramePr>
        <p:xfrm>
          <a:off x="812800" y="1500175"/>
          <a:ext cx="737143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5541"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3564983201"/>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800" dirty="0" smtClean="0"/>
              <a:t>2. </a:t>
            </a:r>
            <a:r>
              <a:rPr lang="en-US" altLang="zh-CN" sz="4800" dirty="0" err="1" smtClean="0"/>
              <a:t>MapReduce</a:t>
            </a:r>
            <a:endParaRPr lang="zh-CN" altLang="en-US" sz="4800" dirty="0"/>
          </a:p>
        </p:txBody>
      </p:sp>
      <p:sp>
        <p:nvSpPr>
          <p:cNvPr id="7" name="副标题 6"/>
          <p:cNvSpPr>
            <a:spLocks noGrp="1"/>
          </p:cNvSpPr>
          <p:nvPr>
            <p:ph type="subTitle" idx="1"/>
          </p:nvPr>
        </p:nvSpPr>
        <p:spPr>
          <a:xfrm>
            <a:off x="3647728" y="3501008"/>
            <a:ext cx="5040560" cy="1752600"/>
          </a:xfrm>
        </p:spPr>
        <p:txBody>
          <a:bodyPr/>
          <a:lstStyle/>
          <a:p>
            <a:r>
              <a:rPr lang="en-US" altLang="zh-CN" sz="2400" dirty="0" smtClean="0">
                <a:latin typeface="Arial" panose="020B0604020202020204" pitchFamily="34" charset="0"/>
                <a:cs typeface="Arial" panose="020B0604020202020204" pitchFamily="34" charset="0"/>
              </a:rPr>
              <a:t>▲1.</a:t>
            </a:r>
            <a:r>
              <a:rPr lang="zh-CN" altLang="en-US" sz="2400" dirty="0" smtClean="0">
                <a:latin typeface="Arial" panose="020B0604020202020204" pitchFamily="34" charset="0"/>
                <a:cs typeface="Arial" panose="020B0604020202020204" pitchFamily="34" charset="0"/>
              </a:rPr>
              <a:t>技术体系</a:t>
            </a:r>
            <a:endParaRPr lang="en-US" altLang="zh-CN" sz="2400" dirty="0" smtClean="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a:t>
            </a:r>
            <a:r>
              <a:rPr lang="en-US" altLang="zh-CN" sz="2400" dirty="0" smtClean="0">
                <a:solidFill>
                  <a:schemeClr val="bg1">
                    <a:lumMod val="50000"/>
                  </a:schemeClr>
                </a:solidFill>
                <a:latin typeface="Arial" panose="020B0604020202020204" pitchFamily="34" charset="0"/>
                <a:cs typeface="Arial" panose="020B0604020202020204" pitchFamily="34" charset="0"/>
              </a:rPr>
              <a:t>【</a:t>
            </a:r>
            <a:r>
              <a:rPr lang="zh-CN" altLang="en-US" sz="2400" dirty="0" smtClean="0">
                <a:solidFill>
                  <a:schemeClr val="bg1">
                    <a:lumMod val="50000"/>
                  </a:schemeClr>
                </a:solidFill>
                <a:latin typeface="Arial" panose="020B0604020202020204" pitchFamily="34" charset="0"/>
                <a:cs typeface="Arial" panose="020B0604020202020204" pitchFamily="34" charset="0"/>
              </a:rPr>
              <a:t>专题</a:t>
            </a:r>
            <a:r>
              <a:rPr lang="en-US" altLang="zh-CN" sz="2400" dirty="0" smtClean="0">
                <a:solidFill>
                  <a:schemeClr val="bg1">
                    <a:lumMod val="50000"/>
                  </a:schemeClr>
                </a:solidFill>
                <a:latin typeface="Arial" panose="020B0604020202020204" pitchFamily="34" charset="0"/>
                <a:cs typeface="Arial" panose="020B0604020202020204" pitchFamily="34" charset="0"/>
              </a:rPr>
              <a:t>】</a:t>
            </a:r>
            <a:r>
              <a:rPr lang="zh-CN" altLang="en-US" sz="2400" dirty="0" smtClean="0">
                <a:solidFill>
                  <a:schemeClr val="bg1">
                    <a:lumMod val="50000"/>
                  </a:schemeClr>
                </a:solidFill>
                <a:latin typeface="Arial" panose="020B0604020202020204" pitchFamily="34" charset="0"/>
                <a:cs typeface="Arial" panose="020B0604020202020204" pitchFamily="34" charset="0"/>
              </a:rPr>
              <a:t>技术与工具</a:t>
            </a:r>
            <a:endParaRPr lang="zh-CN" altLang="en-US" sz="2400" dirty="0"/>
          </a:p>
        </p:txBody>
      </p:sp>
    </p:spTree>
    <p:extLst>
      <p:ext uri="{BB962C8B-B14F-4D97-AF65-F5344CB8AC3E}">
        <p14:creationId xmlns:p14="http://schemas.microsoft.com/office/powerpoint/2010/main" val="2725949392"/>
      </p:ext>
    </p:extLst>
  </p:cSld>
  <p:clrMapOvr>
    <a:masterClrMapping/>
  </p:clrMapOvr>
  <p:transition>
    <p:blinds dir="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p:cNvSpPr>
          <p:nvPr>
            <p:ph type="title"/>
          </p:nvPr>
        </p:nvSpPr>
        <p:spPr>
          <a:xfrm>
            <a:off x="397933" y="392510"/>
            <a:ext cx="9442483" cy="821913"/>
          </a:xfrm>
        </p:spPr>
        <p:txBody>
          <a:bodyPr/>
          <a:lstStyle/>
          <a:p>
            <a:r>
              <a:rPr lang="en-US" altLang="zh-CN" dirty="0" smtClean="0"/>
              <a:t>6.1 </a:t>
            </a:r>
            <a:r>
              <a:rPr lang="zh-CN" altLang="en-US" dirty="0" smtClean="0"/>
              <a:t>数据模型</a:t>
            </a:r>
          </a:p>
        </p:txBody>
      </p:sp>
      <p:sp>
        <p:nvSpPr>
          <p:cNvPr id="18438"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847447595"/>
              </p:ext>
            </p:extLst>
          </p:nvPr>
        </p:nvGraphicFramePr>
        <p:xfrm>
          <a:off x="1415480" y="1346285"/>
          <a:ext cx="7416824" cy="4939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9264352" y="3789040"/>
            <a:ext cx="2499402" cy="1200329"/>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altLang="zh-CN" dirty="0" err="1" smtClean="0"/>
              <a:t>Redis</a:t>
            </a:r>
            <a:endParaRPr lang="en-US" altLang="zh-CN" dirty="0" smtClean="0"/>
          </a:p>
          <a:p>
            <a:pPr marL="285750" indent="-285750">
              <a:buFont typeface="Arial" panose="020B0604020202020204" pitchFamily="34" charset="0"/>
              <a:buChar char="•"/>
            </a:pPr>
            <a:r>
              <a:rPr lang="en-US" altLang="zh-CN" dirty="0" smtClean="0"/>
              <a:t>15</a:t>
            </a:r>
            <a:r>
              <a:rPr lang="zh-CN" altLang="en-US" dirty="0" smtClean="0"/>
              <a:t>分钟：</a:t>
            </a:r>
            <a:r>
              <a:rPr lang="en-US" altLang="zh-CN" dirty="0" smtClean="0"/>
              <a:t>1</a:t>
            </a:r>
            <a:r>
              <a:rPr lang="zh-CN" altLang="en-US" dirty="0" smtClean="0"/>
              <a:t>次</a:t>
            </a:r>
            <a:endParaRPr lang="en-US" altLang="zh-CN" dirty="0" smtClean="0"/>
          </a:p>
          <a:p>
            <a:pPr marL="285750" indent="-285750">
              <a:buFont typeface="Arial" panose="020B0604020202020204" pitchFamily="34" charset="0"/>
              <a:buChar char="•"/>
            </a:pPr>
            <a:r>
              <a:rPr lang="en-US" altLang="zh-CN" dirty="0" smtClean="0"/>
              <a:t>5</a:t>
            </a:r>
            <a:r>
              <a:rPr lang="zh-CN" altLang="en-US" dirty="0" smtClean="0"/>
              <a:t>分钟：</a:t>
            </a:r>
            <a:r>
              <a:rPr lang="en-US" altLang="zh-CN" dirty="0" smtClean="0"/>
              <a:t>10</a:t>
            </a:r>
            <a:r>
              <a:rPr lang="zh-CN" altLang="en-US" dirty="0" smtClean="0"/>
              <a:t>次以上</a:t>
            </a:r>
            <a:endParaRPr lang="en-US" altLang="zh-CN" dirty="0" smtClean="0"/>
          </a:p>
          <a:p>
            <a:pPr marL="285750" indent="-285750">
              <a:buFont typeface="Arial" panose="020B0604020202020204" pitchFamily="34" charset="0"/>
              <a:buChar char="•"/>
            </a:pPr>
            <a:r>
              <a:rPr lang="en-US" altLang="zh-CN" dirty="0" smtClean="0"/>
              <a:t>1</a:t>
            </a:r>
            <a:r>
              <a:rPr lang="zh-CN" altLang="en-US" dirty="0" smtClean="0"/>
              <a:t>分钟：</a:t>
            </a:r>
            <a:r>
              <a:rPr lang="en-US" altLang="zh-CN" dirty="0" smtClean="0"/>
              <a:t>1000</a:t>
            </a:r>
            <a:r>
              <a:rPr lang="zh-CN" altLang="en-US" dirty="0" smtClean="0"/>
              <a:t>次以上</a:t>
            </a:r>
            <a:endParaRPr lang="zh-CN" altLang="en-US" dirty="0"/>
          </a:p>
        </p:txBody>
      </p:sp>
    </p:spTree>
    <p:extLst>
      <p:ext uri="{BB962C8B-B14F-4D97-AF65-F5344CB8AC3E}">
        <p14:creationId xmlns:p14="http://schemas.microsoft.com/office/powerpoint/2010/main" val="109247984"/>
      </p:ext>
    </p:extLst>
  </p:cSld>
  <p:clrMapOvr>
    <a:masterClrMapping/>
  </p:clrMapOvr>
  <p:transition>
    <p:blinds dir="ver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p:cNvSpPr>
          <p:nvPr>
            <p:ph type="title"/>
          </p:nvPr>
        </p:nvSpPr>
        <p:spPr/>
        <p:txBody>
          <a:bodyPr/>
          <a:lstStyle/>
          <a:p>
            <a:r>
              <a:rPr lang="en-US" altLang="zh-CN" dirty="0" smtClean="0"/>
              <a:t>Key-Value</a:t>
            </a:r>
            <a:r>
              <a:rPr lang="zh-CN" altLang="en-US" dirty="0" smtClean="0"/>
              <a:t>模型</a:t>
            </a:r>
          </a:p>
        </p:txBody>
      </p:sp>
      <p:sp>
        <p:nvSpPr>
          <p:cNvPr id="18438"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
        <p:nvSpPr>
          <p:cNvPr id="7" name="矩形 6"/>
          <p:cNvSpPr/>
          <p:nvPr/>
        </p:nvSpPr>
        <p:spPr>
          <a:xfrm>
            <a:off x="1265919" y="5325700"/>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Node1</a:t>
            </a:r>
            <a:endParaRPr lang="zh-CN" altLang="en-US" dirty="0"/>
          </a:p>
        </p:txBody>
      </p:sp>
      <p:sp>
        <p:nvSpPr>
          <p:cNvPr id="41" name="矩形 40"/>
          <p:cNvSpPr/>
          <p:nvPr/>
        </p:nvSpPr>
        <p:spPr>
          <a:xfrm>
            <a:off x="2778087" y="5325700"/>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Node2</a:t>
            </a:r>
            <a:endParaRPr lang="zh-CN" altLang="en-US" dirty="0"/>
          </a:p>
        </p:txBody>
      </p:sp>
      <p:sp>
        <p:nvSpPr>
          <p:cNvPr id="42" name="矩形 41"/>
          <p:cNvSpPr/>
          <p:nvPr/>
        </p:nvSpPr>
        <p:spPr>
          <a:xfrm>
            <a:off x="5807968" y="5325700"/>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err="1" smtClean="0"/>
              <a:t>NodeN</a:t>
            </a:r>
            <a:endParaRPr lang="zh-CN" altLang="en-US" dirty="0"/>
          </a:p>
        </p:txBody>
      </p:sp>
      <p:sp>
        <p:nvSpPr>
          <p:cNvPr id="43" name="矩形 42"/>
          <p:cNvSpPr/>
          <p:nvPr/>
        </p:nvSpPr>
        <p:spPr>
          <a:xfrm>
            <a:off x="4257470" y="5325700"/>
            <a:ext cx="1112905"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a:t>
            </a:r>
            <a:endParaRPr lang="zh-CN" altLang="en-US" dirty="0"/>
          </a:p>
        </p:txBody>
      </p:sp>
      <p:sp>
        <p:nvSpPr>
          <p:cNvPr id="44" name="矩形 43"/>
          <p:cNvSpPr/>
          <p:nvPr/>
        </p:nvSpPr>
        <p:spPr>
          <a:xfrm>
            <a:off x="2987077" y="1766728"/>
            <a:ext cx="1969373" cy="3600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smtClean="0"/>
              <a:t>（</a:t>
            </a:r>
            <a:r>
              <a:rPr lang="en-US" altLang="zh-CN" dirty="0" smtClean="0"/>
              <a:t>’</a:t>
            </a:r>
            <a:r>
              <a:rPr lang="en-US" altLang="zh-CN" dirty="0" err="1" smtClean="0"/>
              <a:t>tokyo</a:t>
            </a:r>
            <a:r>
              <a:rPr lang="en-US" altLang="zh-CN" dirty="0" smtClean="0"/>
              <a:t>’, data</a:t>
            </a:r>
            <a:r>
              <a:rPr lang="zh-CN" altLang="en-US" dirty="0" smtClean="0"/>
              <a:t>）</a:t>
            </a:r>
            <a:endParaRPr lang="zh-CN" altLang="en-US" dirty="0"/>
          </a:p>
        </p:txBody>
      </p:sp>
      <p:sp>
        <p:nvSpPr>
          <p:cNvPr id="45" name="矩形 44"/>
          <p:cNvSpPr/>
          <p:nvPr/>
        </p:nvSpPr>
        <p:spPr>
          <a:xfrm>
            <a:off x="1919535" y="2811506"/>
            <a:ext cx="4104456" cy="1769622"/>
          </a:xfrm>
          <a:prstGeom prst="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dirty="0"/>
          </a:p>
        </p:txBody>
      </p:sp>
      <p:cxnSp>
        <p:nvCxnSpPr>
          <p:cNvPr id="40" name="直接箭头连接符 39"/>
          <p:cNvCxnSpPr>
            <a:stCxn id="44" idx="2"/>
          </p:cNvCxnSpPr>
          <p:nvPr/>
        </p:nvCxnSpPr>
        <p:spPr>
          <a:xfrm flipH="1">
            <a:off x="3971763" y="2126769"/>
            <a:ext cx="1" cy="684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flipH="1">
            <a:off x="2038395" y="2823587"/>
            <a:ext cx="1296144" cy="369332"/>
          </a:xfrm>
          <a:prstGeom prst="rect">
            <a:avLst/>
          </a:prstGeom>
          <a:noFill/>
        </p:spPr>
        <p:txBody>
          <a:bodyPr wrap="square" rtlCol="0">
            <a:spAutoFit/>
          </a:bodyPr>
          <a:lstStyle/>
          <a:p>
            <a:r>
              <a:rPr lang="en-US" altLang="zh-CN" dirty="0"/>
              <a:t>Hash </a:t>
            </a:r>
            <a:r>
              <a:rPr lang="zh-CN" altLang="en-US" dirty="0" smtClean="0"/>
              <a:t>表</a:t>
            </a:r>
            <a:endParaRPr lang="zh-CN" altLang="en-US" dirty="0"/>
          </a:p>
        </p:txBody>
      </p:sp>
      <p:graphicFrame>
        <p:nvGraphicFramePr>
          <p:cNvPr id="48" name="表格 47"/>
          <p:cNvGraphicFramePr>
            <a:graphicFrameLocks noGrp="1"/>
          </p:cNvGraphicFramePr>
          <p:nvPr>
            <p:extLst/>
          </p:nvPr>
        </p:nvGraphicFramePr>
        <p:xfrm>
          <a:off x="3413453" y="2925231"/>
          <a:ext cx="955078" cy="1483360"/>
        </p:xfrm>
        <a:graphic>
          <a:graphicData uri="http://schemas.openxmlformats.org/drawingml/2006/table">
            <a:tbl>
              <a:tblPr firstRow="1" bandRow="1">
                <a:tableStyleId>{5C22544A-7EE6-4342-B048-85BDC9FD1C3A}</a:tableStyleId>
              </a:tblPr>
              <a:tblGrid>
                <a:gridCol w="477539">
                  <a:extLst>
                    <a:ext uri="{9D8B030D-6E8A-4147-A177-3AD203B41FA5}">
                      <a16:colId xmlns:a16="http://schemas.microsoft.com/office/drawing/2014/main" val="3645617047"/>
                    </a:ext>
                  </a:extLst>
                </a:gridCol>
                <a:gridCol w="477539">
                  <a:extLst>
                    <a:ext uri="{9D8B030D-6E8A-4147-A177-3AD203B41FA5}">
                      <a16:colId xmlns:a16="http://schemas.microsoft.com/office/drawing/2014/main" val="3277842228"/>
                    </a:ext>
                  </a:extLst>
                </a:gridCol>
              </a:tblGrid>
              <a:tr h="37084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3747035392"/>
                  </a:ext>
                </a:extLst>
              </a:tr>
              <a:tr h="370840">
                <a:tc>
                  <a:txBody>
                    <a:bodyPr/>
                    <a:lstStyle/>
                    <a:p>
                      <a:endParaRPr lang="zh-CN" altLang="en-US"/>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4140811870"/>
                  </a:ext>
                </a:extLst>
              </a:tr>
              <a:tr h="370840">
                <a:tc>
                  <a:txBody>
                    <a:bodyPr/>
                    <a:lstStyle/>
                    <a:p>
                      <a:endParaRPr lang="zh-CN" altLang="en-US"/>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774294264"/>
                  </a:ext>
                </a:extLst>
              </a:tr>
              <a:tr h="370840">
                <a:tc>
                  <a:txBody>
                    <a:bodyPr/>
                    <a:lstStyle/>
                    <a:p>
                      <a:endParaRPr lang="zh-CN" altLang="en-US"/>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2085277320"/>
                  </a:ext>
                </a:extLst>
              </a:tr>
            </a:tbl>
          </a:graphicData>
        </a:graphic>
      </p:graphicFrame>
      <p:cxnSp>
        <p:nvCxnSpPr>
          <p:cNvPr id="51" name="直接箭头连接符 50"/>
          <p:cNvCxnSpPr>
            <a:endCxn id="7" idx="0"/>
          </p:cNvCxnSpPr>
          <p:nvPr/>
        </p:nvCxnSpPr>
        <p:spPr>
          <a:xfrm flipH="1">
            <a:off x="1822372" y="4630683"/>
            <a:ext cx="1376556" cy="695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41" idx="0"/>
          </p:cNvCxnSpPr>
          <p:nvPr/>
        </p:nvCxnSpPr>
        <p:spPr>
          <a:xfrm flipH="1">
            <a:off x="3334540" y="4596745"/>
            <a:ext cx="393659" cy="728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endCxn id="43" idx="0"/>
          </p:cNvCxnSpPr>
          <p:nvPr/>
        </p:nvCxnSpPr>
        <p:spPr>
          <a:xfrm>
            <a:off x="4493679" y="4640962"/>
            <a:ext cx="320244" cy="6847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5050132" y="4594635"/>
            <a:ext cx="1272271" cy="733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248128" y="298927"/>
            <a:ext cx="4464496" cy="1754326"/>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285750" indent="-285750">
              <a:lnSpc>
                <a:spcPct val="150000"/>
              </a:lnSpc>
              <a:buFont typeface="Arial" panose="020B0604020202020204" pitchFamily="34" charset="0"/>
              <a:buChar char="•"/>
            </a:pPr>
            <a:r>
              <a:rPr lang="en-US" altLang="zh-CN" dirty="0" smtClean="0"/>
              <a:t>Key </a:t>
            </a:r>
            <a:r>
              <a:rPr lang="zh-CN" altLang="en-US" dirty="0"/>
              <a:t>是读写数据的唯一</a:t>
            </a:r>
            <a:r>
              <a:rPr lang="zh-CN" altLang="en-US" dirty="0" smtClean="0"/>
              <a:t>途径</a:t>
            </a:r>
            <a:endParaRPr lang="en-US" altLang="zh-CN" dirty="0"/>
          </a:p>
          <a:p>
            <a:pPr marL="285750" indent="-285750">
              <a:lnSpc>
                <a:spcPct val="150000"/>
              </a:lnSpc>
              <a:buFont typeface="Arial" panose="020B0604020202020204" pitchFamily="34" charset="0"/>
              <a:buChar char="•"/>
            </a:pPr>
            <a:r>
              <a:rPr lang="zh-CN" altLang="en-US" dirty="0" smtClean="0"/>
              <a:t>为了</a:t>
            </a:r>
            <a:r>
              <a:rPr lang="zh-CN" altLang="en-US" dirty="0"/>
              <a:t>提高读写速度，引入了</a:t>
            </a:r>
            <a:r>
              <a:rPr lang="en-US" altLang="zh-CN" dirty="0" smtClean="0"/>
              <a:t>hash</a:t>
            </a:r>
          </a:p>
          <a:p>
            <a:pPr marL="285750" indent="-285750">
              <a:lnSpc>
                <a:spcPct val="150000"/>
              </a:lnSpc>
              <a:buFont typeface="Arial" panose="020B0604020202020204" pitchFamily="34" charset="0"/>
              <a:buChar char="•"/>
            </a:pPr>
            <a:r>
              <a:rPr lang="en-US" altLang="zh-CN" dirty="0" smtClean="0">
                <a:sym typeface="Arial" panose="020B0604020202020204" pitchFamily="34" charset="0"/>
              </a:rPr>
              <a:t>NoSQL</a:t>
            </a:r>
            <a:r>
              <a:rPr lang="zh-CN" altLang="en-US" dirty="0" smtClean="0">
                <a:sym typeface="Arial" panose="020B0604020202020204" pitchFamily="34" charset="0"/>
              </a:rPr>
              <a:t>的主要</a:t>
            </a:r>
            <a:r>
              <a:rPr lang="zh-CN" altLang="zh-CN" dirty="0" smtClean="0">
                <a:sym typeface="Arial" panose="020B0604020202020204" pitchFamily="34" charset="0"/>
              </a:rPr>
              <a:t>工作</a:t>
            </a:r>
            <a:r>
              <a:rPr lang="zh-CN" altLang="zh-CN" dirty="0">
                <a:sym typeface="Arial" panose="020B0604020202020204" pitchFamily="34" charset="0"/>
              </a:rPr>
              <a:t>就是</a:t>
            </a:r>
            <a:r>
              <a:rPr lang="zh-CN" altLang="en-US" dirty="0">
                <a:sym typeface="Arial" panose="020B0604020202020204" pitchFamily="34" charset="0"/>
              </a:rPr>
              <a:t>“</a:t>
            </a:r>
            <a:r>
              <a:rPr lang="zh-CN" altLang="zh-CN" dirty="0">
                <a:sym typeface="Arial" panose="020B0604020202020204" pitchFamily="34" charset="0"/>
              </a:rPr>
              <a:t>维护一张巨大的 hash 表</a:t>
            </a:r>
            <a:r>
              <a:rPr lang="zh-CN" altLang="en-US" dirty="0">
                <a:sym typeface="Arial" panose="020B0604020202020204" pitchFamily="34" charset="0"/>
              </a:rPr>
              <a:t>”</a:t>
            </a:r>
            <a:endParaRPr lang="en-US" altLang="zh-CN" dirty="0">
              <a:sym typeface="Arial" panose="020B0604020202020204" pitchFamily="34" charset="0"/>
            </a:endParaRPr>
          </a:p>
        </p:txBody>
      </p:sp>
    </p:spTree>
    <p:extLst>
      <p:ext uri="{BB962C8B-B14F-4D97-AF65-F5344CB8AC3E}">
        <p14:creationId xmlns:p14="http://schemas.microsoft.com/office/powerpoint/2010/main" val="203293448"/>
      </p:ext>
    </p:extLst>
  </p:cSld>
  <p:clrMapOvr>
    <a:masterClrMapping/>
  </p:clrMapOvr>
  <p:transition>
    <p:blinds dir="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p:cNvSpPr>
          <p:nvPr>
            <p:ph type="title"/>
          </p:nvPr>
        </p:nvSpPr>
        <p:spPr>
          <a:xfrm>
            <a:off x="397933" y="392510"/>
            <a:ext cx="10664605" cy="821913"/>
          </a:xfrm>
        </p:spPr>
        <p:txBody>
          <a:bodyPr/>
          <a:lstStyle/>
          <a:p>
            <a:r>
              <a:rPr lang="en-US" altLang="zh-CN" dirty="0" smtClean="0"/>
              <a:t>Key-Value</a:t>
            </a:r>
            <a:r>
              <a:rPr lang="zh-CN" altLang="en-US" dirty="0" smtClean="0"/>
              <a:t>模型的对比分析</a:t>
            </a:r>
          </a:p>
        </p:txBody>
      </p:sp>
      <p:sp>
        <p:nvSpPr>
          <p:cNvPr id="18438"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a:t>6. </a:t>
            </a:r>
            <a:r>
              <a:rPr lang="en-US" altLang="zh-CN" dirty="0" smtClean="0"/>
              <a:t>NoSQL</a:t>
            </a:r>
            <a:r>
              <a:rPr lang="zh-CN" altLang="en-US" dirty="0" smtClean="0"/>
              <a:t>与</a:t>
            </a:r>
            <a:r>
              <a:rPr lang="en-US" altLang="zh-CN" dirty="0" err="1" smtClean="0"/>
              <a:t>NewSQL</a:t>
            </a:r>
            <a:endParaRPr lang="zh-CN" altLang="en-US" dirty="0"/>
          </a:p>
          <a:p>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174276352"/>
              </p:ext>
            </p:extLst>
          </p:nvPr>
        </p:nvGraphicFramePr>
        <p:xfrm>
          <a:off x="1055440" y="1484784"/>
          <a:ext cx="10007098" cy="4856010"/>
        </p:xfrm>
        <a:graphic>
          <a:graphicData uri="http://schemas.openxmlformats.org/drawingml/2006/table">
            <a:tbl>
              <a:tblPr firstRow="1" firstCol="1" bandRow="1" bandCol="1">
                <a:tableStyleId>{7DF18680-E054-41AD-8BC1-D1AEF772440D}</a:tableStyleId>
              </a:tblPr>
              <a:tblGrid>
                <a:gridCol w="2454822">
                  <a:extLst>
                    <a:ext uri="{9D8B030D-6E8A-4147-A177-3AD203B41FA5}">
                      <a16:colId xmlns:a16="http://schemas.microsoft.com/office/drawing/2014/main" val="3620695945"/>
                    </a:ext>
                  </a:extLst>
                </a:gridCol>
                <a:gridCol w="1621003">
                  <a:extLst>
                    <a:ext uri="{9D8B030D-6E8A-4147-A177-3AD203B41FA5}">
                      <a16:colId xmlns:a16="http://schemas.microsoft.com/office/drawing/2014/main" val="2025835826"/>
                    </a:ext>
                  </a:extLst>
                </a:gridCol>
                <a:gridCol w="3854729">
                  <a:extLst>
                    <a:ext uri="{9D8B030D-6E8A-4147-A177-3AD203B41FA5}">
                      <a16:colId xmlns:a16="http://schemas.microsoft.com/office/drawing/2014/main" val="3710429380"/>
                    </a:ext>
                  </a:extLst>
                </a:gridCol>
                <a:gridCol w="2076544">
                  <a:extLst>
                    <a:ext uri="{9D8B030D-6E8A-4147-A177-3AD203B41FA5}">
                      <a16:colId xmlns:a16="http://schemas.microsoft.com/office/drawing/2014/main" val="1373324452"/>
                    </a:ext>
                  </a:extLst>
                </a:gridCol>
              </a:tblGrid>
              <a:tr h="642556">
                <a:tc>
                  <a:txBody>
                    <a:bodyPr/>
                    <a:lstStyle/>
                    <a:p>
                      <a:pPr algn="just">
                        <a:spcAft>
                          <a:spcPts val="0"/>
                        </a:spcAft>
                      </a:pPr>
                      <a:r>
                        <a:rPr lang="zh-CN" sz="2400" kern="100">
                          <a:effectLst/>
                          <a:latin typeface="+mn-ea"/>
                          <a:ea typeface="+mn-ea"/>
                        </a:rPr>
                        <a:t>存储技术</a:t>
                      </a:r>
                      <a:endParaRPr lang="zh-CN" sz="2400" kern="100">
                        <a:solidFill>
                          <a:schemeClr val="tx1"/>
                        </a:solidFill>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存储位置</a:t>
                      </a:r>
                      <a:endParaRPr lang="zh-CN" sz="2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主要特点</a:t>
                      </a:r>
                      <a:endParaRPr lang="zh-CN" sz="2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代表性产品</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9954102"/>
                  </a:ext>
                </a:extLst>
              </a:tr>
              <a:tr h="1149124">
                <a:tc>
                  <a:txBody>
                    <a:bodyPr/>
                    <a:lstStyle/>
                    <a:p>
                      <a:pPr algn="ctr">
                        <a:spcAft>
                          <a:spcPts val="0"/>
                        </a:spcAft>
                      </a:pPr>
                      <a:r>
                        <a:rPr lang="zh-CN" sz="2400" kern="100">
                          <a:effectLst/>
                          <a:latin typeface="+mn-ea"/>
                          <a:ea typeface="+mn-ea"/>
                        </a:rPr>
                        <a:t>临时性</a:t>
                      </a:r>
                      <a:r>
                        <a:rPr lang="en-US" sz="2400" kern="100">
                          <a:effectLst/>
                          <a:latin typeface="+mn-ea"/>
                          <a:ea typeface="+mn-ea"/>
                        </a:rPr>
                        <a:t>Key-Value </a:t>
                      </a:r>
                      <a:r>
                        <a:rPr lang="zh-CN" sz="2400" kern="100">
                          <a:effectLst/>
                          <a:latin typeface="+mn-ea"/>
                          <a:ea typeface="+mn-ea"/>
                        </a:rPr>
                        <a:t>存储</a:t>
                      </a:r>
                      <a:endParaRPr lang="zh-CN" sz="2400" kern="100">
                        <a:solidFill>
                          <a:schemeClr val="tx1"/>
                        </a:solidFill>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zh-CN" sz="2400" kern="100" dirty="0">
                          <a:effectLst/>
                        </a:rPr>
                        <a:t>内存</a:t>
                      </a:r>
                      <a:endParaRPr lang="zh-CN" sz="2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数据处理速度快；</a:t>
                      </a:r>
                    </a:p>
                    <a:p>
                      <a:pPr algn="just">
                        <a:spcAft>
                          <a:spcPts val="0"/>
                        </a:spcAft>
                      </a:pPr>
                      <a:r>
                        <a:rPr lang="zh-CN" sz="2400" kern="100">
                          <a:effectLst/>
                        </a:rPr>
                        <a:t>数据容易丢失；</a:t>
                      </a:r>
                    </a:p>
                    <a:p>
                      <a:pPr algn="just">
                        <a:spcAft>
                          <a:spcPts val="0"/>
                        </a:spcAft>
                      </a:pPr>
                      <a:r>
                        <a:rPr lang="zh-CN" sz="2400" kern="100">
                          <a:effectLst/>
                        </a:rPr>
                        <a:t>对数据容量的限制高</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2400" kern="100" dirty="0" err="1" smtClean="0">
                          <a:effectLst/>
                          <a:latin typeface="Times New Roman" panose="02020603050405020304" pitchFamily="18" charset="0"/>
                          <a:cs typeface="Times New Roman" panose="02020603050405020304" pitchFamily="18" charset="0"/>
                        </a:rPr>
                        <a:t>Memcashed</a:t>
                      </a:r>
                      <a:endParaRPr lang="zh-CN"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7381339"/>
                  </a:ext>
                </a:extLst>
              </a:tr>
              <a:tr h="1532165">
                <a:tc>
                  <a:txBody>
                    <a:bodyPr/>
                    <a:lstStyle/>
                    <a:p>
                      <a:pPr algn="ctr">
                        <a:spcAft>
                          <a:spcPts val="0"/>
                        </a:spcAft>
                      </a:pPr>
                      <a:r>
                        <a:rPr lang="zh-CN" sz="2400" kern="100">
                          <a:effectLst/>
                          <a:latin typeface="+mn-ea"/>
                          <a:ea typeface="+mn-ea"/>
                        </a:rPr>
                        <a:t>永久性</a:t>
                      </a:r>
                      <a:r>
                        <a:rPr lang="en-US" sz="2400" kern="100">
                          <a:effectLst/>
                          <a:latin typeface="+mn-ea"/>
                          <a:ea typeface="+mn-ea"/>
                        </a:rPr>
                        <a:t>Key-Value </a:t>
                      </a:r>
                      <a:r>
                        <a:rPr lang="zh-CN" sz="2400" kern="100">
                          <a:effectLst/>
                          <a:latin typeface="+mn-ea"/>
                          <a:ea typeface="+mn-ea"/>
                        </a:rPr>
                        <a:t>存储</a:t>
                      </a:r>
                      <a:endParaRPr lang="zh-CN" sz="2400" kern="100">
                        <a:solidFill>
                          <a:schemeClr val="tx1"/>
                        </a:solidFill>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zh-CN" sz="2400" kern="100">
                          <a:effectLst/>
                        </a:rPr>
                        <a:t>硬盘</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数据处理速度慢；</a:t>
                      </a:r>
                    </a:p>
                    <a:p>
                      <a:pPr algn="just">
                        <a:spcAft>
                          <a:spcPts val="0"/>
                        </a:spcAft>
                      </a:pPr>
                      <a:r>
                        <a:rPr lang="zh-CN" sz="2400" kern="100" dirty="0">
                          <a:effectLst/>
                        </a:rPr>
                        <a:t>数据不易丢失；</a:t>
                      </a:r>
                    </a:p>
                    <a:p>
                      <a:pPr algn="just">
                        <a:spcAft>
                          <a:spcPts val="0"/>
                        </a:spcAft>
                      </a:pPr>
                      <a:r>
                        <a:rPr lang="zh-CN" sz="2400" kern="100" dirty="0">
                          <a:effectLst/>
                        </a:rPr>
                        <a:t>对数据容量的限制低</a:t>
                      </a:r>
                      <a:endParaRPr lang="zh-CN" sz="2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algn="l" defTabSz="914400" rtl="0" eaLnBrk="1" latinLnBrk="0" hangingPunct="1">
                        <a:spcAft>
                          <a:spcPts val="0"/>
                        </a:spcAft>
                      </a:pPr>
                      <a:r>
                        <a:rPr lang="en-US" sz="2400" kern="100" dirty="0">
                          <a:effectLst/>
                          <a:latin typeface="Times New Roman" panose="02020603050405020304" pitchFamily="18" charset="0"/>
                          <a:cs typeface="Times New Roman" panose="02020603050405020304" pitchFamily="18" charset="0"/>
                        </a:rPr>
                        <a:t>Tokyo Tyrant</a:t>
                      </a:r>
                      <a:r>
                        <a:rPr lang="zh-CN" sz="2400" kern="100" dirty="0">
                          <a:effectLst/>
                          <a:latin typeface="Times New Roman" panose="02020603050405020304" pitchFamily="18" charset="0"/>
                          <a:cs typeface="Times New Roman" panose="02020603050405020304" pitchFamily="18" charset="0"/>
                        </a:rPr>
                        <a:t>、</a:t>
                      </a:r>
                      <a:r>
                        <a:rPr lang="en-US" sz="2400" kern="100" dirty="0" smtClean="0">
                          <a:effectLst/>
                          <a:latin typeface="Times New Roman" panose="02020603050405020304" pitchFamily="18" charset="0"/>
                          <a:cs typeface="Times New Roman" panose="02020603050405020304" pitchFamily="18" charset="0"/>
                        </a:rPr>
                        <a:t>Flare</a:t>
                      </a:r>
                      <a:r>
                        <a:rPr lang="zh-CN" altLang="en-US" sz="2400" kern="100" dirty="0" smtClean="0">
                          <a:effectLst/>
                          <a:latin typeface="Times New Roman" panose="02020603050405020304" pitchFamily="18" charset="0"/>
                          <a:cs typeface="Times New Roman" panose="02020603050405020304" pitchFamily="18" charset="0"/>
                        </a:rPr>
                        <a:t>、</a:t>
                      </a:r>
                      <a:r>
                        <a:rPr lang="en-US" sz="2400" kern="100" dirty="0" smtClean="0">
                          <a:effectLst/>
                          <a:latin typeface="Times New Roman" panose="02020603050405020304" pitchFamily="18" charset="0"/>
                          <a:cs typeface="Times New Roman" panose="02020603050405020304" pitchFamily="18" charset="0"/>
                        </a:rPr>
                        <a:t>ROMA</a:t>
                      </a:r>
                      <a:endParaRPr lang="zh-CN" sz="2400" kern="1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981227287"/>
                  </a:ext>
                </a:extLst>
              </a:tr>
              <a:tr h="1532165">
                <a:tc>
                  <a:txBody>
                    <a:bodyPr/>
                    <a:lstStyle/>
                    <a:p>
                      <a:pPr algn="ctr">
                        <a:spcAft>
                          <a:spcPts val="0"/>
                        </a:spcAft>
                      </a:pPr>
                      <a:r>
                        <a:rPr lang="zh-CN" sz="2400" kern="100" dirty="0">
                          <a:effectLst/>
                          <a:latin typeface="+mn-ea"/>
                          <a:ea typeface="+mn-ea"/>
                        </a:rPr>
                        <a:t>混合性</a:t>
                      </a:r>
                    </a:p>
                    <a:p>
                      <a:pPr algn="ctr">
                        <a:spcAft>
                          <a:spcPts val="0"/>
                        </a:spcAft>
                      </a:pPr>
                      <a:r>
                        <a:rPr lang="en-US" sz="2400" kern="100" dirty="0">
                          <a:effectLst/>
                          <a:latin typeface="+mn-ea"/>
                          <a:ea typeface="+mn-ea"/>
                        </a:rPr>
                        <a:t>Key-Value </a:t>
                      </a:r>
                      <a:r>
                        <a:rPr lang="zh-CN" sz="2400" kern="100" dirty="0">
                          <a:effectLst/>
                          <a:latin typeface="+mn-ea"/>
                          <a:ea typeface="+mn-ea"/>
                        </a:rPr>
                        <a:t>存储</a:t>
                      </a:r>
                      <a:endParaRPr lang="zh-CN" sz="2400" kern="100" dirty="0">
                        <a:solidFill>
                          <a:schemeClr val="tx1"/>
                        </a:solidFill>
                        <a:effectLst/>
                        <a:latin typeface="+mn-ea"/>
                        <a:ea typeface="+mn-ea"/>
                        <a:cs typeface="Times New Roman" panose="02020603050405020304" pitchFamily="18" charset="0"/>
                      </a:endParaRPr>
                    </a:p>
                  </a:txBody>
                  <a:tcPr marL="68580" marR="68580" marT="0" marB="0"/>
                </a:tc>
                <a:tc>
                  <a:txBody>
                    <a:bodyPr/>
                    <a:lstStyle/>
                    <a:p>
                      <a:pPr algn="ctr">
                        <a:spcAft>
                          <a:spcPts val="0"/>
                        </a:spcAft>
                      </a:pPr>
                      <a:r>
                        <a:rPr lang="zh-CN" sz="2400" kern="100">
                          <a:effectLst/>
                        </a:rPr>
                        <a:t>内存</a:t>
                      </a:r>
                      <a:r>
                        <a:rPr lang="en-US" sz="2400" kern="100">
                          <a:effectLst/>
                        </a:rPr>
                        <a:t>+</a:t>
                      </a:r>
                      <a:r>
                        <a:rPr lang="zh-CN" sz="2400" kern="100">
                          <a:effectLst/>
                        </a:rPr>
                        <a:t>硬盘</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数据处理速度较快；</a:t>
                      </a:r>
                    </a:p>
                    <a:p>
                      <a:pPr algn="just">
                        <a:spcAft>
                          <a:spcPts val="0"/>
                        </a:spcAft>
                      </a:pPr>
                      <a:r>
                        <a:rPr lang="zh-CN" sz="2400" kern="100">
                          <a:effectLst/>
                        </a:rPr>
                        <a:t>保存在硬件上的数据不易丢失；</a:t>
                      </a:r>
                    </a:p>
                    <a:p>
                      <a:pPr algn="just">
                        <a:spcAft>
                          <a:spcPts val="0"/>
                        </a:spcAft>
                      </a:pPr>
                      <a:r>
                        <a:rPr lang="zh-CN" sz="2400" kern="100">
                          <a:effectLst/>
                        </a:rPr>
                        <a:t>可支持存放大量数据</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2400" kern="100" dirty="0" err="1">
                          <a:effectLst/>
                          <a:latin typeface="Times New Roman" panose="02020603050405020304" pitchFamily="18" charset="0"/>
                          <a:cs typeface="Times New Roman" panose="02020603050405020304" pitchFamily="18" charset="0"/>
                        </a:rPr>
                        <a:t>Redis</a:t>
                      </a:r>
                      <a:endParaRPr lang="zh-CN" sz="24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4644131"/>
                  </a:ext>
                </a:extLst>
              </a:tr>
            </a:tbl>
          </a:graphicData>
        </a:graphic>
      </p:graphicFrame>
    </p:spTree>
    <p:extLst>
      <p:ext uri="{BB962C8B-B14F-4D97-AF65-F5344CB8AC3E}">
        <p14:creationId xmlns:p14="http://schemas.microsoft.com/office/powerpoint/2010/main" val="514826097"/>
      </p:ext>
    </p:extLst>
  </p:cSld>
  <p:clrMapOvr>
    <a:masterClrMapping/>
  </p:clrMapOvr>
  <p:transition>
    <p:blinds dir="ver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p:cNvSpPr>
          <p:nvPr>
            <p:ph type="title"/>
          </p:nvPr>
        </p:nvSpPr>
        <p:spPr>
          <a:xfrm>
            <a:off x="397933" y="392510"/>
            <a:ext cx="9658507" cy="821913"/>
          </a:xfrm>
        </p:spPr>
        <p:txBody>
          <a:bodyPr/>
          <a:lstStyle/>
          <a:p>
            <a:r>
              <a:rPr lang="en-US" altLang="zh-CN" dirty="0" smtClean="0"/>
              <a:t>Key-document </a:t>
            </a:r>
            <a:r>
              <a:rPr lang="zh-CN" altLang="en-US" dirty="0" smtClean="0"/>
              <a:t>模型</a:t>
            </a:r>
          </a:p>
        </p:txBody>
      </p:sp>
      <p:sp>
        <p:nvSpPr>
          <p:cNvPr id="18438"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a:p>
            <a:endParaRPr lang="zh-CN" altLang="en-US" dirty="0"/>
          </a:p>
        </p:txBody>
      </p:sp>
      <p:graphicFrame>
        <p:nvGraphicFramePr>
          <p:cNvPr id="5" name="内容占位符 4"/>
          <p:cNvGraphicFramePr>
            <a:graphicFrameLocks noGrp="1"/>
          </p:cNvGraphicFramePr>
          <p:nvPr>
            <p:ph idx="1"/>
            <p:extLst/>
          </p:nvPr>
        </p:nvGraphicFramePr>
        <p:xfrm>
          <a:off x="812800" y="1500175"/>
          <a:ext cx="981970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28691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C74F41EB-6809-4148-92D4-D215B37B6ABC}"/>
                                            </p:graphicEl>
                                          </p:spTgt>
                                        </p:tgtEl>
                                        <p:attrNameLst>
                                          <p:attrName>style.visibility</p:attrName>
                                        </p:attrNameLst>
                                      </p:cBhvr>
                                      <p:to>
                                        <p:strVal val="visible"/>
                                      </p:to>
                                    </p:set>
                                    <p:anim calcmode="lin" valueType="num">
                                      <p:cBhvr additive="base">
                                        <p:cTn id="7" dur="500" fill="hold"/>
                                        <p:tgtEl>
                                          <p:spTgt spid="5">
                                            <p:graphicEl>
                                              <a:dgm id="{C74F41EB-6809-4148-92D4-D215B37B6AB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C74F41EB-6809-4148-92D4-D215B37B6ABC}"/>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E56322C4-5C76-4F96-A750-158424C348B5}"/>
                                            </p:graphicEl>
                                          </p:spTgt>
                                        </p:tgtEl>
                                        <p:attrNameLst>
                                          <p:attrName>style.visibility</p:attrName>
                                        </p:attrNameLst>
                                      </p:cBhvr>
                                      <p:to>
                                        <p:strVal val="visible"/>
                                      </p:to>
                                    </p:set>
                                    <p:anim calcmode="lin" valueType="num">
                                      <p:cBhvr additive="base">
                                        <p:cTn id="13" dur="500" fill="hold"/>
                                        <p:tgtEl>
                                          <p:spTgt spid="5">
                                            <p:graphicEl>
                                              <a:dgm id="{E56322C4-5C76-4F96-A750-158424C348B5}"/>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E56322C4-5C76-4F96-A750-158424C348B5}"/>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59B2F509-7731-4E39-AF80-FD9F224AEEB2}"/>
                                            </p:graphicEl>
                                          </p:spTgt>
                                        </p:tgtEl>
                                        <p:attrNameLst>
                                          <p:attrName>style.visibility</p:attrName>
                                        </p:attrNameLst>
                                      </p:cBhvr>
                                      <p:to>
                                        <p:strVal val="visible"/>
                                      </p:to>
                                    </p:set>
                                    <p:anim calcmode="lin" valueType="num">
                                      <p:cBhvr additive="base">
                                        <p:cTn id="19" dur="500" fill="hold"/>
                                        <p:tgtEl>
                                          <p:spTgt spid="5">
                                            <p:graphicEl>
                                              <a:dgm id="{59B2F509-7731-4E39-AF80-FD9F224AEEB2}"/>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59B2F509-7731-4E39-AF80-FD9F224AEEB2}"/>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9327F48D-3429-4E2B-9FC4-1943AC5AE983}"/>
                                            </p:graphicEl>
                                          </p:spTgt>
                                        </p:tgtEl>
                                        <p:attrNameLst>
                                          <p:attrName>style.visibility</p:attrName>
                                        </p:attrNameLst>
                                      </p:cBhvr>
                                      <p:to>
                                        <p:strVal val="visible"/>
                                      </p:to>
                                    </p:set>
                                    <p:anim calcmode="lin" valueType="num">
                                      <p:cBhvr additive="base">
                                        <p:cTn id="25" dur="500" fill="hold"/>
                                        <p:tgtEl>
                                          <p:spTgt spid="5">
                                            <p:graphicEl>
                                              <a:dgm id="{9327F48D-3429-4E2B-9FC4-1943AC5AE98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9327F48D-3429-4E2B-9FC4-1943AC5AE983}"/>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49F0B84E-35FC-40CF-98F9-8A6CA2F7A0A2}"/>
                                            </p:graphicEl>
                                          </p:spTgt>
                                        </p:tgtEl>
                                        <p:attrNameLst>
                                          <p:attrName>style.visibility</p:attrName>
                                        </p:attrNameLst>
                                      </p:cBhvr>
                                      <p:to>
                                        <p:strVal val="visible"/>
                                      </p:to>
                                    </p:set>
                                    <p:anim calcmode="lin" valueType="num">
                                      <p:cBhvr additive="base">
                                        <p:cTn id="31" dur="500" fill="hold"/>
                                        <p:tgtEl>
                                          <p:spTgt spid="5">
                                            <p:graphicEl>
                                              <a:dgm id="{49F0B84E-35FC-40CF-98F9-8A6CA2F7A0A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49F0B84E-35FC-40CF-98F9-8A6CA2F7A0A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87B7EF2A-1A87-4CD1-8A42-83023E18240E}"/>
                                            </p:graphicEl>
                                          </p:spTgt>
                                        </p:tgtEl>
                                        <p:attrNameLst>
                                          <p:attrName>style.visibility</p:attrName>
                                        </p:attrNameLst>
                                      </p:cBhvr>
                                      <p:to>
                                        <p:strVal val="visible"/>
                                      </p:to>
                                    </p:set>
                                    <p:anim calcmode="lin" valueType="num">
                                      <p:cBhvr additive="base">
                                        <p:cTn id="37" dur="500" fill="hold"/>
                                        <p:tgtEl>
                                          <p:spTgt spid="5">
                                            <p:graphicEl>
                                              <a:dgm id="{87B7EF2A-1A87-4CD1-8A42-83023E18240E}"/>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87B7EF2A-1A87-4CD1-8A42-83023E18240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标题 1"/>
          <p:cNvSpPr>
            <a:spLocks noGrp="1"/>
          </p:cNvSpPr>
          <p:nvPr>
            <p:ph type="title"/>
          </p:nvPr>
        </p:nvSpPr>
        <p:spPr/>
        <p:txBody>
          <a:bodyPr/>
          <a:lstStyle/>
          <a:p>
            <a:pPr>
              <a:defRPr/>
            </a:pPr>
            <a:r>
              <a:rPr lang="en-US" altLang="zh-CN" dirty="0" smtClean="0"/>
              <a:t>Key-Column </a:t>
            </a:r>
            <a:r>
              <a:rPr lang="zh-CN" altLang="en-US" dirty="0" smtClean="0"/>
              <a:t>模型</a:t>
            </a:r>
            <a:endParaRPr lang="zh-CN" altLang="en-US" dirty="0"/>
          </a:p>
        </p:txBody>
      </p:sp>
      <p:sp>
        <p:nvSpPr>
          <p:cNvPr id="3" name="内容占位符 2"/>
          <p:cNvSpPr>
            <a:spLocks noGrp="1"/>
          </p:cNvSpPr>
          <p:nvPr>
            <p:ph idx="1"/>
          </p:nvPr>
        </p:nvSpPr>
        <p:spPr/>
        <p:txBody>
          <a:bodyPr/>
          <a:lstStyle/>
          <a:p>
            <a:pPr lvl="0"/>
            <a:r>
              <a:rPr lang="en-US" altLang="zh-CN" dirty="0"/>
              <a:t>Key-Column </a:t>
            </a:r>
            <a:r>
              <a:rPr lang="zh-CN" altLang="en-US" dirty="0"/>
              <a:t>型数据模型主要来自</a:t>
            </a:r>
            <a:r>
              <a:rPr lang="en-US" altLang="zh-CN" dirty="0"/>
              <a:t>Google </a:t>
            </a:r>
            <a:r>
              <a:rPr lang="zh-CN" altLang="en-US" dirty="0"/>
              <a:t>的</a:t>
            </a:r>
            <a:r>
              <a:rPr lang="en-US" altLang="zh-CN" dirty="0" err="1"/>
              <a:t>BigTable</a:t>
            </a:r>
            <a:r>
              <a:rPr lang="zh-CN" altLang="en-US" dirty="0"/>
              <a:t>，后来很多开源</a:t>
            </a:r>
            <a:r>
              <a:rPr lang="zh-CN" altLang="en-US" dirty="0" smtClean="0"/>
              <a:t>项目</a:t>
            </a:r>
            <a:endParaRPr lang="en-US" altLang="zh-CN" dirty="0" smtClean="0"/>
          </a:p>
          <a:p>
            <a:pPr lvl="0"/>
            <a:r>
              <a:rPr lang="en-US" altLang="zh-CN" dirty="0" err="1" smtClean="0"/>
              <a:t>HBase</a:t>
            </a:r>
            <a:r>
              <a:rPr lang="en-US" altLang="zh-CN" dirty="0" smtClean="0"/>
              <a:t> </a:t>
            </a:r>
            <a:r>
              <a:rPr lang="zh-CN" altLang="en-US" dirty="0"/>
              <a:t>和</a:t>
            </a:r>
            <a:r>
              <a:rPr lang="en-US" altLang="zh-CN" dirty="0"/>
              <a:t>Cassandra</a:t>
            </a:r>
            <a:r>
              <a:rPr lang="zh-CN" altLang="en-US" dirty="0" smtClean="0"/>
              <a:t>等采用此</a:t>
            </a:r>
            <a:r>
              <a:rPr lang="zh-CN" altLang="en-US" dirty="0"/>
              <a:t>存储模型。</a:t>
            </a:r>
            <a:endParaRPr lang="en-US" altLang="zh-CN" dirty="0"/>
          </a:p>
          <a:p>
            <a:endParaRPr lang="zh-CN" altLang="en-US" dirty="0"/>
          </a:p>
        </p:txBody>
      </p:sp>
      <p:sp>
        <p:nvSpPr>
          <p:cNvPr id="20485"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4" name="文本占位符 3"/>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pic>
        <p:nvPicPr>
          <p:cNvPr id="6" name="图片 5"/>
          <p:cNvPicPr>
            <a:picLocks noChangeAspect="1" noChangeArrowheads="1"/>
          </p:cNvPicPr>
          <p:nvPr/>
        </p:nvPicPr>
        <p:blipFill>
          <a:blip r:embed="rId3"/>
          <a:srcRect b="29791"/>
          <a:stretch>
            <a:fillRect/>
          </a:stretch>
        </p:blipFill>
        <p:spPr bwMode="auto">
          <a:xfrm>
            <a:off x="1415480" y="3284984"/>
            <a:ext cx="6791206" cy="2584264"/>
          </a:xfrm>
          <a:prstGeom prst="rect">
            <a:avLst/>
          </a:prstGeom>
          <a:noFill/>
          <a:ln w="9525">
            <a:noFill/>
            <a:miter lim="800000"/>
            <a:headEnd/>
            <a:tailEnd/>
          </a:ln>
        </p:spPr>
      </p:pic>
      <p:sp>
        <p:nvSpPr>
          <p:cNvPr id="2" name="矩形 1"/>
          <p:cNvSpPr/>
          <p:nvPr/>
        </p:nvSpPr>
        <p:spPr>
          <a:xfrm>
            <a:off x="7752184" y="130324"/>
            <a:ext cx="4439816" cy="203132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285750" lvl="0" indent="-285750">
              <a:buFont typeface="Arial" panose="020B0604020202020204" pitchFamily="34" charset="0"/>
              <a:buChar char="•"/>
            </a:pPr>
            <a:r>
              <a:rPr lang="zh-CN" altLang="en-US" dirty="0"/>
              <a:t>也是</a:t>
            </a:r>
            <a:r>
              <a:rPr lang="en-US" altLang="zh-CN" dirty="0"/>
              <a:t>key –value</a:t>
            </a:r>
            <a:r>
              <a:rPr lang="zh-CN" altLang="en-US" dirty="0"/>
              <a:t>型结构</a:t>
            </a:r>
            <a:endParaRPr lang="en-US" altLang="zh-CN" dirty="0"/>
          </a:p>
          <a:p>
            <a:pPr marL="800100" lvl="1" indent="-342900">
              <a:buFont typeface="Arial" panose="020B0604020202020204" pitchFamily="34" charset="0"/>
              <a:buChar char="•"/>
            </a:pPr>
            <a:r>
              <a:rPr lang="en-US" altLang="zh-CN" dirty="0"/>
              <a:t>Value</a:t>
            </a:r>
            <a:r>
              <a:rPr lang="zh-CN" altLang="en-US" dirty="0"/>
              <a:t>是列簇</a:t>
            </a:r>
            <a:endParaRPr lang="en-US" altLang="zh-CN" dirty="0"/>
          </a:p>
          <a:p>
            <a:pPr marL="800100" lvl="1" indent="-342900">
              <a:buFont typeface="Arial" panose="020B0604020202020204" pitchFamily="34" charset="0"/>
              <a:buChar char="•"/>
            </a:pPr>
            <a:r>
              <a:rPr lang="zh-CN" altLang="en-US" dirty="0"/>
              <a:t>列簇由列组成</a:t>
            </a:r>
            <a:endParaRPr lang="en-US" altLang="zh-CN" dirty="0"/>
          </a:p>
          <a:p>
            <a:pPr marL="800100" lvl="1" indent="-342900">
              <a:buFont typeface="Arial" panose="020B0604020202020204" pitchFamily="34" charset="0"/>
              <a:buChar char="•"/>
            </a:pPr>
            <a:r>
              <a:rPr lang="en-US" altLang="zh-CN" dirty="0" smtClean="0"/>
              <a:t>Column </a:t>
            </a:r>
            <a:r>
              <a:rPr lang="zh-CN" altLang="en-US" dirty="0"/>
              <a:t>是数据库中最小的存储单元，它是一个三元组，包括</a:t>
            </a:r>
            <a:r>
              <a:rPr lang="en-US" altLang="zh-CN" dirty="0"/>
              <a:t>name</a:t>
            </a:r>
            <a:r>
              <a:rPr lang="zh-CN" altLang="en-US" dirty="0"/>
              <a:t>，</a:t>
            </a:r>
            <a:r>
              <a:rPr lang="en-US" altLang="zh-CN" dirty="0"/>
              <a:t>value</a:t>
            </a:r>
            <a:r>
              <a:rPr lang="zh-CN" altLang="en-US" dirty="0"/>
              <a:t>和</a:t>
            </a:r>
            <a:r>
              <a:rPr lang="en-US" altLang="zh-CN" dirty="0" smtClean="0"/>
              <a:t>timestamp</a:t>
            </a:r>
            <a:endParaRPr lang="en-US" altLang="zh-CN" dirty="0"/>
          </a:p>
          <a:p>
            <a:pPr marL="342900" indent="-342900">
              <a:buFont typeface="Arial" panose="020B0604020202020204" pitchFamily="34" charset="0"/>
              <a:buChar char="•"/>
            </a:pPr>
            <a:r>
              <a:rPr lang="zh-CN" altLang="en-US" dirty="0"/>
              <a:t>一个带有时间戳的</a:t>
            </a:r>
            <a:r>
              <a:rPr lang="en-US" altLang="zh-CN" dirty="0"/>
              <a:t>Key-Value </a:t>
            </a:r>
            <a:r>
              <a:rPr lang="zh-CN" altLang="en-US" dirty="0"/>
              <a:t>键值对</a:t>
            </a:r>
            <a:endParaRPr lang="en-US" altLang="zh-CN" dirty="0"/>
          </a:p>
        </p:txBody>
      </p:sp>
    </p:spTree>
    <p:extLst>
      <p:ext uri="{BB962C8B-B14F-4D97-AF65-F5344CB8AC3E}">
        <p14:creationId xmlns:p14="http://schemas.microsoft.com/office/powerpoint/2010/main" val="1083940077"/>
      </p:ext>
    </p:extLst>
  </p:cSld>
  <p:clrMapOvr>
    <a:masterClrMapping/>
  </p:clrMapOvr>
  <p:transition>
    <p:blinds dir="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标题 1"/>
          <p:cNvSpPr>
            <a:spLocks noGrp="1"/>
          </p:cNvSpPr>
          <p:nvPr>
            <p:ph type="title"/>
          </p:nvPr>
        </p:nvSpPr>
        <p:spPr>
          <a:xfrm>
            <a:off x="397933" y="392510"/>
            <a:ext cx="9226459" cy="821913"/>
          </a:xfrm>
        </p:spPr>
        <p:txBody>
          <a:bodyPr/>
          <a:lstStyle/>
          <a:p>
            <a:pPr>
              <a:defRPr/>
            </a:pPr>
            <a:r>
              <a:rPr lang="zh-CN" altLang="en-US" dirty="0"/>
              <a:t>面向行数据库和面向列数据库的比较</a:t>
            </a:r>
          </a:p>
        </p:txBody>
      </p:sp>
      <p:sp>
        <p:nvSpPr>
          <p:cNvPr id="21508"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a:p>
            <a:endParaRPr lang="zh-CN" altLang="en-US" dirty="0"/>
          </a:p>
        </p:txBody>
      </p:sp>
      <p:graphicFrame>
        <p:nvGraphicFramePr>
          <p:cNvPr id="2" name="表格 1"/>
          <p:cNvGraphicFramePr>
            <a:graphicFrameLocks noGrp="1"/>
          </p:cNvGraphicFramePr>
          <p:nvPr>
            <p:extLst/>
          </p:nvPr>
        </p:nvGraphicFramePr>
        <p:xfrm>
          <a:off x="942710" y="1375322"/>
          <a:ext cx="8681681" cy="4645965"/>
        </p:xfrm>
        <a:graphic>
          <a:graphicData uri="http://schemas.openxmlformats.org/drawingml/2006/table">
            <a:tbl>
              <a:tblPr firstRow="1" firstCol="1" bandRow="1" bandCol="1">
                <a:tableStyleId>{7DF18680-E054-41AD-8BC1-D1AEF772440D}</a:tableStyleId>
              </a:tblPr>
              <a:tblGrid>
                <a:gridCol w="1960230">
                  <a:extLst>
                    <a:ext uri="{9D8B030D-6E8A-4147-A177-3AD203B41FA5}">
                      <a16:colId xmlns:a16="http://schemas.microsoft.com/office/drawing/2014/main" val="3568170149"/>
                    </a:ext>
                  </a:extLst>
                </a:gridCol>
                <a:gridCol w="2111709">
                  <a:extLst>
                    <a:ext uri="{9D8B030D-6E8A-4147-A177-3AD203B41FA5}">
                      <a16:colId xmlns:a16="http://schemas.microsoft.com/office/drawing/2014/main" val="2758119572"/>
                    </a:ext>
                  </a:extLst>
                </a:gridCol>
                <a:gridCol w="2537333">
                  <a:extLst>
                    <a:ext uri="{9D8B030D-6E8A-4147-A177-3AD203B41FA5}">
                      <a16:colId xmlns:a16="http://schemas.microsoft.com/office/drawing/2014/main" val="1701388320"/>
                    </a:ext>
                  </a:extLst>
                </a:gridCol>
                <a:gridCol w="2072409">
                  <a:extLst>
                    <a:ext uri="{9D8B030D-6E8A-4147-A177-3AD203B41FA5}">
                      <a16:colId xmlns:a16="http://schemas.microsoft.com/office/drawing/2014/main" val="2723094210"/>
                    </a:ext>
                  </a:extLst>
                </a:gridCol>
              </a:tblGrid>
              <a:tr h="916158">
                <a:tc>
                  <a:txBody>
                    <a:bodyPr/>
                    <a:lstStyle/>
                    <a:p>
                      <a:pPr algn="ctr">
                        <a:spcAft>
                          <a:spcPts val="0"/>
                        </a:spcAft>
                      </a:pPr>
                      <a:r>
                        <a:rPr lang="zh-CN" sz="2400" kern="100">
                          <a:effectLst/>
                        </a:rPr>
                        <a:t>类型</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数据存储方式</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优势</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400" kern="100">
                          <a:effectLst/>
                        </a:rPr>
                        <a:t>案例</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6046616"/>
                  </a:ext>
                </a:extLst>
              </a:tr>
              <a:tr h="1868382">
                <a:tc>
                  <a:txBody>
                    <a:bodyPr/>
                    <a:lstStyle/>
                    <a:p>
                      <a:pPr algn="l">
                        <a:spcAft>
                          <a:spcPts val="0"/>
                        </a:spcAft>
                      </a:pPr>
                      <a:r>
                        <a:rPr lang="zh-CN" sz="2400" kern="100">
                          <a:effectLst/>
                        </a:rPr>
                        <a:t>面向行的数据库</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以行为单位</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擅长于以行为单位进行数据处理</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2400" kern="100">
                          <a:effectLst/>
                        </a:rPr>
                        <a:t>SQL Server</a:t>
                      </a:r>
                      <a:r>
                        <a:rPr lang="zh-CN" sz="2400" kern="100">
                          <a:effectLst/>
                        </a:rPr>
                        <a:t>、</a:t>
                      </a:r>
                      <a:r>
                        <a:rPr lang="en-US" sz="2400" kern="100">
                          <a:effectLst/>
                        </a:rPr>
                        <a:t>Sybase</a:t>
                      </a:r>
                      <a:r>
                        <a:rPr lang="zh-CN" sz="2400" kern="100">
                          <a:effectLst/>
                        </a:rPr>
                        <a:t>、</a:t>
                      </a:r>
                      <a:r>
                        <a:rPr lang="en-US" sz="2400" kern="100">
                          <a:effectLst/>
                        </a:rPr>
                        <a:t>Oracle</a:t>
                      </a:r>
                      <a:r>
                        <a:rPr lang="zh-CN" sz="2400" kern="100">
                          <a:effectLst/>
                        </a:rPr>
                        <a:t>等</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6244686"/>
                  </a:ext>
                </a:extLst>
              </a:tr>
              <a:tr h="1861425">
                <a:tc>
                  <a:txBody>
                    <a:bodyPr/>
                    <a:lstStyle/>
                    <a:p>
                      <a:pPr algn="l">
                        <a:spcAft>
                          <a:spcPts val="0"/>
                        </a:spcAft>
                      </a:pPr>
                      <a:r>
                        <a:rPr lang="zh-CN" sz="2400" kern="100">
                          <a:effectLst/>
                        </a:rPr>
                        <a:t>面向列的数据库</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以列为单位</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400" kern="100">
                          <a:effectLst/>
                        </a:rPr>
                        <a:t>擅长于以列为单位进行数据处理</a:t>
                      </a:r>
                      <a:endParaRPr lang="zh-CN" sz="24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2400" kern="100" dirty="0">
                          <a:effectLst/>
                        </a:rPr>
                        <a:t>Cassandra</a:t>
                      </a:r>
                      <a:r>
                        <a:rPr lang="zh-CN" sz="2400" kern="100" dirty="0">
                          <a:effectLst/>
                        </a:rPr>
                        <a:t>、</a:t>
                      </a:r>
                      <a:r>
                        <a:rPr lang="en-US" sz="2400" kern="100" dirty="0" err="1">
                          <a:effectLst/>
                        </a:rPr>
                        <a:t>HBase</a:t>
                      </a:r>
                      <a:r>
                        <a:rPr lang="zh-CN" sz="2400" kern="100" dirty="0">
                          <a:effectLst/>
                        </a:rPr>
                        <a:t>和</a:t>
                      </a:r>
                      <a:r>
                        <a:rPr lang="en-US" sz="2400" kern="100" dirty="0" err="1">
                          <a:effectLst/>
                        </a:rPr>
                        <a:t>HyperTable</a:t>
                      </a:r>
                      <a:r>
                        <a:rPr lang="zh-CN" sz="2400" kern="100" dirty="0">
                          <a:effectLst/>
                        </a:rPr>
                        <a:t>等</a:t>
                      </a:r>
                      <a:endParaRPr lang="zh-CN" sz="24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4363670"/>
                  </a:ext>
                </a:extLst>
              </a:tr>
            </a:tbl>
          </a:graphicData>
        </a:graphic>
      </p:graphicFrame>
    </p:spTree>
    <p:extLst>
      <p:ext uri="{BB962C8B-B14F-4D97-AF65-F5344CB8AC3E}">
        <p14:creationId xmlns:p14="http://schemas.microsoft.com/office/powerpoint/2010/main" val="2819323861"/>
      </p:ext>
    </p:extLst>
  </p:cSld>
  <p:clrMapOvr>
    <a:masterClrMapping/>
  </p:clrMapOvr>
  <p:transition>
    <p:blinds dir="ver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标题 1"/>
          <p:cNvSpPr>
            <a:spLocks noGrp="1"/>
          </p:cNvSpPr>
          <p:nvPr>
            <p:ph type="title"/>
          </p:nvPr>
        </p:nvSpPr>
        <p:spPr>
          <a:xfrm>
            <a:off x="397933" y="392510"/>
            <a:ext cx="8866419" cy="821913"/>
          </a:xfrm>
        </p:spPr>
        <p:txBody>
          <a:bodyPr/>
          <a:lstStyle/>
          <a:p>
            <a:pPr>
              <a:defRPr/>
            </a:pPr>
            <a:r>
              <a:rPr lang="en-US" altLang="zh-CN" dirty="0"/>
              <a:t>NoSQL</a:t>
            </a:r>
            <a:r>
              <a:rPr lang="zh-CN" altLang="en-US" dirty="0"/>
              <a:t>中常用的数据模型</a:t>
            </a:r>
          </a:p>
        </p:txBody>
      </p:sp>
      <p:sp>
        <p:nvSpPr>
          <p:cNvPr id="22532"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2" name="表格 1"/>
          <p:cNvGraphicFramePr>
            <a:graphicFrameLocks noGrp="1"/>
          </p:cNvGraphicFramePr>
          <p:nvPr>
            <p:extLst/>
          </p:nvPr>
        </p:nvGraphicFramePr>
        <p:xfrm>
          <a:off x="1055440" y="1386830"/>
          <a:ext cx="8064895" cy="5193442"/>
        </p:xfrm>
        <a:graphic>
          <a:graphicData uri="http://schemas.openxmlformats.org/drawingml/2006/table">
            <a:tbl>
              <a:tblPr firstRow="1" firstCol="1" bandRow="1" bandCol="1">
                <a:tableStyleId>{7DF18680-E054-41AD-8BC1-D1AEF772440D}</a:tableStyleId>
              </a:tblPr>
              <a:tblGrid>
                <a:gridCol w="1360752">
                  <a:extLst>
                    <a:ext uri="{9D8B030D-6E8A-4147-A177-3AD203B41FA5}">
                      <a16:colId xmlns:a16="http://schemas.microsoft.com/office/drawing/2014/main" val="2551357769"/>
                    </a:ext>
                  </a:extLst>
                </a:gridCol>
                <a:gridCol w="1550744">
                  <a:extLst>
                    <a:ext uri="{9D8B030D-6E8A-4147-A177-3AD203B41FA5}">
                      <a16:colId xmlns:a16="http://schemas.microsoft.com/office/drawing/2014/main" val="1923079603"/>
                    </a:ext>
                  </a:extLst>
                </a:gridCol>
                <a:gridCol w="1892729">
                  <a:extLst>
                    <a:ext uri="{9D8B030D-6E8A-4147-A177-3AD203B41FA5}">
                      <a16:colId xmlns:a16="http://schemas.microsoft.com/office/drawing/2014/main" val="467606631"/>
                    </a:ext>
                  </a:extLst>
                </a:gridCol>
                <a:gridCol w="1573337">
                  <a:extLst>
                    <a:ext uri="{9D8B030D-6E8A-4147-A177-3AD203B41FA5}">
                      <a16:colId xmlns:a16="http://schemas.microsoft.com/office/drawing/2014/main" val="1872753896"/>
                    </a:ext>
                  </a:extLst>
                </a:gridCol>
                <a:gridCol w="1687333">
                  <a:extLst>
                    <a:ext uri="{9D8B030D-6E8A-4147-A177-3AD203B41FA5}">
                      <a16:colId xmlns:a16="http://schemas.microsoft.com/office/drawing/2014/main" val="2211437249"/>
                    </a:ext>
                  </a:extLst>
                </a:gridCol>
              </a:tblGrid>
              <a:tr h="530002">
                <a:tc>
                  <a:txBody>
                    <a:bodyPr/>
                    <a:lstStyle/>
                    <a:p>
                      <a:pPr algn="ctr">
                        <a:spcAft>
                          <a:spcPts val="0"/>
                        </a:spcAft>
                      </a:pPr>
                      <a:r>
                        <a:rPr lang="en-US" sz="18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Key-Value</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Key-Document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Key-Column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图存储</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5579744"/>
                  </a:ext>
                </a:extLst>
              </a:tr>
              <a:tr h="0">
                <a:tc>
                  <a:txBody>
                    <a:bodyPr/>
                    <a:lstStyle/>
                    <a:p>
                      <a:pPr algn="l">
                        <a:spcAft>
                          <a:spcPts val="0"/>
                        </a:spcAft>
                      </a:pPr>
                      <a:r>
                        <a:rPr lang="zh-CN" sz="1800" kern="100">
                          <a:effectLst/>
                        </a:rPr>
                        <a:t>基本思路</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800" kern="100">
                          <a:effectLst/>
                        </a:rPr>
                        <a:t>key</a:t>
                      </a:r>
                      <a:r>
                        <a:rPr lang="zh-CN" sz="1800" kern="100">
                          <a:effectLst/>
                        </a:rPr>
                        <a:t>与</a:t>
                      </a:r>
                      <a:r>
                        <a:rPr lang="en-US" sz="1800" kern="100">
                          <a:effectLst/>
                        </a:rPr>
                        <a:t>value</a:t>
                      </a:r>
                      <a:r>
                        <a:rPr lang="zh-CN" sz="1800" kern="100">
                          <a:effectLst/>
                        </a:rPr>
                        <a:t>之间采用某种方法（如哈希表）建立</a:t>
                      </a:r>
                      <a:r>
                        <a:rPr lang="en-US" sz="1800" kern="100">
                          <a:effectLst/>
                        </a:rPr>
                        <a:t>Key-Value</a:t>
                      </a:r>
                      <a:r>
                        <a:rPr lang="zh-CN" sz="1800" kern="100">
                          <a:effectLst/>
                        </a:rPr>
                        <a:t>映射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与</a:t>
                      </a:r>
                      <a:r>
                        <a:rPr lang="en-US" sz="1800" kern="100">
                          <a:effectLst/>
                        </a:rPr>
                        <a:t>Key-Value</a:t>
                      </a:r>
                      <a:r>
                        <a:rPr lang="zh-CN" sz="1800" kern="100">
                          <a:effectLst/>
                        </a:rPr>
                        <a:t>类似，其中</a:t>
                      </a:r>
                      <a:r>
                        <a:rPr lang="en-US" sz="1800" kern="100">
                          <a:effectLst/>
                        </a:rPr>
                        <a:t>value</a:t>
                      </a:r>
                      <a:r>
                        <a:rPr lang="zh-CN" sz="1800" kern="100">
                          <a:effectLst/>
                        </a:rPr>
                        <a:t>指向结构化数据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以列为单位进行存储，将同一列数据存放在一起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800" kern="100" dirty="0">
                          <a:effectLst/>
                        </a:rPr>
                        <a:t> </a:t>
                      </a:r>
                      <a:r>
                        <a:rPr lang="zh-CN" altLang="en-US" sz="1800" kern="100" dirty="0" smtClean="0">
                          <a:effectLst/>
                        </a:rPr>
                        <a:t>以图的形式存储数据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0206396"/>
                  </a:ext>
                </a:extLst>
              </a:tr>
              <a:tr h="0">
                <a:tc>
                  <a:txBody>
                    <a:bodyPr/>
                    <a:lstStyle/>
                    <a:p>
                      <a:pPr algn="l">
                        <a:spcAft>
                          <a:spcPts val="0"/>
                        </a:spcAft>
                      </a:pPr>
                      <a:r>
                        <a:rPr lang="zh-CN" sz="1800" kern="100">
                          <a:effectLst/>
                        </a:rPr>
                        <a:t>应用领域</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对部分数据的访问负载处理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800" kern="100">
                          <a:effectLst/>
                        </a:rPr>
                        <a:t>web </a:t>
                      </a:r>
                      <a:r>
                        <a:rPr lang="zh-CN" sz="1800" kern="100">
                          <a:effectLst/>
                        </a:rPr>
                        <a:t>应用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分布式文件系统</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社交网络、推荐系统和关系图谱</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135571"/>
                  </a:ext>
                </a:extLst>
              </a:tr>
              <a:tr h="0">
                <a:tc>
                  <a:txBody>
                    <a:bodyPr/>
                    <a:lstStyle/>
                    <a:p>
                      <a:pPr algn="l">
                        <a:spcAft>
                          <a:spcPts val="0"/>
                        </a:spcAft>
                      </a:pPr>
                      <a:r>
                        <a:rPr lang="zh-CN" sz="1800" kern="100">
                          <a:effectLst/>
                        </a:rPr>
                        <a:t>优点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查找速度快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不需要预先定义结构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dirty="0">
                          <a:effectLst/>
                        </a:rPr>
                        <a:t>可扩展性高，容易</a:t>
                      </a:r>
                      <a:r>
                        <a:rPr lang="zh-CN" sz="1800" kern="100" dirty="0" smtClean="0">
                          <a:effectLst/>
                        </a:rPr>
                        <a:t>进行</a:t>
                      </a:r>
                      <a:r>
                        <a:rPr lang="zh-CN" altLang="en-US" sz="1800" kern="100" dirty="0" smtClean="0">
                          <a:effectLst/>
                        </a:rPr>
                        <a:t>分布式扩展</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8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5084777"/>
                  </a:ext>
                </a:extLst>
              </a:tr>
              <a:tr h="0">
                <a:tc>
                  <a:txBody>
                    <a:bodyPr/>
                    <a:lstStyle/>
                    <a:p>
                      <a:pPr algn="l">
                        <a:spcAft>
                          <a:spcPts val="0"/>
                        </a:spcAft>
                      </a:pPr>
                      <a:r>
                        <a:rPr lang="zh-CN" sz="1800" kern="100">
                          <a:effectLst/>
                        </a:rPr>
                        <a:t>缺点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数据无结构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查询性能不够，缺乏统一查询语法</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功能相对有限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8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2101434"/>
                  </a:ext>
                </a:extLst>
              </a:tr>
              <a:tr h="0">
                <a:tc>
                  <a:txBody>
                    <a:bodyPr/>
                    <a:lstStyle/>
                    <a:p>
                      <a:pPr algn="l">
                        <a:spcAft>
                          <a:spcPts val="0"/>
                        </a:spcAft>
                      </a:pPr>
                      <a:r>
                        <a:rPr lang="zh-CN" sz="1800" kern="100">
                          <a:effectLst/>
                        </a:rPr>
                        <a:t>实例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8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800" kern="100">
                          <a:effectLst/>
                        </a:rPr>
                        <a:t>CouchDB</a:t>
                      </a:r>
                      <a:r>
                        <a:rPr lang="zh-CN" sz="1800" kern="100">
                          <a:effectLst/>
                        </a:rPr>
                        <a:t>、</a:t>
                      </a:r>
                      <a:r>
                        <a:rPr lang="en-US" sz="1800" kern="100">
                          <a:effectLst/>
                        </a:rPr>
                        <a:t>MongoDB</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800" kern="100" dirty="0" err="1">
                          <a:effectLst/>
                        </a:rPr>
                        <a:t>Bigtable</a:t>
                      </a:r>
                      <a:r>
                        <a:rPr lang="zh-CN" sz="1800" kern="100" dirty="0">
                          <a:effectLst/>
                        </a:rPr>
                        <a:t>、</a:t>
                      </a:r>
                      <a:r>
                        <a:rPr lang="en-US" sz="1800" kern="100" dirty="0" err="1">
                          <a:effectLst/>
                        </a:rPr>
                        <a:t>HBase</a:t>
                      </a:r>
                      <a:r>
                        <a:rPr lang="zh-CN" sz="1800" kern="100" dirty="0">
                          <a:effectLst/>
                        </a:rPr>
                        <a:t>、</a:t>
                      </a:r>
                      <a:r>
                        <a:rPr lang="en-US" sz="1800" kern="100" dirty="0">
                          <a:effectLst/>
                        </a:rPr>
                        <a:t>Cassandra</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1800" kern="100" dirty="0" smtClean="0">
                          <a:effectLst/>
                        </a:rPr>
                        <a:t>Neo4J</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3833733"/>
                  </a:ext>
                </a:extLst>
              </a:tr>
            </a:tbl>
          </a:graphicData>
        </a:graphic>
      </p:graphicFrame>
    </p:spTree>
    <p:extLst>
      <p:ext uri="{BB962C8B-B14F-4D97-AF65-F5344CB8AC3E}">
        <p14:creationId xmlns:p14="http://schemas.microsoft.com/office/powerpoint/2010/main" val="3974887076"/>
      </p:ext>
    </p:extLst>
  </p:cSld>
  <p:clrMapOvr>
    <a:masterClrMapping/>
  </p:clrMapOvr>
  <p:transition>
    <p:blinds dir="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xfrm>
            <a:off x="397933" y="392510"/>
            <a:ext cx="9154451" cy="821913"/>
          </a:xfrm>
        </p:spPr>
        <p:txBody>
          <a:bodyPr/>
          <a:lstStyle/>
          <a:p>
            <a:r>
              <a:rPr lang="en-US" altLang="zh-CN" dirty="0" smtClean="0"/>
              <a:t>6.2</a:t>
            </a:r>
            <a:r>
              <a:rPr lang="zh-CN" altLang="en-US" dirty="0" smtClean="0"/>
              <a:t> 数据分布</a:t>
            </a:r>
          </a:p>
        </p:txBody>
      </p:sp>
      <p:graphicFrame>
        <p:nvGraphicFramePr>
          <p:cNvPr id="3" name="内容占位符 2"/>
          <p:cNvGraphicFramePr>
            <a:graphicFrameLocks noGrp="1"/>
          </p:cNvGraphicFramePr>
          <p:nvPr>
            <p:ph idx="1"/>
            <p:extLst/>
          </p:nvPr>
        </p:nvGraphicFramePr>
        <p:xfrm>
          <a:off x="812800" y="1500175"/>
          <a:ext cx="607528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636"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spTree>
    <p:extLst>
      <p:ext uri="{BB962C8B-B14F-4D97-AF65-F5344CB8AC3E}">
        <p14:creationId xmlns:p14="http://schemas.microsoft.com/office/powerpoint/2010/main" val="11745723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graphicEl>
                                              <a:dgm id="{37312DC9-6983-4FEA-B40F-72EDDB62BD2F}"/>
                                            </p:graphicEl>
                                          </p:spTgt>
                                        </p:tgtEl>
                                        <p:attrNameLst>
                                          <p:attrName>style.visibility</p:attrName>
                                        </p:attrNameLst>
                                      </p:cBhvr>
                                      <p:to>
                                        <p:strVal val="visible"/>
                                      </p:to>
                                    </p:set>
                                    <p:anim calcmode="lin" valueType="num">
                                      <p:cBhvr additive="base">
                                        <p:cTn id="7" dur="500" fill="hold"/>
                                        <p:tgtEl>
                                          <p:spTgt spid="3">
                                            <p:graphicEl>
                                              <a:dgm id="{37312DC9-6983-4FEA-B40F-72EDDB62BD2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graphicEl>
                                              <a:dgm id="{37312DC9-6983-4FEA-B40F-72EDDB62BD2F}"/>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graphicEl>
                                              <a:dgm id="{7C6943ED-C2F5-4F98-8345-CC46445FFB07}"/>
                                            </p:graphicEl>
                                          </p:spTgt>
                                        </p:tgtEl>
                                        <p:attrNameLst>
                                          <p:attrName>style.visibility</p:attrName>
                                        </p:attrNameLst>
                                      </p:cBhvr>
                                      <p:to>
                                        <p:strVal val="visible"/>
                                      </p:to>
                                    </p:set>
                                    <p:anim calcmode="lin" valueType="num">
                                      <p:cBhvr additive="base">
                                        <p:cTn id="13" dur="500" fill="hold"/>
                                        <p:tgtEl>
                                          <p:spTgt spid="3">
                                            <p:graphicEl>
                                              <a:dgm id="{7C6943ED-C2F5-4F98-8345-CC46445FFB07}"/>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graphicEl>
                                              <a:dgm id="{7C6943ED-C2F5-4F98-8345-CC46445FFB07}"/>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graphicEl>
                                              <a:dgm id="{68C83624-8F76-4D40-80D4-49C930BDF29B}"/>
                                            </p:graphicEl>
                                          </p:spTgt>
                                        </p:tgtEl>
                                        <p:attrNameLst>
                                          <p:attrName>style.visibility</p:attrName>
                                        </p:attrNameLst>
                                      </p:cBhvr>
                                      <p:to>
                                        <p:strVal val="visible"/>
                                      </p:to>
                                    </p:set>
                                    <p:anim calcmode="lin" valueType="num">
                                      <p:cBhvr additive="base">
                                        <p:cTn id="19" dur="500" fill="hold"/>
                                        <p:tgtEl>
                                          <p:spTgt spid="3">
                                            <p:graphicEl>
                                              <a:dgm id="{68C83624-8F76-4D40-80D4-49C930BDF29B}"/>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graphicEl>
                                              <a:dgm id="{68C83624-8F76-4D40-80D4-49C930BDF29B}"/>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graphicEl>
                                              <a:dgm id="{9952EB99-36F9-49E3-84C4-BDDB803A352D}"/>
                                            </p:graphicEl>
                                          </p:spTgt>
                                        </p:tgtEl>
                                        <p:attrNameLst>
                                          <p:attrName>style.visibility</p:attrName>
                                        </p:attrNameLst>
                                      </p:cBhvr>
                                      <p:to>
                                        <p:strVal val="visible"/>
                                      </p:to>
                                    </p:set>
                                    <p:anim calcmode="lin" valueType="num">
                                      <p:cBhvr additive="base">
                                        <p:cTn id="25" dur="500" fill="hold"/>
                                        <p:tgtEl>
                                          <p:spTgt spid="3">
                                            <p:graphicEl>
                                              <a:dgm id="{9952EB99-36F9-49E3-84C4-BDDB803A352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graphicEl>
                                              <a:dgm id="{9952EB99-36F9-49E3-84C4-BDDB803A352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xfrm>
            <a:off x="397933" y="392510"/>
            <a:ext cx="10090555" cy="821913"/>
          </a:xfrm>
        </p:spPr>
        <p:txBody>
          <a:bodyPr/>
          <a:lstStyle/>
          <a:p>
            <a:r>
              <a:rPr lang="en-US" altLang="zh-CN" dirty="0" smtClean="0"/>
              <a:t>6.2</a:t>
            </a:r>
            <a:r>
              <a:rPr lang="zh-CN" altLang="en-US" dirty="0" smtClean="0"/>
              <a:t> 数据分布</a:t>
            </a:r>
          </a:p>
        </p:txBody>
      </p:sp>
      <p:sp>
        <p:nvSpPr>
          <p:cNvPr id="69636"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6" name="Object 2"/>
          <p:cNvGraphicFramePr>
            <a:graphicFrameLocks noChangeAspect="1"/>
          </p:cNvGraphicFramePr>
          <p:nvPr>
            <p:extLst/>
          </p:nvPr>
        </p:nvGraphicFramePr>
        <p:xfrm>
          <a:off x="4655840" y="1574665"/>
          <a:ext cx="7661632" cy="4876014"/>
        </p:xfrm>
        <a:graphic>
          <a:graphicData uri="http://schemas.openxmlformats.org/presentationml/2006/ole">
            <mc:AlternateContent xmlns:mc="http://schemas.openxmlformats.org/markup-compatibility/2006">
              <mc:Choice xmlns:v="urn:schemas-microsoft-com:vml" Requires="v">
                <p:oleObj spid="_x0000_s27680" name="Visio" r:id="rId4" imgW="3205863" imgH="2040048" progId="Visio.Drawing.11">
                  <p:embed/>
                </p:oleObj>
              </mc:Choice>
              <mc:Fallback>
                <p:oleObj name="Visio" r:id="rId4" imgW="3205863" imgH="2040048" progId="Visio.Drawing.11">
                  <p:embed/>
                  <p:pic>
                    <p:nvPicPr>
                      <p:cNvPr id="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5840" y="1574665"/>
                        <a:ext cx="7661632" cy="4876014"/>
                      </a:xfrm>
                      <a:prstGeom prst="rect">
                        <a:avLst/>
                      </a:prstGeom>
                      <a:noFill/>
                      <a:ln>
                        <a:noFill/>
                      </a:ln>
                      <a:effectLst/>
                      <a:extLst/>
                    </p:spPr>
                  </p:pic>
                </p:oleObj>
              </mc:Fallback>
            </mc:AlternateContent>
          </a:graphicData>
        </a:graphic>
      </p:graphicFrame>
      <p:graphicFrame>
        <p:nvGraphicFramePr>
          <p:cNvPr id="7" name="内容占位符 2"/>
          <p:cNvGraphicFramePr>
            <a:graphicFrameLocks noGrp="1"/>
          </p:cNvGraphicFramePr>
          <p:nvPr>
            <p:ph idx="1"/>
            <p:extLst/>
          </p:nvPr>
        </p:nvGraphicFramePr>
        <p:xfrm>
          <a:off x="1069832" y="1699105"/>
          <a:ext cx="3586008" cy="4762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61714584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37312DC9-6983-4FEA-B40F-72EDDB62BD2F}"/>
                                            </p:graphicEl>
                                          </p:spTgt>
                                        </p:tgtEl>
                                        <p:attrNameLst>
                                          <p:attrName>style.visibility</p:attrName>
                                        </p:attrNameLst>
                                      </p:cBhvr>
                                      <p:to>
                                        <p:strVal val="visible"/>
                                      </p:to>
                                    </p:set>
                                    <p:anim calcmode="lin" valueType="num">
                                      <p:cBhvr additive="base">
                                        <p:cTn id="7" dur="500" fill="hold"/>
                                        <p:tgtEl>
                                          <p:spTgt spid="7">
                                            <p:graphicEl>
                                              <a:dgm id="{37312DC9-6983-4FEA-B40F-72EDDB62BD2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37312DC9-6983-4FEA-B40F-72EDDB62BD2F}"/>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7C6943ED-C2F5-4F98-8345-CC46445FFB07}"/>
                                            </p:graphicEl>
                                          </p:spTgt>
                                        </p:tgtEl>
                                        <p:attrNameLst>
                                          <p:attrName>style.visibility</p:attrName>
                                        </p:attrNameLst>
                                      </p:cBhvr>
                                      <p:to>
                                        <p:strVal val="visible"/>
                                      </p:to>
                                    </p:set>
                                    <p:anim calcmode="lin" valueType="num">
                                      <p:cBhvr additive="base">
                                        <p:cTn id="13" dur="500" fill="hold"/>
                                        <p:tgtEl>
                                          <p:spTgt spid="7">
                                            <p:graphicEl>
                                              <a:dgm id="{7C6943ED-C2F5-4F98-8345-CC46445FFB07}"/>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7C6943ED-C2F5-4F98-8345-CC46445FFB07}"/>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68C83624-8F76-4D40-80D4-49C930BDF29B}"/>
                                            </p:graphicEl>
                                          </p:spTgt>
                                        </p:tgtEl>
                                        <p:attrNameLst>
                                          <p:attrName>style.visibility</p:attrName>
                                        </p:attrNameLst>
                                      </p:cBhvr>
                                      <p:to>
                                        <p:strVal val="visible"/>
                                      </p:to>
                                    </p:set>
                                    <p:anim calcmode="lin" valueType="num">
                                      <p:cBhvr additive="base">
                                        <p:cTn id="19" dur="500" fill="hold"/>
                                        <p:tgtEl>
                                          <p:spTgt spid="7">
                                            <p:graphicEl>
                                              <a:dgm id="{68C83624-8F76-4D40-80D4-49C930BDF29B}"/>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68C83624-8F76-4D40-80D4-49C930BDF29B}"/>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9952EB99-36F9-49E3-84C4-BDDB803A352D}"/>
                                            </p:graphicEl>
                                          </p:spTgt>
                                        </p:tgtEl>
                                        <p:attrNameLst>
                                          <p:attrName>style.visibility</p:attrName>
                                        </p:attrNameLst>
                                      </p:cBhvr>
                                      <p:to>
                                        <p:strVal val="visible"/>
                                      </p:to>
                                    </p:set>
                                    <p:anim calcmode="lin" valueType="num">
                                      <p:cBhvr additive="base">
                                        <p:cTn id="25" dur="500" fill="hold"/>
                                        <p:tgtEl>
                                          <p:spTgt spid="7">
                                            <p:graphicEl>
                                              <a:dgm id="{9952EB99-36F9-49E3-84C4-BDDB803A352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9952EB99-36F9-49E3-84C4-BDDB803A352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a:spLocks noGrp="1"/>
          </p:cNvSpPr>
          <p:nvPr>
            <p:ph type="title"/>
          </p:nvPr>
        </p:nvSpPr>
        <p:spPr>
          <a:xfrm>
            <a:off x="397933" y="392510"/>
            <a:ext cx="9802523" cy="821913"/>
          </a:xfrm>
        </p:spPr>
        <p:txBody>
          <a:bodyPr/>
          <a:lstStyle/>
          <a:p>
            <a:pPr>
              <a:defRPr/>
            </a:pPr>
            <a:r>
              <a:rPr lang="zh-CN" altLang="en-US" dirty="0" smtClean="0"/>
              <a:t>主从复制</a:t>
            </a:r>
            <a:endParaRPr lang="zh-CN" altLang="en-US" dirty="0"/>
          </a:p>
        </p:txBody>
      </p:sp>
      <p:sp>
        <p:nvSpPr>
          <p:cNvPr id="25605" name="文本占位符 4"/>
          <p:cNvSpPr>
            <a:spLocks noGrp="1"/>
          </p:cNvSpPr>
          <p:nvPr>
            <p:ph type="body" sz="quarter" idx="13"/>
          </p:nvPr>
        </p:nvSpPr>
        <p:spPr>
          <a:ln w="9525"/>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2" name="文本占位符 1"/>
          <p:cNvSpPr>
            <a:spLocks noGrp="1"/>
          </p:cNvSpPr>
          <p:nvPr>
            <p:ph type="body" sz="quarter" idx="14"/>
          </p:nvPr>
        </p:nvSpPr>
        <p:spPr/>
        <p:txBody>
          <a:bodyPr/>
          <a:lstStyle/>
          <a:p>
            <a:r>
              <a:rPr lang="en-US" altLang="zh-CN" dirty="0" smtClean="0"/>
              <a:t>►6. NoSQL</a:t>
            </a:r>
            <a:r>
              <a:rPr lang="zh-CN" altLang="en-US" dirty="0" smtClean="0"/>
              <a:t>与</a:t>
            </a:r>
            <a:r>
              <a:rPr lang="en-US" altLang="zh-CN" dirty="0" err="1" smtClean="0"/>
              <a:t>NewSQL</a:t>
            </a:r>
            <a:endParaRPr lang="zh-CN" altLang="en-US" dirty="0"/>
          </a:p>
        </p:txBody>
      </p:sp>
      <p:graphicFrame>
        <p:nvGraphicFramePr>
          <p:cNvPr id="25602" name="Object 2"/>
          <p:cNvGraphicFramePr>
            <a:graphicFrameLocks noChangeAspect="1"/>
          </p:cNvGraphicFramePr>
          <p:nvPr>
            <p:extLst/>
          </p:nvPr>
        </p:nvGraphicFramePr>
        <p:xfrm>
          <a:off x="623392" y="1556792"/>
          <a:ext cx="6946743" cy="4896544"/>
        </p:xfrm>
        <a:graphic>
          <a:graphicData uri="http://schemas.openxmlformats.org/presentationml/2006/ole">
            <mc:AlternateContent xmlns:mc="http://schemas.openxmlformats.org/markup-compatibility/2006">
              <mc:Choice xmlns:v="urn:schemas-microsoft-com:vml" Requires="v">
                <p:oleObj spid="_x0000_s28704" name="Visio" r:id="rId4" imgW="4229263" imgH="2981775" progId="Visio.Drawing.11">
                  <p:embed/>
                </p:oleObj>
              </mc:Choice>
              <mc:Fallback>
                <p:oleObj name="Visio" r:id="rId4" imgW="4229263" imgH="2981775" progId="Visio.Drawing.11">
                  <p:embed/>
                  <p:pic>
                    <p:nvPicPr>
                      <p:cNvPr id="2560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392" y="1556792"/>
                        <a:ext cx="6946743" cy="4896544"/>
                      </a:xfrm>
                      <a:prstGeom prst="rect">
                        <a:avLst/>
                      </a:prstGeom>
                      <a:noFill/>
                      <a:ln>
                        <a:noFill/>
                      </a:ln>
                      <a:effectLst/>
                      <a:extLst/>
                    </p:spPr>
                  </p:pic>
                </p:oleObj>
              </mc:Fallback>
            </mc:AlternateContent>
          </a:graphicData>
        </a:graphic>
      </p:graphicFrame>
      <p:graphicFrame>
        <p:nvGraphicFramePr>
          <p:cNvPr id="4" name="图示 3"/>
          <p:cNvGraphicFramePr/>
          <p:nvPr>
            <p:extLst/>
          </p:nvPr>
        </p:nvGraphicFramePr>
        <p:xfrm>
          <a:off x="8112224" y="3908382"/>
          <a:ext cx="3848246" cy="25449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294880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4276AF53-62E0-4B65-BEF9-B6E785A69408}"/>
                                            </p:graphicEl>
                                          </p:spTgt>
                                        </p:tgtEl>
                                        <p:attrNameLst>
                                          <p:attrName>style.visibility</p:attrName>
                                        </p:attrNameLst>
                                      </p:cBhvr>
                                      <p:to>
                                        <p:strVal val="visible"/>
                                      </p:to>
                                    </p:set>
                                    <p:anim calcmode="lin" valueType="num">
                                      <p:cBhvr additive="base">
                                        <p:cTn id="7" dur="500" fill="hold"/>
                                        <p:tgtEl>
                                          <p:spTgt spid="4">
                                            <p:graphicEl>
                                              <a:dgm id="{4276AF53-62E0-4B65-BEF9-B6E785A69408}"/>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4276AF53-62E0-4B65-BEF9-B6E785A69408}"/>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ACB090E1-B408-486A-930C-BA9D62708BEA}"/>
                                            </p:graphicEl>
                                          </p:spTgt>
                                        </p:tgtEl>
                                        <p:attrNameLst>
                                          <p:attrName>style.visibility</p:attrName>
                                        </p:attrNameLst>
                                      </p:cBhvr>
                                      <p:to>
                                        <p:strVal val="visible"/>
                                      </p:to>
                                    </p:set>
                                    <p:anim calcmode="lin" valueType="num">
                                      <p:cBhvr additive="base">
                                        <p:cTn id="13" dur="500" fill="hold"/>
                                        <p:tgtEl>
                                          <p:spTgt spid="4">
                                            <p:graphicEl>
                                              <a:dgm id="{ACB090E1-B408-486A-930C-BA9D62708BEA}"/>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ACB090E1-B408-486A-930C-BA9D62708BEA}"/>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3C059804-FF36-48F3-988E-D51FB2CA464B}"/>
                                            </p:graphicEl>
                                          </p:spTgt>
                                        </p:tgtEl>
                                        <p:attrNameLst>
                                          <p:attrName>style.visibility</p:attrName>
                                        </p:attrNameLst>
                                      </p:cBhvr>
                                      <p:to>
                                        <p:strVal val="visible"/>
                                      </p:to>
                                    </p:set>
                                    <p:anim calcmode="lin" valueType="num">
                                      <p:cBhvr additive="base">
                                        <p:cTn id="19" dur="500" fill="hold"/>
                                        <p:tgtEl>
                                          <p:spTgt spid="4">
                                            <p:graphicEl>
                                              <a:dgm id="{3C059804-FF36-48F3-988E-D51FB2CA464B}"/>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3C059804-FF36-48F3-988E-D51FB2CA464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13748</TotalTime>
  <Words>9477</Words>
  <Application>Microsoft Office PowerPoint</Application>
  <PresentationFormat>宽屏</PresentationFormat>
  <Paragraphs>1808</Paragraphs>
  <Slides>149</Slides>
  <Notes>98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149</vt:i4>
      </vt:variant>
    </vt:vector>
  </HeadingPairs>
  <TitlesOfParts>
    <vt:vector size="166" baseType="lpstr">
      <vt:lpstr>FranklinGothic-Book</vt:lpstr>
      <vt:lpstr>Helvetica Neue</vt:lpstr>
      <vt:lpstr>NewBaskerville-Bold</vt:lpstr>
      <vt:lpstr>NewBaskerville-Roman</vt:lpstr>
      <vt:lpstr>Pingfang SC</vt:lpstr>
      <vt:lpstr>等线</vt:lpstr>
      <vt:lpstr>华文中宋</vt:lpstr>
      <vt:lpstr>宋体</vt:lpstr>
      <vt:lpstr>Arial</vt:lpstr>
      <vt:lpstr>Calibri</vt:lpstr>
      <vt:lpstr>Mongolian Baiti</vt:lpstr>
      <vt:lpstr>Times New Roman</vt:lpstr>
      <vt:lpstr>Wingdings</vt:lpstr>
      <vt:lpstr>Wingdings 2</vt:lpstr>
      <vt:lpstr>吉祥如意</vt:lpstr>
      <vt:lpstr>Visio</vt:lpstr>
      <vt:lpstr>SmartDraw</vt:lpstr>
      <vt:lpstr>《数据科学理论与实践》之                    技术与工具</vt:lpstr>
      <vt:lpstr>开始学习建议</vt:lpstr>
      <vt:lpstr>开始学习Q&amp;A</vt:lpstr>
      <vt:lpstr>学习内容</vt:lpstr>
      <vt:lpstr>1. 技术体系</vt:lpstr>
      <vt:lpstr> </vt:lpstr>
      <vt:lpstr> 技术体系</vt:lpstr>
      <vt:lpstr> </vt:lpstr>
      <vt:lpstr>2. MapReduce</vt:lpstr>
      <vt:lpstr>常用云计算框架</vt:lpstr>
      <vt:lpstr>2.1 MapReduce的基本思想</vt:lpstr>
      <vt:lpstr>MapReduce的数据流</vt:lpstr>
      <vt:lpstr>MapReduce的典型应用</vt:lpstr>
      <vt:lpstr>2.2 MapReduce执行过程</vt:lpstr>
      <vt:lpstr>MapReduce执行过程</vt:lpstr>
      <vt:lpstr>MapReduce执行过程</vt:lpstr>
      <vt:lpstr>MapReduce执行过程</vt:lpstr>
      <vt:lpstr>MapReduce执行过程</vt:lpstr>
      <vt:lpstr>MapReduce执行过程</vt:lpstr>
      <vt:lpstr>MapReduce执行过程</vt:lpstr>
      <vt:lpstr>MapReduce执行过程</vt:lpstr>
      <vt:lpstr>2.3 MapReduce主要特征</vt:lpstr>
      <vt:lpstr>map（）函数与reduce（）函数 之间的数据处理</vt:lpstr>
      <vt:lpstr>&lt;key, value&gt;类型的输入/输出</vt:lpstr>
      <vt:lpstr>容错机制的复杂性</vt:lpstr>
      <vt:lpstr>数据存储位置的多样性</vt:lpstr>
      <vt:lpstr>任务粒度大小的重要性</vt:lpstr>
      <vt:lpstr>任务备份机制的必要性</vt:lpstr>
      <vt:lpstr>2.4MapReduce关键技术</vt:lpstr>
      <vt:lpstr>分区函数</vt:lpstr>
      <vt:lpstr>Combiner（）函数</vt:lpstr>
      <vt:lpstr>跳过损坏记录</vt:lpstr>
      <vt:lpstr>其他关键技术</vt:lpstr>
      <vt:lpstr>2.5下一代MapReduce</vt:lpstr>
      <vt:lpstr>“以MapReduce为核心”与 “以YARN为核心”的软件栈对比</vt:lpstr>
      <vt:lpstr>【小结】MapReduce</vt:lpstr>
      <vt:lpstr> </vt:lpstr>
      <vt:lpstr>3. Hadoop</vt:lpstr>
      <vt:lpstr>3.1 Hadoop数据流</vt:lpstr>
      <vt:lpstr>多个reduce任务的数据流</vt:lpstr>
      <vt:lpstr>3.2 Hadoop MapReduce 任务处理</vt:lpstr>
      <vt:lpstr>3.3 Hadoop技术实现</vt:lpstr>
      <vt:lpstr>失效处理</vt:lpstr>
      <vt:lpstr>作业调度</vt:lpstr>
      <vt:lpstr>推测执行(Speculative Execution)</vt:lpstr>
      <vt:lpstr>3.4 YARN</vt:lpstr>
      <vt:lpstr>YARN 的数据处理流程</vt:lpstr>
      <vt:lpstr>【小结】Hadoop</vt:lpstr>
      <vt:lpstr> </vt:lpstr>
      <vt:lpstr>4. Spark</vt:lpstr>
      <vt:lpstr>Spark</vt:lpstr>
      <vt:lpstr>Spark的特点</vt:lpstr>
      <vt:lpstr>Spark体系结构</vt:lpstr>
      <vt:lpstr>Spark的集群管理</vt:lpstr>
      <vt:lpstr>Spark的运行流程</vt:lpstr>
      <vt:lpstr>Spark的运行流程</vt:lpstr>
      <vt:lpstr>Spark关键技术</vt:lpstr>
      <vt:lpstr>Spark的数据模型——弹性分布数据集(RDD)</vt:lpstr>
      <vt:lpstr>【小结】Spark</vt:lpstr>
      <vt:lpstr> </vt:lpstr>
      <vt:lpstr>5.其他计算技术</vt:lpstr>
      <vt:lpstr>Apache Hadoop 生态系统</vt:lpstr>
      <vt:lpstr>HDFS </vt:lpstr>
      <vt:lpstr>Hive</vt:lpstr>
      <vt:lpstr>Pig</vt:lpstr>
      <vt:lpstr>Mahout</vt:lpstr>
      <vt:lpstr>HBase</vt:lpstr>
      <vt:lpstr>ZooKeeper</vt:lpstr>
      <vt:lpstr>Flume</vt:lpstr>
      <vt:lpstr>Sqoop</vt:lpstr>
      <vt:lpstr>【小结】其他计算技术</vt:lpstr>
      <vt:lpstr> </vt:lpstr>
      <vt:lpstr>6. NoSQL与NewSQL</vt:lpstr>
      <vt:lpstr>大数据时代数据管理的新需求</vt:lpstr>
      <vt:lpstr>数据管理技术的基本类型</vt:lpstr>
      <vt:lpstr>关系数据的主要特征</vt:lpstr>
      <vt:lpstr>关系数据库的特点</vt:lpstr>
      <vt:lpstr>关系数据库的优点与缺点</vt:lpstr>
      <vt:lpstr>如何正确认识 NoSQL</vt:lpstr>
      <vt:lpstr>NoSQL及其优点</vt:lpstr>
      <vt:lpstr>NoSQL与关系数据库的关系</vt:lpstr>
      <vt:lpstr>关系云</vt:lpstr>
      <vt:lpstr>典型云数据库产品</vt:lpstr>
      <vt:lpstr>提升服务器端数据处理能力的 两种方法</vt:lpstr>
      <vt:lpstr>常用体系结构</vt:lpstr>
      <vt:lpstr>Master-Slave结构</vt:lpstr>
      <vt:lpstr>P2P结构</vt:lpstr>
      <vt:lpstr>两种常用体系结构的对比</vt:lpstr>
      <vt:lpstr>NoSQL的关键技术</vt:lpstr>
      <vt:lpstr>6.1 数据模型</vt:lpstr>
      <vt:lpstr>Key-Value模型</vt:lpstr>
      <vt:lpstr>Key-Value模型的对比分析</vt:lpstr>
      <vt:lpstr>Key-document 模型</vt:lpstr>
      <vt:lpstr>Key-Column 模型</vt:lpstr>
      <vt:lpstr>面向行数据库和面向列数据库的比较</vt:lpstr>
      <vt:lpstr>NoSQL中常用的数据模型</vt:lpstr>
      <vt:lpstr>6.2 数据分布</vt:lpstr>
      <vt:lpstr>6.2 数据分布</vt:lpstr>
      <vt:lpstr>主从复制</vt:lpstr>
      <vt:lpstr>对等复制</vt:lpstr>
      <vt:lpstr>分片处理</vt:lpstr>
      <vt:lpstr>6.3 数据一致性</vt:lpstr>
      <vt:lpstr>如何保证“数据一致性”</vt:lpstr>
      <vt:lpstr>NoSQL中 “数据一致性”的解决方案</vt:lpstr>
      <vt:lpstr>【总结】NoSQL对“数据一致性”的新认识</vt:lpstr>
      <vt:lpstr>6.4 CAP理论与BASE原则</vt:lpstr>
      <vt:lpstr>BASE原则</vt:lpstr>
      <vt:lpstr>6.5 视图与物化视图</vt:lpstr>
      <vt:lpstr>NoSQL中的视图</vt:lpstr>
      <vt:lpstr>6.6 事务与版本戳</vt:lpstr>
      <vt:lpstr>NoSQL数据更新的一致性保障方法</vt:lpstr>
      <vt:lpstr>典型的NoSQL产品</vt:lpstr>
      <vt:lpstr>Memchached</vt:lpstr>
      <vt:lpstr>Memchached的基本信息</vt:lpstr>
      <vt:lpstr>一致性散列的分配方式</vt:lpstr>
      <vt:lpstr>服务器增加时的变化</vt:lpstr>
      <vt:lpstr> </vt:lpstr>
      <vt:lpstr>7. R与Python</vt:lpstr>
      <vt:lpstr>R与Python在数据分析中的重要地位</vt:lpstr>
      <vt:lpstr>R与Python对比</vt:lpstr>
      <vt:lpstr>R与Python对比</vt:lpstr>
      <vt:lpstr> </vt:lpstr>
      <vt:lpstr>8. 发展趋势</vt:lpstr>
      <vt:lpstr>数据计算技术的发展趋势</vt:lpstr>
      <vt:lpstr>数据管理技术的发展趋势</vt:lpstr>
      <vt:lpstr> </vt:lpstr>
      <vt:lpstr>9. 如何继续学习</vt:lpstr>
      <vt:lpstr>继续学习建议 </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 </vt:lpstr>
      <vt:lpstr>10. 习题</vt:lpstr>
      <vt:lpstr>习  题</vt:lpstr>
      <vt:lpstr> </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朝老师</cp:lastModifiedBy>
  <cp:revision>1564</cp:revision>
  <cp:lastPrinted>2017-07-17T10:21:59Z</cp:lastPrinted>
  <dcterms:created xsi:type="dcterms:W3CDTF">2007-03-02T11:26:21Z</dcterms:created>
  <dcterms:modified xsi:type="dcterms:W3CDTF">2017-09-06T04:49:01Z</dcterms:modified>
</cp:coreProperties>
</file>